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4" r:id="rId2"/>
  </p:sldMasterIdLst>
  <p:notesMasterIdLst>
    <p:notesMasterId r:id="rId28"/>
  </p:notesMasterIdLst>
  <p:sldIdLst>
    <p:sldId id="415" r:id="rId3"/>
    <p:sldId id="373" r:id="rId4"/>
    <p:sldId id="414" r:id="rId5"/>
    <p:sldId id="374" r:id="rId6"/>
    <p:sldId id="318" r:id="rId7"/>
    <p:sldId id="439" r:id="rId8"/>
    <p:sldId id="420" r:id="rId9"/>
    <p:sldId id="421" r:id="rId10"/>
    <p:sldId id="422" r:id="rId11"/>
    <p:sldId id="423" r:id="rId12"/>
    <p:sldId id="440" r:id="rId13"/>
    <p:sldId id="431" r:id="rId14"/>
    <p:sldId id="432" r:id="rId15"/>
    <p:sldId id="441" r:id="rId16"/>
    <p:sldId id="424" r:id="rId17"/>
    <p:sldId id="425" r:id="rId18"/>
    <p:sldId id="442" r:id="rId19"/>
    <p:sldId id="434" r:id="rId20"/>
    <p:sldId id="443" r:id="rId21"/>
    <p:sldId id="436" r:id="rId22"/>
    <p:sldId id="437" r:id="rId23"/>
    <p:sldId id="438" r:id="rId24"/>
    <p:sldId id="445" r:id="rId25"/>
    <p:sldId id="444" r:id="rId26"/>
    <p:sldId id="446"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0000"/>
    <a:srgbClr val="5B2466"/>
    <a:srgbClr val="0000FF"/>
    <a:srgbClr val="0000CC"/>
    <a:srgbClr val="5F1B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46" autoAdjust="0"/>
    <p:restoredTop sz="99645" autoAdjust="0"/>
  </p:normalViewPr>
  <p:slideViewPr>
    <p:cSldViewPr>
      <p:cViewPr varScale="1">
        <p:scale>
          <a:sx n="151" d="100"/>
          <a:sy n="151" d="100"/>
        </p:scale>
        <p:origin x="642" y="126"/>
      </p:cViewPr>
      <p:guideLst>
        <p:guide orient="horz" pos="1620"/>
        <p:guide pos="2880"/>
      </p:guideLst>
    </p:cSldViewPr>
  </p:slideViewPr>
  <p:outlineViewPr>
    <p:cViewPr>
      <p:scale>
        <a:sx n="33" d="100"/>
        <a:sy n="33" d="100"/>
      </p:scale>
      <p:origin x="0" y="694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D48555-18CF-40D6-9E4D-8B90BBF072F2}" type="datetimeFigureOut">
              <a:rPr lang="en-US" smtClean="0"/>
              <a:pPr/>
              <a:t>4/23/2022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DA6647-7CE1-40E8-B790-00A458F1253F}" type="slidenum">
              <a:rPr lang="en-US" smtClean="0"/>
              <a:pPr/>
              <a:t>‹#›</a:t>
            </a:fld>
            <a:endParaRPr lang="en-US" dirty="0"/>
          </a:p>
        </p:txBody>
      </p:sp>
    </p:spTree>
    <p:extLst>
      <p:ext uri="{BB962C8B-B14F-4D97-AF65-F5344CB8AC3E}">
        <p14:creationId xmlns:p14="http://schemas.microsoft.com/office/powerpoint/2010/main" val="291317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DA6647-7CE1-40E8-B790-00A458F1253F}"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293648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DA6647-7CE1-40E8-B790-00A458F1253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551290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45B7D0-3C10-49DD-9C3E-6191A902B141}"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357429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5691" y="685800"/>
            <a:ext cx="3426619"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45B7D0-3C10-49DD-9C3E-6191A902B141}"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3649086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31977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31977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36018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24640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71778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257827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0544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93" r:id="rId3"/>
    <p:sldLayoutId id="2147483691"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4979575"/>
      </p:ext>
    </p:extLst>
  </p:cSld>
  <p:clrMap bg1="lt1" tx1="dk1" bg2="lt2" tx2="dk2" accent1="accent1" accent2="accent2" accent3="accent3" accent4="accent4" accent5="accent5" accent6="accent6" hlink="hlink" folHlink="folHlink"/>
  <p:sldLayoutIdLst>
    <p:sldLayoutId id="2147483695" r:id="rId1"/>
    <p:sldLayoutId id="2147483696" r:id="rId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gif"/><Relationship Id="rId4" Type="http://schemas.openxmlformats.org/officeDocument/2006/relationships/image" Target="../media/image8.gif"/></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4029223" y="1971587"/>
            <a:ext cx="1085554"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1</a:t>
            </a:r>
            <a:endParaRPr lang="en-US" sz="2000" b="1" dirty="0">
              <a:solidFill>
                <a:prstClr val="black"/>
              </a:solidFill>
            </a:endParaRPr>
          </a:p>
        </p:txBody>
      </p:sp>
    </p:spTree>
    <p:extLst>
      <p:ext uri="{BB962C8B-B14F-4D97-AF65-F5344CB8AC3E}">
        <p14:creationId xmlns:p14="http://schemas.microsoft.com/office/powerpoint/2010/main" val="4079546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4542" y="849922"/>
            <a:ext cx="8447058" cy="338554"/>
          </a:xfrm>
          <a:prstGeom prst="rect">
            <a:avLst/>
          </a:prstGeom>
        </p:spPr>
        <p:txBody>
          <a:bodyPr wrap="square">
            <a:spAutoFit/>
          </a:bodyPr>
          <a:lstStyle/>
          <a:p>
            <a:r>
              <a:rPr lang="en-IN" sz="1600" b="1" dirty="0" smtClean="0">
                <a:solidFill>
                  <a:srgbClr val="0000CC"/>
                </a:solidFill>
              </a:rPr>
              <a:t>Q.      The </a:t>
            </a:r>
            <a:r>
              <a:rPr lang="en-IN" sz="1600" b="1" dirty="0">
                <a:solidFill>
                  <a:srgbClr val="0000CC"/>
                </a:solidFill>
              </a:rPr>
              <a:t>blood groups of 30 students of Class VIII are recorded as follows :</a:t>
            </a:r>
            <a:endParaRPr lang="en-IN" sz="1600" b="1" dirty="0" smtClean="0">
              <a:solidFill>
                <a:srgbClr val="0000CC"/>
              </a:solidFill>
            </a:endParaRPr>
          </a:p>
        </p:txBody>
      </p:sp>
      <p:sp>
        <p:nvSpPr>
          <p:cNvPr id="6" name="Rectangle 5"/>
          <p:cNvSpPr/>
          <p:nvPr/>
        </p:nvSpPr>
        <p:spPr>
          <a:xfrm>
            <a:off x="533401" y="1956429"/>
            <a:ext cx="497252" cy="338241"/>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1600" b="1" dirty="0" smtClean="0">
                <a:solidFill>
                  <a:prstClr val="black"/>
                </a:solidFill>
                <a:ea typeface="Cambria Math" pitchFamily="18" charset="0"/>
              </a:rPr>
              <a:t>Sol.</a:t>
            </a:r>
            <a:endParaRPr lang="en-US" sz="1600" b="1" dirty="0">
              <a:solidFill>
                <a:prstClr val="black"/>
              </a:solidFill>
              <a:ea typeface="Cambria Math" pitchFamily="18" charset="0"/>
            </a:endParaRPr>
          </a:p>
        </p:txBody>
      </p:sp>
      <p:sp>
        <p:nvSpPr>
          <p:cNvPr id="9" name="Rectangle 8"/>
          <p:cNvSpPr/>
          <p:nvPr/>
        </p:nvSpPr>
        <p:spPr>
          <a:xfrm>
            <a:off x="985920" y="1988665"/>
            <a:ext cx="3924747" cy="338554"/>
          </a:xfrm>
          <a:prstGeom prst="rect">
            <a:avLst/>
          </a:prstGeom>
        </p:spPr>
        <p:txBody>
          <a:bodyPr wrap="square">
            <a:spAutoFit/>
          </a:bodyPr>
          <a:lstStyle/>
          <a:p>
            <a:r>
              <a:rPr lang="en-IN" sz="1600" dirty="0">
                <a:solidFill>
                  <a:prstClr val="black"/>
                </a:solidFill>
              </a:rPr>
              <a:t>The frequency distribution table is as under.</a:t>
            </a:r>
            <a:endParaRPr lang="en-IN" sz="1600" b="1" dirty="0" smtClean="0">
              <a:solidFill>
                <a:prstClr val="black"/>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407883339"/>
              </p:ext>
            </p:extLst>
          </p:nvPr>
        </p:nvGraphicFramePr>
        <p:xfrm>
          <a:off x="1104002" y="2292350"/>
          <a:ext cx="4458598" cy="2219960"/>
        </p:xfrm>
        <a:graphic>
          <a:graphicData uri="http://schemas.openxmlformats.org/drawingml/2006/table">
            <a:tbl>
              <a:tblPr firstRow="1" bandRow="1">
                <a:tableStyleId>{EB344D84-9AFB-497E-A393-DC336BA19D2E}</a:tableStyleId>
              </a:tblPr>
              <a:tblGrid>
                <a:gridCol w="1410598">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36576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n-IN"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1" name="Rectangle 10"/>
          <p:cNvSpPr/>
          <p:nvPr/>
        </p:nvSpPr>
        <p:spPr>
          <a:xfrm>
            <a:off x="1276354" y="2317403"/>
            <a:ext cx="1250545" cy="338554"/>
          </a:xfrm>
          <a:prstGeom prst="rect">
            <a:avLst/>
          </a:prstGeom>
        </p:spPr>
        <p:txBody>
          <a:bodyPr wrap="square">
            <a:spAutoFit/>
          </a:bodyPr>
          <a:lstStyle/>
          <a:p>
            <a:r>
              <a:rPr lang="en-IN" sz="1600" b="1" dirty="0">
                <a:solidFill>
                  <a:prstClr val="black"/>
                </a:solidFill>
              </a:rPr>
              <a:t>Blood group</a:t>
            </a:r>
            <a:endParaRPr lang="en-IN" sz="1600" b="1" dirty="0" smtClean="0">
              <a:solidFill>
                <a:srgbClr val="00B0F0"/>
              </a:solidFill>
            </a:endParaRPr>
          </a:p>
        </p:txBody>
      </p:sp>
      <p:sp>
        <p:nvSpPr>
          <p:cNvPr id="12" name="Rectangle 11"/>
          <p:cNvSpPr/>
          <p:nvPr/>
        </p:nvSpPr>
        <p:spPr>
          <a:xfrm>
            <a:off x="2562229" y="2317403"/>
            <a:ext cx="1250545" cy="338554"/>
          </a:xfrm>
          <a:prstGeom prst="rect">
            <a:avLst/>
          </a:prstGeom>
        </p:spPr>
        <p:txBody>
          <a:bodyPr wrap="square">
            <a:spAutoFit/>
          </a:bodyPr>
          <a:lstStyle/>
          <a:p>
            <a:r>
              <a:rPr lang="en-IN" sz="1600" b="1" dirty="0">
                <a:solidFill>
                  <a:prstClr val="black"/>
                </a:solidFill>
              </a:rPr>
              <a:t>Tally marks</a:t>
            </a:r>
            <a:endParaRPr lang="en-IN" sz="1600" b="1" dirty="0" smtClean="0">
              <a:solidFill>
                <a:srgbClr val="00B0F0"/>
              </a:solidFill>
            </a:endParaRPr>
          </a:p>
        </p:txBody>
      </p:sp>
      <p:sp>
        <p:nvSpPr>
          <p:cNvPr id="13" name="Rectangle 12"/>
          <p:cNvSpPr/>
          <p:nvPr/>
        </p:nvSpPr>
        <p:spPr>
          <a:xfrm>
            <a:off x="3724277" y="2316422"/>
            <a:ext cx="1929775" cy="338241"/>
          </a:xfrm>
          <a:prstGeom prst="rect">
            <a:avLst/>
          </a:prstGeom>
        </p:spPr>
        <p:txBody>
          <a:bodyPr wrap="square">
            <a:spAutoFit/>
          </a:bodyPr>
          <a:lstStyle/>
          <a:p>
            <a:r>
              <a:rPr lang="en-IN" sz="1600" b="1" dirty="0">
                <a:solidFill>
                  <a:prstClr val="black"/>
                </a:solidFill>
              </a:rPr>
              <a:t>Number of students</a:t>
            </a:r>
            <a:endParaRPr lang="en-IN" sz="1600" b="1" dirty="0" smtClean="0">
              <a:solidFill>
                <a:srgbClr val="00B0F0"/>
              </a:solidFill>
            </a:endParaRPr>
          </a:p>
        </p:txBody>
      </p:sp>
      <p:sp>
        <p:nvSpPr>
          <p:cNvPr id="55" name="Rectangle 54"/>
          <p:cNvSpPr/>
          <p:nvPr/>
        </p:nvSpPr>
        <p:spPr>
          <a:xfrm>
            <a:off x="4382877" y="2627630"/>
            <a:ext cx="299370" cy="338554"/>
          </a:xfrm>
          <a:prstGeom prst="rect">
            <a:avLst/>
          </a:prstGeom>
        </p:spPr>
        <p:txBody>
          <a:bodyPr wrap="square">
            <a:spAutoFit/>
          </a:bodyPr>
          <a:lstStyle/>
          <a:p>
            <a:r>
              <a:rPr lang="en-IN" sz="1600" b="1" dirty="0" smtClean="0">
                <a:solidFill>
                  <a:prstClr val="black"/>
                </a:solidFill>
              </a:rPr>
              <a:t>9</a:t>
            </a:r>
            <a:endParaRPr lang="en-IN" sz="1600" b="1" dirty="0" smtClean="0">
              <a:solidFill>
                <a:srgbClr val="00B0F0"/>
              </a:solidFill>
            </a:endParaRPr>
          </a:p>
        </p:txBody>
      </p:sp>
      <p:sp>
        <p:nvSpPr>
          <p:cNvPr id="56" name="Rectangle 55"/>
          <p:cNvSpPr/>
          <p:nvPr/>
        </p:nvSpPr>
        <p:spPr>
          <a:xfrm>
            <a:off x="4382877" y="3024710"/>
            <a:ext cx="299370" cy="338554"/>
          </a:xfrm>
          <a:prstGeom prst="rect">
            <a:avLst/>
          </a:prstGeom>
        </p:spPr>
        <p:txBody>
          <a:bodyPr wrap="square">
            <a:spAutoFit/>
          </a:bodyPr>
          <a:lstStyle/>
          <a:p>
            <a:r>
              <a:rPr lang="en-IN" sz="1600" b="1" dirty="0" smtClean="0">
                <a:solidFill>
                  <a:prstClr val="black"/>
                </a:solidFill>
              </a:rPr>
              <a:t>6</a:t>
            </a:r>
            <a:endParaRPr lang="en-IN" sz="1600" b="1" dirty="0" smtClean="0">
              <a:solidFill>
                <a:srgbClr val="00B0F0"/>
              </a:solidFill>
            </a:endParaRPr>
          </a:p>
        </p:txBody>
      </p:sp>
      <p:sp>
        <p:nvSpPr>
          <p:cNvPr id="57" name="Rectangle 56"/>
          <p:cNvSpPr/>
          <p:nvPr/>
        </p:nvSpPr>
        <p:spPr>
          <a:xfrm>
            <a:off x="4333875" y="3425465"/>
            <a:ext cx="484398" cy="338554"/>
          </a:xfrm>
          <a:prstGeom prst="rect">
            <a:avLst/>
          </a:prstGeom>
        </p:spPr>
        <p:txBody>
          <a:bodyPr wrap="square">
            <a:spAutoFit/>
          </a:bodyPr>
          <a:lstStyle/>
          <a:p>
            <a:r>
              <a:rPr lang="en-IN" sz="1600" b="1" dirty="0" smtClean="0">
                <a:solidFill>
                  <a:prstClr val="black"/>
                </a:solidFill>
              </a:rPr>
              <a:t>12</a:t>
            </a:r>
            <a:endParaRPr lang="en-IN" sz="1600" b="1" dirty="0" smtClean="0">
              <a:solidFill>
                <a:srgbClr val="00B0F0"/>
              </a:solidFill>
            </a:endParaRPr>
          </a:p>
        </p:txBody>
      </p:sp>
      <p:sp>
        <p:nvSpPr>
          <p:cNvPr id="58" name="Rectangle 57"/>
          <p:cNvSpPr/>
          <p:nvPr/>
        </p:nvSpPr>
        <p:spPr>
          <a:xfrm>
            <a:off x="4394835" y="3803642"/>
            <a:ext cx="273718" cy="338554"/>
          </a:xfrm>
          <a:prstGeom prst="rect">
            <a:avLst/>
          </a:prstGeom>
        </p:spPr>
        <p:txBody>
          <a:bodyPr wrap="square">
            <a:spAutoFit/>
          </a:bodyPr>
          <a:lstStyle/>
          <a:p>
            <a:r>
              <a:rPr lang="en-IN" sz="1600" b="1" dirty="0" smtClean="0">
                <a:solidFill>
                  <a:prstClr val="black"/>
                </a:solidFill>
              </a:rPr>
              <a:t>3</a:t>
            </a:r>
            <a:endParaRPr lang="en-IN" sz="1600" b="1" dirty="0" smtClean="0">
              <a:solidFill>
                <a:srgbClr val="00B0F0"/>
              </a:solidFill>
            </a:endParaRPr>
          </a:p>
        </p:txBody>
      </p:sp>
      <p:sp>
        <p:nvSpPr>
          <p:cNvPr id="59" name="Rectangle 58"/>
          <p:cNvSpPr/>
          <p:nvPr/>
        </p:nvSpPr>
        <p:spPr>
          <a:xfrm>
            <a:off x="1591392" y="4149725"/>
            <a:ext cx="645414" cy="338554"/>
          </a:xfrm>
          <a:prstGeom prst="rect">
            <a:avLst/>
          </a:prstGeom>
        </p:spPr>
        <p:txBody>
          <a:bodyPr wrap="square">
            <a:spAutoFit/>
          </a:bodyPr>
          <a:lstStyle/>
          <a:p>
            <a:r>
              <a:rPr lang="en-IN" sz="1600" b="1" dirty="0" smtClean="0">
                <a:solidFill>
                  <a:prstClr val="black"/>
                </a:solidFill>
              </a:rPr>
              <a:t>Total</a:t>
            </a:r>
            <a:endParaRPr lang="en-IN" sz="1600" b="1" dirty="0" smtClean="0">
              <a:solidFill>
                <a:srgbClr val="00B0F0"/>
              </a:solidFill>
            </a:endParaRPr>
          </a:p>
        </p:txBody>
      </p:sp>
      <p:sp>
        <p:nvSpPr>
          <p:cNvPr id="60" name="Rectangle 59"/>
          <p:cNvSpPr/>
          <p:nvPr/>
        </p:nvSpPr>
        <p:spPr>
          <a:xfrm>
            <a:off x="4353722" y="4140200"/>
            <a:ext cx="400751" cy="338554"/>
          </a:xfrm>
          <a:prstGeom prst="rect">
            <a:avLst/>
          </a:prstGeom>
        </p:spPr>
        <p:txBody>
          <a:bodyPr wrap="square">
            <a:spAutoFit/>
          </a:bodyPr>
          <a:lstStyle/>
          <a:p>
            <a:r>
              <a:rPr lang="en-IN" sz="1600" b="1" dirty="0" smtClean="0">
                <a:solidFill>
                  <a:prstClr val="black"/>
                </a:solidFill>
              </a:rPr>
              <a:t>30</a:t>
            </a:r>
            <a:endParaRPr lang="en-IN" sz="1600" b="1" dirty="0" smtClean="0">
              <a:solidFill>
                <a:srgbClr val="00B0F0"/>
              </a:solidFill>
            </a:endParaRPr>
          </a:p>
        </p:txBody>
      </p:sp>
      <p:sp>
        <p:nvSpPr>
          <p:cNvPr id="61" name="Rectangle 60"/>
          <p:cNvSpPr/>
          <p:nvPr/>
        </p:nvSpPr>
        <p:spPr>
          <a:xfrm>
            <a:off x="1041400" y="4481096"/>
            <a:ext cx="3924747" cy="338554"/>
          </a:xfrm>
          <a:prstGeom prst="rect">
            <a:avLst/>
          </a:prstGeom>
        </p:spPr>
        <p:txBody>
          <a:bodyPr wrap="square">
            <a:spAutoFit/>
          </a:bodyPr>
          <a:lstStyle/>
          <a:p>
            <a:r>
              <a:rPr lang="en-IN" sz="1600" dirty="0">
                <a:solidFill>
                  <a:prstClr val="black"/>
                </a:solidFill>
              </a:rPr>
              <a:t>Clearly, most common – O, Rarest – AB.</a:t>
            </a:r>
            <a:endParaRPr lang="en-IN" sz="1600" b="1" dirty="0" smtClean="0">
              <a:solidFill>
                <a:srgbClr val="00B0F0"/>
              </a:solidFill>
            </a:endParaRPr>
          </a:p>
        </p:txBody>
      </p:sp>
      <p:grpSp>
        <p:nvGrpSpPr>
          <p:cNvPr id="65" name="Group 64"/>
          <p:cNvGrpSpPr/>
          <p:nvPr/>
        </p:nvGrpSpPr>
        <p:grpSpPr>
          <a:xfrm>
            <a:off x="5269389" y="2777428"/>
            <a:ext cx="2487924" cy="657191"/>
            <a:chOff x="5971933" y="1107529"/>
            <a:chExt cx="2487924" cy="597446"/>
          </a:xfrm>
        </p:grpSpPr>
        <p:sp>
          <p:nvSpPr>
            <p:cNvPr id="66" name="Cloud Callout 65"/>
            <p:cNvSpPr/>
            <p:nvPr/>
          </p:nvSpPr>
          <p:spPr>
            <a:xfrm>
              <a:off x="5971933" y="1107529"/>
              <a:ext cx="2487924" cy="597446"/>
            </a:xfrm>
            <a:prstGeom prst="cloudCallout">
              <a:avLst>
                <a:gd name="adj1" fmla="val -54956"/>
                <a:gd name="adj2" fmla="val -64151"/>
              </a:avLst>
            </a:prstGeom>
            <a:solidFill>
              <a:srgbClr val="482D7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67" name="TextBox 66"/>
            <p:cNvSpPr txBox="1"/>
            <p:nvPr/>
          </p:nvSpPr>
          <p:spPr>
            <a:xfrm>
              <a:off x="6077552" y="1152314"/>
              <a:ext cx="2124434" cy="475654"/>
            </a:xfrm>
            <a:prstGeom prst="rect">
              <a:avLst/>
            </a:prstGeom>
            <a:noFill/>
          </p:spPr>
          <p:txBody>
            <a:bodyPr wrap="square" rtlCol="0" anchor="t">
              <a:spAutoFit/>
            </a:bodyPr>
            <a:lstStyle/>
            <a:p>
              <a:pPr marL="230188" lvl="1" indent="-230188" algn="ctr"/>
              <a:r>
                <a:rPr lang="en-US" sz="1400" b="1" dirty="0" smtClean="0">
                  <a:solidFill>
                    <a:prstClr val="white"/>
                  </a:solidFill>
                  <a:ea typeface="Cambria Math" panose="02040503050406030204" pitchFamily="18" charset="0"/>
                  <a:cs typeface="Calibri" pitchFamily="34" charset="0"/>
                </a:rPr>
                <a:t>	Let us draw tally marks for given data</a:t>
              </a:r>
            </a:p>
          </p:txBody>
        </p:sp>
      </p:grpSp>
      <p:sp>
        <p:nvSpPr>
          <p:cNvPr id="14" name="Rectangle 13"/>
          <p:cNvSpPr/>
          <p:nvPr/>
        </p:nvSpPr>
        <p:spPr>
          <a:xfrm>
            <a:off x="1693728" y="2643271"/>
            <a:ext cx="299370" cy="338554"/>
          </a:xfrm>
          <a:prstGeom prst="rect">
            <a:avLst/>
          </a:prstGeom>
        </p:spPr>
        <p:txBody>
          <a:bodyPr wrap="square">
            <a:spAutoFit/>
          </a:bodyPr>
          <a:lstStyle/>
          <a:p>
            <a:r>
              <a:rPr lang="en-IN" sz="1600" b="1" dirty="0" smtClean="0">
                <a:solidFill>
                  <a:prstClr val="black"/>
                </a:solidFill>
              </a:rPr>
              <a:t>A</a:t>
            </a:r>
            <a:endParaRPr lang="en-IN" sz="1600" b="1" dirty="0" smtClean="0">
              <a:solidFill>
                <a:srgbClr val="00B0F0"/>
              </a:solidFill>
            </a:endParaRPr>
          </a:p>
        </p:txBody>
      </p:sp>
      <p:sp>
        <p:nvSpPr>
          <p:cNvPr id="68" name="Rounded Rectangle 67"/>
          <p:cNvSpPr/>
          <p:nvPr/>
        </p:nvSpPr>
        <p:spPr>
          <a:xfrm>
            <a:off x="985920" y="1110244"/>
            <a:ext cx="275030" cy="267230"/>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69" name="Rounded Rectangle 68"/>
          <p:cNvSpPr/>
          <p:nvPr/>
        </p:nvSpPr>
        <p:spPr>
          <a:xfrm>
            <a:off x="2450110" y="1110244"/>
            <a:ext cx="275030" cy="267230"/>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70" name="Rounded Rectangle 69"/>
          <p:cNvSpPr/>
          <p:nvPr/>
        </p:nvSpPr>
        <p:spPr>
          <a:xfrm>
            <a:off x="3128343" y="1110244"/>
            <a:ext cx="275030" cy="267230"/>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71" name="Rounded Rectangle 70"/>
          <p:cNvSpPr/>
          <p:nvPr/>
        </p:nvSpPr>
        <p:spPr>
          <a:xfrm>
            <a:off x="3797530" y="1110244"/>
            <a:ext cx="275030" cy="267230"/>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72" name="Rounded Rectangle 71"/>
          <p:cNvSpPr/>
          <p:nvPr/>
        </p:nvSpPr>
        <p:spPr>
          <a:xfrm>
            <a:off x="981585" y="1385052"/>
            <a:ext cx="275030" cy="267230"/>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73" name="Rounded Rectangle 72"/>
          <p:cNvSpPr/>
          <p:nvPr/>
        </p:nvSpPr>
        <p:spPr>
          <a:xfrm>
            <a:off x="1744980" y="1362179"/>
            <a:ext cx="275030" cy="267230"/>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74" name="Rounded Rectangle 73"/>
          <p:cNvSpPr/>
          <p:nvPr/>
        </p:nvSpPr>
        <p:spPr>
          <a:xfrm>
            <a:off x="1964416" y="1359894"/>
            <a:ext cx="275030" cy="267230"/>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75" name="Rounded Rectangle 74"/>
          <p:cNvSpPr/>
          <p:nvPr/>
        </p:nvSpPr>
        <p:spPr>
          <a:xfrm>
            <a:off x="3206996" y="1346939"/>
            <a:ext cx="275030" cy="267230"/>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76" name="Rounded Rectangle 75"/>
          <p:cNvSpPr/>
          <p:nvPr/>
        </p:nvSpPr>
        <p:spPr>
          <a:xfrm>
            <a:off x="3919805" y="1358367"/>
            <a:ext cx="275030" cy="267230"/>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1693728" y="3040351"/>
            <a:ext cx="299370" cy="338554"/>
          </a:xfrm>
          <a:prstGeom prst="rect">
            <a:avLst/>
          </a:prstGeom>
        </p:spPr>
        <p:txBody>
          <a:bodyPr wrap="square">
            <a:spAutoFit/>
          </a:bodyPr>
          <a:lstStyle/>
          <a:p>
            <a:r>
              <a:rPr lang="en-IN" sz="1600" b="1" dirty="0" smtClean="0">
                <a:solidFill>
                  <a:prstClr val="black"/>
                </a:solidFill>
              </a:rPr>
              <a:t>B</a:t>
            </a:r>
            <a:endParaRPr lang="en-IN" sz="1600" b="1" dirty="0" smtClean="0">
              <a:solidFill>
                <a:srgbClr val="00B0F0"/>
              </a:solidFill>
            </a:endParaRPr>
          </a:p>
        </p:txBody>
      </p:sp>
      <p:sp>
        <p:nvSpPr>
          <p:cNvPr id="78" name="Rounded Rectangle 77"/>
          <p:cNvSpPr/>
          <p:nvPr/>
        </p:nvSpPr>
        <p:spPr>
          <a:xfrm>
            <a:off x="1219200" y="1110244"/>
            <a:ext cx="275030" cy="267230"/>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79" name="Rounded Rectangle 78"/>
          <p:cNvSpPr/>
          <p:nvPr/>
        </p:nvSpPr>
        <p:spPr>
          <a:xfrm>
            <a:off x="2857501" y="1110244"/>
            <a:ext cx="275030" cy="267230"/>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80" name="Rounded Rectangle 79"/>
          <p:cNvSpPr/>
          <p:nvPr/>
        </p:nvSpPr>
        <p:spPr>
          <a:xfrm>
            <a:off x="3565367" y="1110244"/>
            <a:ext cx="275030" cy="267230"/>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81" name="Rounded Rectangle 80"/>
          <p:cNvSpPr/>
          <p:nvPr/>
        </p:nvSpPr>
        <p:spPr>
          <a:xfrm>
            <a:off x="2995016" y="1346939"/>
            <a:ext cx="275030" cy="267230"/>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82" name="Rounded Rectangle 81"/>
          <p:cNvSpPr/>
          <p:nvPr/>
        </p:nvSpPr>
        <p:spPr>
          <a:xfrm>
            <a:off x="3675255" y="1347194"/>
            <a:ext cx="275030" cy="267230"/>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83" name="Rounded Rectangle 82"/>
          <p:cNvSpPr/>
          <p:nvPr/>
        </p:nvSpPr>
        <p:spPr>
          <a:xfrm>
            <a:off x="4145435" y="1347194"/>
            <a:ext cx="275030" cy="267230"/>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84" name="Rounded Rectangle 83"/>
          <p:cNvSpPr/>
          <p:nvPr/>
        </p:nvSpPr>
        <p:spPr>
          <a:xfrm>
            <a:off x="1418698" y="1110244"/>
            <a:ext cx="275030" cy="267230"/>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85" name="Rounded Rectangle 84"/>
          <p:cNvSpPr/>
          <p:nvPr/>
        </p:nvSpPr>
        <p:spPr>
          <a:xfrm>
            <a:off x="1689227" y="1098271"/>
            <a:ext cx="275030" cy="267230"/>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1693728" y="3441106"/>
            <a:ext cx="299370" cy="338554"/>
          </a:xfrm>
          <a:prstGeom prst="rect">
            <a:avLst/>
          </a:prstGeom>
        </p:spPr>
        <p:txBody>
          <a:bodyPr wrap="square">
            <a:spAutoFit/>
          </a:bodyPr>
          <a:lstStyle/>
          <a:p>
            <a:r>
              <a:rPr lang="en-IN" sz="1600" b="1" dirty="0" smtClean="0">
                <a:solidFill>
                  <a:prstClr val="black"/>
                </a:solidFill>
              </a:rPr>
              <a:t>O</a:t>
            </a:r>
            <a:endParaRPr lang="en-IN" sz="1600" b="1" dirty="0" smtClean="0">
              <a:solidFill>
                <a:srgbClr val="00B0F0"/>
              </a:solidFill>
            </a:endParaRPr>
          </a:p>
        </p:txBody>
      </p:sp>
      <p:sp>
        <p:nvSpPr>
          <p:cNvPr id="87" name="Rounded Rectangle 86"/>
          <p:cNvSpPr/>
          <p:nvPr/>
        </p:nvSpPr>
        <p:spPr>
          <a:xfrm>
            <a:off x="2190320" y="1110244"/>
            <a:ext cx="275030" cy="267230"/>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88" name="Rounded Rectangle 87"/>
          <p:cNvSpPr/>
          <p:nvPr/>
        </p:nvSpPr>
        <p:spPr>
          <a:xfrm>
            <a:off x="2688246" y="1111073"/>
            <a:ext cx="275030" cy="267230"/>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89" name="Rounded Rectangle 88"/>
          <p:cNvSpPr/>
          <p:nvPr/>
        </p:nvSpPr>
        <p:spPr>
          <a:xfrm>
            <a:off x="3337601" y="1110731"/>
            <a:ext cx="275030" cy="267230"/>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90" name="Rounded Rectangle 89"/>
          <p:cNvSpPr/>
          <p:nvPr/>
        </p:nvSpPr>
        <p:spPr>
          <a:xfrm>
            <a:off x="3997209" y="1110244"/>
            <a:ext cx="275030" cy="267230"/>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91" name="Rounded Rectangle 90"/>
          <p:cNvSpPr/>
          <p:nvPr/>
        </p:nvSpPr>
        <p:spPr>
          <a:xfrm>
            <a:off x="4244850" y="1098461"/>
            <a:ext cx="275030" cy="267230"/>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92" name="Rounded Rectangle 91"/>
          <p:cNvSpPr/>
          <p:nvPr/>
        </p:nvSpPr>
        <p:spPr>
          <a:xfrm>
            <a:off x="1500507" y="1372438"/>
            <a:ext cx="275030" cy="267230"/>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93" name="Rounded Rectangle 92"/>
          <p:cNvSpPr/>
          <p:nvPr/>
        </p:nvSpPr>
        <p:spPr>
          <a:xfrm>
            <a:off x="2206048" y="1364818"/>
            <a:ext cx="275030" cy="267230"/>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94" name="Rounded Rectangle 93"/>
          <p:cNvSpPr/>
          <p:nvPr/>
        </p:nvSpPr>
        <p:spPr>
          <a:xfrm>
            <a:off x="2424710" y="1364818"/>
            <a:ext cx="275030" cy="267230"/>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95" name="Rounded Rectangle 94"/>
          <p:cNvSpPr/>
          <p:nvPr/>
        </p:nvSpPr>
        <p:spPr>
          <a:xfrm>
            <a:off x="3490835" y="1341604"/>
            <a:ext cx="275030" cy="267230"/>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96" name="Rounded Rectangle 95"/>
          <p:cNvSpPr/>
          <p:nvPr/>
        </p:nvSpPr>
        <p:spPr>
          <a:xfrm>
            <a:off x="4353718" y="1341604"/>
            <a:ext cx="275030" cy="267230"/>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a:off x="1645860" y="3819283"/>
            <a:ext cx="440826" cy="338554"/>
          </a:xfrm>
          <a:prstGeom prst="rect">
            <a:avLst/>
          </a:prstGeom>
        </p:spPr>
        <p:txBody>
          <a:bodyPr wrap="square">
            <a:spAutoFit/>
          </a:bodyPr>
          <a:lstStyle/>
          <a:p>
            <a:r>
              <a:rPr lang="en-IN" sz="1600" b="1" dirty="0" smtClean="0">
                <a:solidFill>
                  <a:prstClr val="black"/>
                </a:solidFill>
              </a:rPr>
              <a:t>AB</a:t>
            </a:r>
            <a:endParaRPr lang="en-IN" sz="1600" b="1" dirty="0" smtClean="0">
              <a:solidFill>
                <a:srgbClr val="00B0F0"/>
              </a:solidFill>
            </a:endParaRPr>
          </a:p>
        </p:txBody>
      </p:sp>
      <p:sp>
        <p:nvSpPr>
          <p:cNvPr id="98" name="Rounded Rectangle 97"/>
          <p:cNvSpPr/>
          <p:nvPr/>
        </p:nvSpPr>
        <p:spPr>
          <a:xfrm>
            <a:off x="1949171" y="1117820"/>
            <a:ext cx="275030" cy="267230"/>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99" name="Rounded Rectangle 98"/>
          <p:cNvSpPr/>
          <p:nvPr/>
        </p:nvSpPr>
        <p:spPr>
          <a:xfrm>
            <a:off x="1242136" y="1365503"/>
            <a:ext cx="275030" cy="267230"/>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100" name="Rounded Rectangle 99"/>
          <p:cNvSpPr/>
          <p:nvPr/>
        </p:nvSpPr>
        <p:spPr>
          <a:xfrm>
            <a:off x="2714608" y="1371335"/>
            <a:ext cx="275030" cy="267230"/>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a:xfrm>
            <a:off x="967229" y="1067507"/>
            <a:ext cx="3940615" cy="584775"/>
          </a:xfrm>
          <a:prstGeom prst="rect">
            <a:avLst/>
          </a:prstGeom>
        </p:spPr>
        <p:txBody>
          <a:bodyPr wrap="square">
            <a:spAutoFit/>
          </a:bodyPr>
          <a:lstStyle/>
          <a:p>
            <a:r>
              <a:rPr lang="pt-BR" sz="1600" b="1" dirty="0">
                <a:solidFill>
                  <a:srgbClr val="C00000"/>
                </a:solidFill>
              </a:rPr>
              <a:t>A, B, O, O, </a:t>
            </a:r>
            <a:r>
              <a:rPr lang="pt-BR" sz="1600" b="1" dirty="0" smtClean="0">
                <a:solidFill>
                  <a:srgbClr val="C00000"/>
                </a:solidFill>
              </a:rPr>
              <a:t>AB,O</a:t>
            </a:r>
            <a:r>
              <a:rPr lang="pt-BR" sz="1600" b="1" dirty="0">
                <a:solidFill>
                  <a:srgbClr val="C00000"/>
                </a:solidFill>
              </a:rPr>
              <a:t>, </a:t>
            </a:r>
            <a:r>
              <a:rPr lang="pt-BR" sz="1600" b="1" dirty="0" smtClean="0">
                <a:solidFill>
                  <a:srgbClr val="C00000"/>
                </a:solidFill>
              </a:rPr>
              <a:t> A</a:t>
            </a:r>
            <a:r>
              <a:rPr lang="pt-BR" sz="1600" b="1" dirty="0">
                <a:solidFill>
                  <a:srgbClr val="C00000"/>
                </a:solidFill>
              </a:rPr>
              <a:t>, O, B, A, O, B, A, O, O</a:t>
            </a:r>
          </a:p>
          <a:p>
            <a:r>
              <a:rPr lang="pt-BR" sz="1600" b="1" dirty="0">
                <a:solidFill>
                  <a:srgbClr val="C00000"/>
                </a:solidFill>
              </a:rPr>
              <a:t>A, </a:t>
            </a:r>
            <a:r>
              <a:rPr lang="pt-BR" sz="1600" b="1" dirty="0" smtClean="0">
                <a:solidFill>
                  <a:srgbClr val="C00000"/>
                </a:solidFill>
              </a:rPr>
              <a:t>AB,O</a:t>
            </a:r>
            <a:r>
              <a:rPr lang="pt-BR" sz="1600" b="1" dirty="0">
                <a:solidFill>
                  <a:srgbClr val="C00000"/>
                </a:solidFill>
              </a:rPr>
              <a:t>, A, A, O, O, AB, </a:t>
            </a:r>
            <a:r>
              <a:rPr lang="pt-BR" sz="1600" b="1" dirty="0" smtClean="0">
                <a:solidFill>
                  <a:srgbClr val="C00000"/>
                </a:solidFill>
              </a:rPr>
              <a:t>B</a:t>
            </a:r>
            <a:r>
              <a:rPr lang="pt-BR" sz="1600" b="1" dirty="0">
                <a:solidFill>
                  <a:srgbClr val="C00000"/>
                </a:solidFill>
              </a:rPr>
              <a:t>, </a:t>
            </a:r>
            <a:r>
              <a:rPr lang="pt-BR" sz="1600" b="1" dirty="0" smtClean="0">
                <a:solidFill>
                  <a:srgbClr val="C00000"/>
                </a:solidFill>
              </a:rPr>
              <a:t>A,  O</a:t>
            </a:r>
            <a:r>
              <a:rPr lang="pt-BR" sz="1600" b="1" dirty="0">
                <a:solidFill>
                  <a:srgbClr val="C00000"/>
                </a:solidFill>
              </a:rPr>
              <a:t>, B, </a:t>
            </a:r>
            <a:r>
              <a:rPr lang="pt-BR" sz="1600" b="1" dirty="0" smtClean="0">
                <a:solidFill>
                  <a:srgbClr val="C00000"/>
                </a:solidFill>
              </a:rPr>
              <a:t>A, </a:t>
            </a:r>
            <a:r>
              <a:rPr lang="pt-BR" sz="1600" b="1" dirty="0">
                <a:solidFill>
                  <a:srgbClr val="C00000"/>
                </a:solidFill>
              </a:rPr>
              <a:t>B, O</a:t>
            </a:r>
            <a:endParaRPr lang="en-IN" sz="1600" b="1" dirty="0" smtClean="0">
              <a:solidFill>
                <a:srgbClr val="C00000"/>
              </a:solidFill>
            </a:endParaRPr>
          </a:p>
        </p:txBody>
      </p:sp>
      <p:cxnSp>
        <p:nvCxnSpPr>
          <p:cNvPr id="114" name="Straight Connector 113"/>
          <p:cNvCxnSpPr/>
          <p:nvPr/>
        </p:nvCxnSpPr>
        <p:spPr>
          <a:xfrm flipH="1">
            <a:off x="1751256" y="1098271"/>
            <a:ext cx="150366" cy="24216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H="1">
            <a:off x="1982032" y="1129588"/>
            <a:ext cx="150366" cy="24216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2252652" y="1110803"/>
            <a:ext cx="150366" cy="24216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a:off x="2520442" y="1104771"/>
            <a:ext cx="150366" cy="24216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a:off x="2751766" y="1123525"/>
            <a:ext cx="150366" cy="24216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a:off x="2962616" y="1103075"/>
            <a:ext cx="150366" cy="24216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3182932" y="1117747"/>
            <a:ext cx="150366" cy="24216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60950" y="1132820"/>
            <a:ext cx="150366" cy="2201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1041694" y="1149127"/>
            <a:ext cx="150366" cy="17670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1481193" y="1142754"/>
            <a:ext cx="150366" cy="2201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3402040" y="1110244"/>
            <a:ext cx="150366" cy="24216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3629207" y="1121518"/>
            <a:ext cx="150366" cy="24216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3859862" y="1110244"/>
            <a:ext cx="150366" cy="24216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H="1">
            <a:off x="4059541" y="1118552"/>
            <a:ext cx="150366" cy="24216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4307182" y="1129169"/>
            <a:ext cx="150366" cy="24216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043917" y="1403632"/>
            <a:ext cx="150366" cy="17670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1303243" y="1403631"/>
            <a:ext cx="165403" cy="17670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1562839" y="1403630"/>
            <a:ext cx="150366" cy="17670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1778432" y="1405157"/>
            <a:ext cx="150366" cy="17670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2002796" y="1403146"/>
            <a:ext cx="150366" cy="17670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2251395" y="1384282"/>
            <a:ext cx="150366" cy="17670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2459118" y="1403629"/>
            <a:ext cx="150366" cy="17670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a:off x="2765965" y="1410083"/>
            <a:ext cx="150366" cy="17670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3023686" y="1403628"/>
            <a:ext cx="150366" cy="17670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a:off x="3254899" y="1405157"/>
            <a:ext cx="150366" cy="17670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3514482" y="1384281"/>
            <a:ext cx="150366" cy="17670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a:off x="3737587" y="1412101"/>
            <a:ext cx="150366" cy="17670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H="1">
            <a:off x="3950285" y="1401837"/>
            <a:ext cx="150366" cy="17670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a:off x="4165234" y="1407016"/>
            <a:ext cx="150366" cy="17670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H="1">
            <a:off x="4404599" y="1392457"/>
            <a:ext cx="150366" cy="17670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66" name="Rounded Rectangle 165"/>
          <p:cNvSpPr/>
          <p:nvPr/>
        </p:nvSpPr>
        <p:spPr>
          <a:xfrm>
            <a:off x="981585" y="1572667"/>
            <a:ext cx="5595222" cy="301782"/>
          </a:xfrm>
          <a:prstGeom prst="roundRect">
            <a:avLst>
              <a:gd name="adj" fmla="val 50000"/>
            </a:avLst>
          </a:prstGeom>
          <a:solidFill>
            <a:schemeClr val="accent6">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962379" y="1552577"/>
            <a:ext cx="7648221" cy="584775"/>
          </a:xfrm>
          <a:prstGeom prst="rect">
            <a:avLst/>
          </a:prstGeom>
        </p:spPr>
        <p:txBody>
          <a:bodyPr wrap="square">
            <a:spAutoFit/>
          </a:bodyPr>
          <a:lstStyle/>
          <a:p>
            <a:r>
              <a:rPr lang="en-IN" sz="1600" b="1" dirty="0">
                <a:solidFill>
                  <a:srgbClr val="0000CC"/>
                </a:solidFill>
              </a:rPr>
              <a:t>Represent this data in the form of a frequency distribution table. Which is </a:t>
            </a:r>
            <a:r>
              <a:rPr lang="en-IN" sz="1600" b="1" dirty="0" smtClean="0">
                <a:solidFill>
                  <a:srgbClr val="0000CC"/>
                </a:solidFill>
              </a:rPr>
              <a:t>the most</a:t>
            </a:r>
          </a:p>
          <a:p>
            <a:r>
              <a:rPr lang="en-IN" sz="1600" b="1" dirty="0" smtClean="0">
                <a:solidFill>
                  <a:srgbClr val="0000CC"/>
                </a:solidFill>
              </a:rPr>
              <a:t>common </a:t>
            </a:r>
            <a:r>
              <a:rPr lang="en-IN" sz="1600" b="1" dirty="0">
                <a:solidFill>
                  <a:srgbClr val="0000CC"/>
                </a:solidFill>
              </a:rPr>
              <a:t>and which is the rarest blood group among these students?</a:t>
            </a:r>
            <a:endParaRPr lang="en-IN" sz="1600" b="1" dirty="0" smtClean="0">
              <a:solidFill>
                <a:srgbClr val="0000CC"/>
              </a:solidFill>
            </a:endParaRPr>
          </a:p>
        </p:txBody>
      </p:sp>
      <p:grpSp>
        <p:nvGrpSpPr>
          <p:cNvPr id="153" name="Group 152"/>
          <p:cNvGrpSpPr/>
          <p:nvPr/>
        </p:nvGrpSpPr>
        <p:grpSpPr>
          <a:xfrm>
            <a:off x="5029200" y="721696"/>
            <a:ext cx="3377986" cy="1164254"/>
            <a:chOff x="5565002" y="877046"/>
            <a:chExt cx="3377986" cy="1058412"/>
          </a:xfrm>
        </p:grpSpPr>
        <p:sp>
          <p:nvSpPr>
            <p:cNvPr id="154" name="Cloud Callout 153"/>
            <p:cNvSpPr/>
            <p:nvPr/>
          </p:nvSpPr>
          <p:spPr>
            <a:xfrm>
              <a:off x="5565002" y="877046"/>
              <a:ext cx="3377986" cy="1058412"/>
            </a:xfrm>
            <a:prstGeom prst="cloudCallout">
              <a:avLst>
                <a:gd name="adj1" fmla="val -66441"/>
                <a:gd name="adj2" fmla="val 12665"/>
              </a:avLst>
            </a:prstGeom>
            <a:solidFill>
              <a:srgbClr val="482D7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55" name="TextBox 154"/>
            <p:cNvSpPr txBox="1"/>
            <p:nvPr/>
          </p:nvSpPr>
          <p:spPr>
            <a:xfrm>
              <a:off x="5954687" y="1143655"/>
              <a:ext cx="2370164" cy="475654"/>
            </a:xfrm>
            <a:prstGeom prst="rect">
              <a:avLst/>
            </a:prstGeom>
            <a:noFill/>
          </p:spPr>
          <p:txBody>
            <a:bodyPr wrap="square" rtlCol="0" anchor="t">
              <a:spAutoFit/>
            </a:bodyPr>
            <a:lstStyle/>
            <a:p>
              <a:pPr marL="230188" lvl="1" indent="-230188" algn="just"/>
              <a:r>
                <a:rPr lang="en-US" sz="1400" b="1" dirty="0" smtClean="0">
                  <a:solidFill>
                    <a:prstClr val="white"/>
                  </a:solidFill>
                  <a:ea typeface="Cambria Math" panose="02040503050406030204" pitchFamily="18" charset="0"/>
                  <a:cs typeface="Calibri" pitchFamily="34" charset="0"/>
                </a:rPr>
                <a:t>the different blood groups given are </a:t>
              </a:r>
            </a:p>
          </p:txBody>
        </p:sp>
      </p:grpSp>
      <p:sp>
        <p:nvSpPr>
          <p:cNvPr id="156" name="Rectangle 155"/>
          <p:cNvSpPr/>
          <p:nvPr/>
        </p:nvSpPr>
        <p:spPr>
          <a:xfrm>
            <a:off x="6379355" y="1206353"/>
            <a:ext cx="449055" cy="338554"/>
          </a:xfrm>
          <a:prstGeom prst="rect">
            <a:avLst/>
          </a:prstGeom>
        </p:spPr>
        <p:txBody>
          <a:bodyPr wrap="square">
            <a:spAutoFit/>
          </a:bodyPr>
          <a:lstStyle/>
          <a:p>
            <a:r>
              <a:rPr lang="en-IN" sz="1600" b="1" dirty="0" smtClean="0">
                <a:solidFill>
                  <a:prstClr val="white"/>
                </a:solidFill>
              </a:rPr>
              <a:t>A,</a:t>
            </a:r>
          </a:p>
        </p:txBody>
      </p:sp>
      <p:sp>
        <p:nvSpPr>
          <p:cNvPr id="157" name="Rectangle 156"/>
          <p:cNvSpPr/>
          <p:nvPr/>
        </p:nvSpPr>
        <p:spPr>
          <a:xfrm>
            <a:off x="6659656" y="1225590"/>
            <a:ext cx="398462" cy="338241"/>
          </a:xfrm>
          <a:prstGeom prst="rect">
            <a:avLst/>
          </a:prstGeom>
        </p:spPr>
        <p:txBody>
          <a:bodyPr wrap="square">
            <a:spAutoFit/>
          </a:bodyPr>
          <a:lstStyle/>
          <a:p>
            <a:r>
              <a:rPr lang="en-IN" sz="1600" b="1" dirty="0" smtClean="0">
                <a:solidFill>
                  <a:prstClr val="white"/>
                </a:solidFill>
              </a:rPr>
              <a:t>B,</a:t>
            </a:r>
          </a:p>
        </p:txBody>
      </p:sp>
      <p:sp>
        <p:nvSpPr>
          <p:cNvPr id="158" name="Rectangle 157"/>
          <p:cNvSpPr/>
          <p:nvPr/>
        </p:nvSpPr>
        <p:spPr>
          <a:xfrm>
            <a:off x="6896805" y="1229213"/>
            <a:ext cx="398462" cy="338554"/>
          </a:xfrm>
          <a:prstGeom prst="rect">
            <a:avLst/>
          </a:prstGeom>
        </p:spPr>
        <p:txBody>
          <a:bodyPr wrap="square">
            <a:spAutoFit/>
          </a:bodyPr>
          <a:lstStyle/>
          <a:p>
            <a:r>
              <a:rPr lang="en-IN" sz="1600" b="1" dirty="0" smtClean="0">
                <a:solidFill>
                  <a:prstClr val="white"/>
                </a:solidFill>
              </a:rPr>
              <a:t>O,</a:t>
            </a:r>
          </a:p>
        </p:txBody>
      </p:sp>
      <p:sp>
        <p:nvSpPr>
          <p:cNvPr id="159" name="Rectangle 158"/>
          <p:cNvSpPr/>
          <p:nvPr/>
        </p:nvSpPr>
        <p:spPr>
          <a:xfrm>
            <a:off x="7129334" y="1209321"/>
            <a:ext cx="482139" cy="338241"/>
          </a:xfrm>
          <a:prstGeom prst="rect">
            <a:avLst/>
          </a:prstGeom>
        </p:spPr>
        <p:txBody>
          <a:bodyPr wrap="square">
            <a:spAutoFit/>
          </a:bodyPr>
          <a:lstStyle/>
          <a:p>
            <a:r>
              <a:rPr lang="en-IN" sz="1600" b="1" dirty="0" smtClean="0">
                <a:solidFill>
                  <a:prstClr val="white"/>
                </a:solidFill>
              </a:rPr>
              <a:t>AB,</a:t>
            </a:r>
          </a:p>
        </p:txBody>
      </p:sp>
      <p:grpSp>
        <p:nvGrpSpPr>
          <p:cNvPr id="163" name="Group 162"/>
          <p:cNvGrpSpPr/>
          <p:nvPr/>
        </p:nvGrpSpPr>
        <p:grpSpPr>
          <a:xfrm>
            <a:off x="3002680" y="969620"/>
            <a:ext cx="3377986" cy="1164255"/>
            <a:chOff x="5565002" y="877046"/>
            <a:chExt cx="3377986" cy="1058412"/>
          </a:xfrm>
        </p:grpSpPr>
        <p:sp>
          <p:nvSpPr>
            <p:cNvPr id="164" name="Cloud Callout 163"/>
            <p:cNvSpPr/>
            <p:nvPr/>
          </p:nvSpPr>
          <p:spPr>
            <a:xfrm>
              <a:off x="5565002" y="877046"/>
              <a:ext cx="3377986" cy="1058412"/>
            </a:xfrm>
            <a:prstGeom prst="cloudCallout">
              <a:avLst>
                <a:gd name="adj1" fmla="val -27811"/>
                <a:gd name="adj2" fmla="val 70751"/>
              </a:avLst>
            </a:prstGeom>
            <a:solidFill>
              <a:srgbClr val="482D7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65" name="TextBox 164"/>
            <p:cNvSpPr txBox="1"/>
            <p:nvPr/>
          </p:nvSpPr>
          <p:spPr>
            <a:xfrm>
              <a:off x="6074853" y="987666"/>
              <a:ext cx="2370164" cy="867369"/>
            </a:xfrm>
            <a:prstGeom prst="rect">
              <a:avLst/>
            </a:prstGeom>
            <a:noFill/>
          </p:spPr>
          <p:txBody>
            <a:bodyPr wrap="square" rtlCol="0" anchor="t">
              <a:spAutoFit/>
            </a:bodyPr>
            <a:lstStyle/>
            <a:p>
              <a:pPr marL="230188" lvl="1" indent="-230188" algn="just"/>
              <a:r>
                <a:rPr lang="en-US" sz="1400" b="1" dirty="0" smtClean="0">
                  <a:solidFill>
                    <a:prstClr val="white"/>
                  </a:solidFill>
                  <a:ea typeface="Cambria Math" panose="02040503050406030204" pitchFamily="18" charset="0"/>
                  <a:cs typeface="Calibri" pitchFamily="34" charset="0"/>
                </a:rPr>
                <a:t>In the second column we write tally marks &amp; in third column we write frequency</a:t>
              </a:r>
            </a:p>
          </p:txBody>
        </p:sp>
      </p:grpSp>
      <p:grpSp>
        <p:nvGrpSpPr>
          <p:cNvPr id="150" name="Group 149"/>
          <p:cNvGrpSpPr/>
          <p:nvPr/>
        </p:nvGrpSpPr>
        <p:grpSpPr>
          <a:xfrm>
            <a:off x="4554965" y="1581150"/>
            <a:ext cx="3377986" cy="1164254"/>
            <a:chOff x="5565002" y="877046"/>
            <a:chExt cx="3377986" cy="1058412"/>
          </a:xfrm>
        </p:grpSpPr>
        <p:sp>
          <p:nvSpPr>
            <p:cNvPr id="151" name="Cloud Callout 150"/>
            <p:cNvSpPr/>
            <p:nvPr/>
          </p:nvSpPr>
          <p:spPr>
            <a:xfrm>
              <a:off x="5565002" y="877046"/>
              <a:ext cx="3377986" cy="1058412"/>
            </a:xfrm>
            <a:prstGeom prst="cloudCallout">
              <a:avLst>
                <a:gd name="adj1" fmla="val -57136"/>
                <a:gd name="adj2" fmla="val -30695"/>
              </a:avLst>
            </a:prstGeom>
            <a:solidFill>
              <a:srgbClr val="482D7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52" name="TextBox 151"/>
            <p:cNvSpPr txBox="1"/>
            <p:nvPr/>
          </p:nvSpPr>
          <p:spPr>
            <a:xfrm>
              <a:off x="5954687" y="1143655"/>
              <a:ext cx="2370164" cy="671512"/>
            </a:xfrm>
            <a:prstGeom prst="rect">
              <a:avLst/>
            </a:prstGeom>
            <a:noFill/>
          </p:spPr>
          <p:txBody>
            <a:bodyPr wrap="square" rtlCol="0" anchor="t">
              <a:spAutoFit/>
            </a:bodyPr>
            <a:lstStyle/>
            <a:p>
              <a:pPr marL="230188" lvl="1" indent="-230188" algn="just"/>
              <a:r>
                <a:rPr lang="en-US" sz="1400" b="1" dirty="0" smtClean="0">
                  <a:solidFill>
                    <a:prstClr val="white"/>
                  </a:solidFill>
                  <a:ea typeface="Cambria Math" panose="02040503050406030204" pitchFamily="18" charset="0"/>
                  <a:cs typeface="Calibri" pitchFamily="34" charset="0"/>
                </a:rPr>
                <a:t>Let us observe the different blood groups in the given data</a:t>
              </a:r>
            </a:p>
          </p:txBody>
        </p:sp>
      </p:grpSp>
      <p:grpSp>
        <p:nvGrpSpPr>
          <p:cNvPr id="147" name="Group 146"/>
          <p:cNvGrpSpPr/>
          <p:nvPr/>
        </p:nvGrpSpPr>
        <p:grpSpPr>
          <a:xfrm>
            <a:off x="4322339" y="1792974"/>
            <a:ext cx="3715785" cy="1164254"/>
            <a:chOff x="5565002" y="877046"/>
            <a:chExt cx="3377986" cy="1058412"/>
          </a:xfrm>
        </p:grpSpPr>
        <p:sp>
          <p:nvSpPr>
            <p:cNvPr id="148" name="Cloud Callout 147"/>
            <p:cNvSpPr/>
            <p:nvPr/>
          </p:nvSpPr>
          <p:spPr>
            <a:xfrm>
              <a:off x="5565002" y="877046"/>
              <a:ext cx="3377986" cy="1058412"/>
            </a:xfrm>
            <a:prstGeom prst="cloudCallout">
              <a:avLst>
                <a:gd name="adj1" fmla="val -40218"/>
                <a:gd name="adj2" fmla="val -87146"/>
              </a:avLst>
            </a:prstGeom>
            <a:solidFill>
              <a:srgbClr val="482D7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49" name="TextBox 148"/>
            <p:cNvSpPr txBox="1"/>
            <p:nvPr/>
          </p:nvSpPr>
          <p:spPr>
            <a:xfrm>
              <a:off x="5807484" y="1160973"/>
              <a:ext cx="3032667" cy="475654"/>
            </a:xfrm>
            <a:prstGeom prst="rect">
              <a:avLst/>
            </a:prstGeom>
            <a:noFill/>
          </p:spPr>
          <p:txBody>
            <a:bodyPr wrap="square" rtlCol="0" anchor="t">
              <a:spAutoFit/>
            </a:bodyPr>
            <a:lstStyle/>
            <a:p>
              <a:pPr marL="230188" lvl="1" indent="-230188"/>
              <a:r>
                <a:rPr lang="en-US" sz="1400" b="1" dirty="0" smtClean="0">
                  <a:solidFill>
                    <a:prstClr val="white"/>
                  </a:solidFill>
                  <a:ea typeface="Cambria Math" panose="02040503050406030204" pitchFamily="18" charset="0"/>
                  <a:cs typeface="Calibri" pitchFamily="34" charset="0"/>
                </a:rPr>
                <a:t>In this sum we have to prepare ungrouped frequency distribution table</a:t>
              </a:r>
            </a:p>
          </p:txBody>
        </p:sp>
      </p:grpSp>
      <p:grpSp>
        <p:nvGrpSpPr>
          <p:cNvPr id="160" name="Group 159"/>
          <p:cNvGrpSpPr/>
          <p:nvPr/>
        </p:nvGrpSpPr>
        <p:grpSpPr>
          <a:xfrm>
            <a:off x="2032214" y="971550"/>
            <a:ext cx="3377986" cy="1164254"/>
            <a:chOff x="5565002" y="877046"/>
            <a:chExt cx="3377986" cy="1058412"/>
          </a:xfrm>
        </p:grpSpPr>
        <p:sp>
          <p:nvSpPr>
            <p:cNvPr id="161" name="Cloud Callout 160"/>
            <p:cNvSpPr/>
            <p:nvPr/>
          </p:nvSpPr>
          <p:spPr>
            <a:xfrm>
              <a:off x="5565002" y="877046"/>
              <a:ext cx="3377986" cy="1058412"/>
            </a:xfrm>
            <a:prstGeom prst="cloudCallout">
              <a:avLst>
                <a:gd name="adj1" fmla="val -61553"/>
                <a:gd name="adj2" fmla="val 72661"/>
              </a:avLst>
            </a:prstGeom>
            <a:solidFill>
              <a:srgbClr val="482D7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400" dirty="0">
                <a:solidFill>
                  <a:prstClr val="white"/>
                </a:solidFill>
              </a:endParaRPr>
            </a:p>
          </p:txBody>
        </p:sp>
        <p:sp>
          <p:nvSpPr>
            <p:cNvPr id="162" name="TextBox 161"/>
            <p:cNvSpPr txBox="1"/>
            <p:nvPr/>
          </p:nvSpPr>
          <p:spPr>
            <a:xfrm>
              <a:off x="5888011" y="1109019"/>
              <a:ext cx="2607301" cy="671512"/>
            </a:xfrm>
            <a:prstGeom prst="rect">
              <a:avLst/>
            </a:prstGeom>
            <a:noFill/>
          </p:spPr>
          <p:txBody>
            <a:bodyPr wrap="square" rtlCol="0" anchor="t">
              <a:spAutoFit/>
            </a:bodyPr>
            <a:lstStyle/>
            <a:p>
              <a:pPr marL="230188" lvl="1" indent="-230188" algn="just"/>
              <a:r>
                <a:rPr lang="en-US" sz="1400" b="1" dirty="0" smtClean="0">
                  <a:solidFill>
                    <a:prstClr val="white"/>
                  </a:solidFill>
                  <a:ea typeface="Cambria Math" panose="02040503050406030204" pitchFamily="18" charset="0"/>
                  <a:cs typeface="Calibri" pitchFamily="34" charset="0"/>
                </a:rPr>
                <a:t>In the first column we write the different blood groups once one below the other</a:t>
              </a:r>
            </a:p>
          </p:txBody>
        </p:sp>
      </p:grpSp>
      <p:cxnSp>
        <p:nvCxnSpPr>
          <p:cNvPr id="167" name="Straight Connector 166"/>
          <p:cNvCxnSpPr/>
          <p:nvPr/>
        </p:nvCxnSpPr>
        <p:spPr>
          <a:xfrm rot="5400000">
            <a:off x="2510030" y="2851290"/>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68" name="Straight Connector 167"/>
          <p:cNvCxnSpPr/>
          <p:nvPr/>
        </p:nvCxnSpPr>
        <p:spPr>
          <a:xfrm rot="5400000">
            <a:off x="2580778" y="2851290"/>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69" name="Straight Connector 168"/>
          <p:cNvCxnSpPr/>
          <p:nvPr/>
        </p:nvCxnSpPr>
        <p:spPr>
          <a:xfrm rot="5400000">
            <a:off x="2655390" y="2851290"/>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70" name="Straight Connector 169"/>
          <p:cNvCxnSpPr/>
          <p:nvPr/>
        </p:nvCxnSpPr>
        <p:spPr>
          <a:xfrm rot="5400000">
            <a:off x="2711926" y="2851290"/>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71" name="Straight Connector 170"/>
          <p:cNvCxnSpPr/>
          <p:nvPr/>
        </p:nvCxnSpPr>
        <p:spPr>
          <a:xfrm>
            <a:off x="2629908" y="2737784"/>
            <a:ext cx="204732" cy="228600"/>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72" name="Straight Connector 171"/>
          <p:cNvCxnSpPr/>
          <p:nvPr/>
        </p:nvCxnSpPr>
        <p:spPr>
          <a:xfrm rot="5400000">
            <a:off x="2824030" y="2851290"/>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73" name="Straight Connector 172"/>
          <p:cNvCxnSpPr/>
          <p:nvPr/>
        </p:nvCxnSpPr>
        <p:spPr>
          <a:xfrm rot="5400000">
            <a:off x="2890267" y="2851290"/>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74" name="Straight Connector 173"/>
          <p:cNvCxnSpPr/>
          <p:nvPr/>
        </p:nvCxnSpPr>
        <p:spPr>
          <a:xfrm rot="5400000">
            <a:off x="2960915" y="2851290"/>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75" name="Straight Connector 174"/>
          <p:cNvCxnSpPr/>
          <p:nvPr/>
        </p:nvCxnSpPr>
        <p:spPr>
          <a:xfrm rot="5400000">
            <a:off x="3028478" y="2851290"/>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76" name="Straight Connector 175"/>
          <p:cNvCxnSpPr/>
          <p:nvPr/>
        </p:nvCxnSpPr>
        <p:spPr>
          <a:xfrm rot="5400000">
            <a:off x="2510030" y="3218661"/>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77" name="Straight Connector 176"/>
          <p:cNvCxnSpPr/>
          <p:nvPr/>
        </p:nvCxnSpPr>
        <p:spPr>
          <a:xfrm rot="5400000">
            <a:off x="2580778" y="3218661"/>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78" name="Straight Connector 177"/>
          <p:cNvCxnSpPr/>
          <p:nvPr/>
        </p:nvCxnSpPr>
        <p:spPr>
          <a:xfrm rot="5400000">
            <a:off x="2655390" y="3218661"/>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79" name="Straight Connector 178"/>
          <p:cNvCxnSpPr/>
          <p:nvPr/>
        </p:nvCxnSpPr>
        <p:spPr>
          <a:xfrm rot="5400000">
            <a:off x="2711926" y="3218661"/>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80" name="Straight Connector 179"/>
          <p:cNvCxnSpPr/>
          <p:nvPr/>
        </p:nvCxnSpPr>
        <p:spPr>
          <a:xfrm>
            <a:off x="2629908" y="3105155"/>
            <a:ext cx="204732" cy="228600"/>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81" name="Straight Connector 180"/>
          <p:cNvCxnSpPr/>
          <p:nvPr/>
        </p:nvCxnSpPr>
        <p:spPr>
          <a:xfrm rot="5400000">
            <a:off x="2824030" y="3218661"/>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82" name="Straight Connector 181"/>
          <p:cNvCxnSpPr/>
          <p:nvPr/>
        </p:nvCxnSpPr>
        <p:spPr>
          <a:xfrm rot="5400000">
            <a:off x="2489079" y="3588917"/>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83" name="Straight Connector 182"/>
          <p:cNvCxnSpPr/>
          <p:nvPr/>
        </p:nvCxnSpPr>
        <p:spPr>
          <a:xfrm rot="5400000">
            <a:off x="2559827" y="3588917"/>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84" name="Straight Connector 183"/>
          <p:cNvCxnSpPr/>
          <p:nvPr/>
        </p:nvCxnSpPr>
        <p:spPr>
          <a:xfrm rot="5400000">
            <a:off x="2634439" y="3588917"/>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85" name="Straight Connector 184"/>
          <p:cNvCxnSpPr/>
          <p:nvPr/>
        </p:nvCxnSpPr>
        <p:spPr>
          <a:xfrm rot="5400000">
            <a:off x="2690975" y="3588917"/>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86" name="Straight Connector 185"/>
          <p:cNvCxnSpPr/>
          <p:nvPr/>
        </p:nvCxnSpPr>
        <p:spPr>
          <a:xfrm>
            <a:off x="2608957" y="3475411"/>
            <a:ext cx="204732" cy="228600"/>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87" name="Straight Connector 186"/>
          <p:cNvCxnSpPr/>
          <p:nvPr/>
        </p:nvCxnSpPr>
        <p:spPr>
          <a:xfrm rot="5400000">
            <a:off x="2801442" y="3588917"/>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88" name="Straight Connector 187"/>
          <p:cNvCxnSpPr/>
          <p:nvPr/>
        </p:nvCxnSpPr>
        <p:spPr>
          <a:xfrm rot="5400000">
            <a:off x="2872190" y="3588917"/>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89" name="Straight Connector 188"/>
          <p:cNvCxnSpPr/>
          <p:nvPr/>
        </p:nvCxnSpPr>
        <p:spPr>
          <a:xfrm rot="5400000">
            <a:off x="2946802" y="3588917"/>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90" name="Straight Connector 189"/>
          <p:cNvCxnSpPr/>
          <p:nvPr/>
        </p:nvCxnSpPr>
        <p:spPr>
          <a:xfrm rot="5400000">
            <a:off x="3003338" y="3588917"/>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91" name="Straight Connector 190"/>
          <p:cNvCxnSpPr/>
          <p:nvPr/>
        </p:nvCxnSpPr>
        <p:spPr>
          <a:xfrm>
            <a:off x="2921320" y="3475411"/>
            <a:ext cx="204732" cy="228600"/>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92" name="Straight Connector 191"/>
          <p:cNvCxnSpPr/>
          <p:nvPr/>
        </p:nvCxnSpPr>
        <p:spPr>
          <a:xfrm rot="5400000">
            <a:off x="3113773" y="3588917"/>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93" name="Straight Connector 192"/>
          <p:cNvCxnSpPr/>
          <p:nvPr/>
        </p:nvCxnSpPr>
        <p:spPr>
          <a:xfrm rot="5400000">
            <a:off x="3174875" y="3588917"/>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94" name="Straight Connector 193"/>
          <p:cNvCxnSpPr/>
          <p:nvPr/>
        </p:nvCxnSpPr>
        <p:spPr>
          <a:xfrm rot="5400000">
            <a:off x="2496366" y="3956731"/>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95" name="Straight Connector 194"/>
          <p:cNvCxnSpPr/>
          <p:nvPr/>
        </p:nvCxnSpPr>
        <p:spPr>
          <a:xfrm rot="5400000">
            <a:off x="2562603" y="3956731"/>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96" name="Straight Connector 195"/>
          <p:cNvCxnSpPr/>
          <p:nvPr/>
        </p:nvCxnSpPr>
        <p:spPr>
          <a:xfrm rot="5400000">
            <a:off x="2633251" y="3956731"/>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grpSp>
        <p:nvGrpSpPr>
          <p:cNvPr id="203" name="Group 202"/>
          <p:cNvGrpSpPr/>
          <p:nvPr/>
        </p:nvGrpSpPr>
        <p:grpSpPr>
          <a:xfrm>
            <a:off x="5410200" y="3715182"/>
            <a:ext cx="2487924" cy="657191"/>
            <a:chOff x="5971933" y="1107529"/>
            <a:chExt cx="2487924" cy="597446"/>
          </a:xfrm>
        </p:grpSpPr>
        <p:sp>
          <p:nvSpPr>
            <p:cNvPr id="204" name="Cloud Callout 203"/>
            <p:cNvSpPr/>
            <p:nvPr/>
          </p:nvSpPr>
          <p:spPr>
            <a:xfrm>
              <a:off x="5971933" y="1107529"/>
              <a:ext cx="2487924" cy="597446"/>
            </a:xfrm>
            <a:prstGeom prst="cloudCallout">
              <a:avLst>
                <a:gd name="adj1" fmla="val -54956"/>
                <a:gd name="adj2" fmla="val -64151"/>
              </a:avLst>
            </a:prstGeom>
            <a:solidFill>
              <a:srgbClr val="482D7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205" name="TextBox 204"/>
            <p:cNvSpPr txBox="1"/>
            <p:nvPr/>
          </p:nvSpPr>
          <p:spPr>
            <a:xfrm>
              <a:off x="6077552" y="1152314"/>
              <a:ext cx="2124434" cy="475654"/>
            </a:xfrm>
            <a:prstGeom prst="rect">
              <a:avLst/>
            </a:prstGeom>
            <a:noFill/>
          </p:spPr>
          <p:txBody>
            <a:bodyPr wrap="square" rtlCol="0" anchor="t">
              <a:spAutoFit/>
            </a:bodyPr>
            <a:lstStyle/>
            <a:p>
              <a:pPr marL="230188" lvl="1" indent="-230188" algn="ctr"/>
              <a:r>
                <a:rPr lang="en-US" sz="1400" b="1" dirty="0">
                  <a:solidFill>
                    <a:prstClr val="white"/>
                  </a:solidFill>
                  <a:ea typeface="Cambria Math" panose="02040503050406030204" pitchFamily="18" charset="0"/>
                  <a:cs typeface="Calibri" pitchFamily="34" charset="0"/>
                </a:rPr>
                <a:t>	Let us count tally marks for each class</a:t>
              </a:r>
            </a:p>
          </p:txBody>
        </p:sp>
      </p:grpSp>
    </p:spTree>
    <p:extLst>
      <p:ext uri="{BB962C8B-B14F-4D97-AF65-F5344CB8AC3E}">
        <p14:creationId xmlns:p14="http://schemas.microsoft.com/office/powerpoint/2010/main" val="196905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wipe(left)">
                                      <p:cBhvr>
                                        <p:cTn id="15" dur="500"/>
                                        <p:tgtEl>
                                          <p:spTgt spid="7">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wipe(left)">
                                      <p:cBhvr>
                                        <p:cTn id="19" dur="500"/>
                                        <p:tgtEl>
                                          <p:spTgt spid="8">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wipe(left)">
                                      <p:cBhvr>
                                        <p:cTn id="23" dur="500"/>
                                        <p:tgtEl>
                                          <p:spTgt spid="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6"/>
                                        </p:tgtEl>
                                        <p:attrNameLst>
                                          <p:attrName>style.visibility</p:attrName>
                                        </p:attrNameLst>
                                      </p:cBhvr>
                                      <p:to>
                                        <p:strVal val="visible"/>
                                      </p:to>
                                    </p:set>
                                    <p:animEffect transition="in" filter="fade">
                                      <p:cBhvr>
                                        <p:cTn id="28" dur="500"/>
                                        <p:tgtEl>
                                          <p:spTgt spid="16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166"/>
                                        </p:tgtEl>
                                      </p:cBhvr>
                                    </p:animEffect>
                                    <p:set>
                                      <p:cBhvr>
                                        <p:cTn id="33" dur="1" fill="hold">
                                          <p:stCondLst>
                                            <p:cond delay="499"/>
                                          </p:stCondLst>
                                        </p:cTn>
                                        <p:tgtEl>
                                          <p:spTgt spid="16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47"/>
                                        </p:tgtEl>
                                        <p:attrNameLst>
                                          <p:attrName>style.visibility</p:attrName>
                                        </p:attrNameLst>
                                      </p:cBhvr>
                                      <p:to>
                                        <p:strVal val="visible"/>
                                      </p:to>
                                    </p:set>
                                    <p:animEffect transition="in" filter="fade">
                                      <p:cBhvr>
                                        <p:cTn id="38" dur="500"/>
                                        <p:tgtEl>
                                          <p:spTgt spid="14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147"/>
                                        </p:tgtEl>
                                      </p:cBhvr>
                                    </p:animEffect>
                                    <p:set>
                                      <p:cBhvr>
                                        <p:cTn id="43" dur="1" fill="hold">
                                          <p:stCondLst>
                                            <p:cond delay="499"/>
                                          </p:stCondLst>
                                        </p:cTn>
                                        <p:tgtEl>
                                          <p:spTgt spid="14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50"/>
                                        </p:tgtEl>
                                        <p:attrNameLst>
                                          <p:attrName>style.visibility</p:attrName>
                                        </p:attrNameLst>
                                      </p:cBhvr>
                                      <p:to>
                                        <p:strVal val="visible"/>
                                      </p:to>
                                    </p:set>
                                    <p:animEffect transition="in" filter="fade">
                                      <p:cBhvr>
                                        <p:cTn id="48" dur="500"/>
                                        <p:tgtEl>
                                          <p:spTgt spid="15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150"/>
                                        </p:tgtEl>
                                      </p:cBhvr>
                                    </p:animEffect>
                                    <p:set>
                                      <p:cBhvr>
                                        <p:cTn id="53" dur="1" fill="hold">
                                          <p:stCondLst>
                                            <p:cond delay="499"/>
                                          </p:stCondLst>
                                        </p:cTn>
                                        <p:tgtEl>
                                          <p:spTgt spid="150"/>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53"/>
                                        </p:tgtEl>
                                        <p:attrNameLst>
                                          <p:attrName>style.visibility</p:attrName>
                                        </p:attrNameLst>
                                      </p:cBhvr>
                                      <p:to>
                                        <p:strVal val="visible"/>
                                      </p:to>
                                    </p:set>
                                    <p:animEffect transition="in" filter="fade">
                                      <p:cBhvr>
                                        <p:cTn id="58" dur="500"/>
                                        <p:tgtEl>
                                          <p:spTgt spid="15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56">
                                            <p:txEl>
                                              <p:pRg st="0" end="0"/>
                                            </p:txEl>
                                          </p:spTgt>
                                        </p:tgtEl>
                                        <p:attrNameLst>
                                          <p:attrName>style.visibility</p:attrName>
                                        </p:attrNameLst>
                                      </p:cBhvr>
                                      <p:to>
                                        <p:strVal val="visible"/>
                                      </p:to>
                                    </p:set>
                                    <p:animEffect transition="in" filter="wipe(left)">
                                      <p:cBhvr>
                                        <p:cTn id="63" dur="500"/>
                                        <p:tgtEl>
                                          <p:spTgt spid="156">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57">
                                            <p:txEl>
                                              <p:pRg st="0" end="0"/>
                                            </p:txEl>
                                          </p:spTgt>
                                        </p:tgtEl>
                                        <p:attrNameLst>
                                          <p:attrName>style.visibility</p:attrName>
                                        </p:attrNameLst>
                                      </p:cBhvr>
                                      <p:to>
                                        <p:strVal val="visible"/>
                                      </p:to>
                                    </p:set>
                                    <p:animEffect transition="in" filter="wipe(left)">
                                      <p:cBhvr>
                                        <p:cTn id="68" dur="500"/>
                                        <p:tgtEl>
                                          <p:spTgt spid="157">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58">
                                            <p:txEl>
                                              <p:pRg st="0" end="0"/>
                                            </p:txEl>
                                          </p:spTgt>
                                        </p:tgtEl>
                                        <p:attrNameLst>
                                          <p:attrName>style.visibility</p:attrName>
                                        </p:attrNameLst>
                                      </p:cBhvr>
                                      <p:to>
                                        <p:strVal val="visible"/>
                                      </p:to>
                                    </p:set>
                                    <p:animEffect transition="in" filter="wipe(left)">
                                      <p:cBhvr>
                                        <p:cTn id="73" dur="500"/>
                                        <p:tgtEl>
                                          <p:spTgt spid="158">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59">
                                            <p:txEl>
                                              <p:pRg st="0" end="0"/>
                                            </p:txEl>
                                          </p:spTgt>
                                        </p:tgtEl>
                                        <p:attrNameLst>
                                          <p:attrName>style.visibility</p:attrName>
                                        </p:attrNameLst>
                                      </p:cBhvr>
                                      <p:to>
                                        <p:strVal val="visible"/>
                                      </p:to>
                                    </p:set>
                                    <p:animEffect transition="in" filter="wipe(left)">
                                      <p:cBhvr>
                                        <p:cTn id="78" dur="500"/>
                                        <p:tgtEl>
                                          <p:spTgt spid="159">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nodeType="clickEffect">
                                  <p:stCondLst>
                                    <p:cond delay="0"/>
                                  </p:stCondLst>
                                  <p:childTnLst>
                                    <p:animEffect transition="out" filter="fade">
                                      <p:cBhvr>
                                        <p:cTn id="82" dur="500"/>
                                        <p:tgtEl>
                                          <p:spTgt spid="153"/>
                                        </p:tgtEl>
                                      </p:cBhvr>
                                    </p:animEffect>
                                    <p:set>
                                      <p:cBhvr>
                                        <p:cTn id="83" dur="1" fill="hold">
                                          <p:stCondLst>
                                            <p:cond delay="499"/>
                                          </p:stCondLst>
                                        </p:cTn>
                                        <p:tgtEl>
                                          <p:spTgt spid="153"/>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6"/>
                                        </p:tgtEl>
                                        <p:attrNameLst>
                                          <p:attrName>style.visibility</p:attrName>
                                        </p:attrNameLst>
                                      </p:cBhvr>
                                      <p:to>
                                        <p:strVal val="visible"/>
                                      </p:to>
                                    </p:set>
                                    <p:animEffect transition="in" filter="wipe(left)">
                                      <p:cBhvr>
                                        <p:cTn id="88" dur="500"/>
                                        <p:tgtEl>
                                          <p:spTgt spid="6"/>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9">
                                            <p:txEl>
                                              <p:pRg st="0" end="0"/>
                                            </p:txEl>
                                          </p:spTgt>
                                        </p:tgtEl>
                                        <p:attrNameLst>
                                          <p:attrName>style.visibility</p:attrName>
                                        </p:attrNameLst>
                                      </p:cBhvr>
                                      <p:to>
                                        <p:strVal val="visible"/>
                                      </p:to>
                                    </p:set>
                                    <p:animEffect transition="in" filter="wipe(left)">
                                      <p:cBhvr>
                                        <p:cTn id="93" dur="500"/>
                                        <p:tgtEl>
                                          <p:spTgt spid="9">
                                            <p:txEl>
                                              <p:pRg st="0" end="0"/>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10"/>
                                        </p:tgtEl>
                                        <p:attrNameLst>
                                          <p:attrName>style.visibility</p:attrName>
                                        </p:attrNameLst>
                                      </p:cBhvr>
                                      <p:to>
                                        <p:strVal val="visible"/>
                                      </p:to>
                                    </p:set>
                                    <p:animEffect transition="in" filter="wipe(left)">
                                      <p:cBhvr>
                                        <p:cTn id="98" dur="500"/>
                                        <p:tgtEl>
                                          <p:spTgt spid="10"/>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160"/>
                                        </p:tgtEl>
                                        <p:attrNameLst>
                                          <p:attrName>style.visibility</p:attrName>
                                        </p:attrNameLst>
                                      </p:cBhvr>
                                      <p:to>
                                        <p:strVal val="visible"/>
                                      </p:to>
                                    </p:set>
                                    <p:animEffect transition="in" filter="fade">
                                      <p:cBhvr>
                                        <p:cTn id="103" dur="500"/>
                                        <p:tgtEl>
                                          <p:spTgt spid="160"/>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nodeType="clickEffect">
                                  <p:stCondLst>
                                    <p:cond delay="0"/>
                                  </p:stCondLst>
                                  <p:childTnLst>
                                    <p:animEffect transition="out" filter="fade">
                                      <p:cBhvr>
                                        <p:cTn id="107" dur="500"/>
                                        <p:tgtEl>
                                          <p:spTgt spid="160"/>
                                        </p:tgtEl>
                                      </p:cBhvr>
                                    </p:animEffect>
                                    <p:set>
                                      <p:cBhvr>
                                        <p:cTn id="108" dur="1" fill="hold">
                                          <p:stCondLst>
                                            <p:cond delay="499"/>
                                          </p:stCondLst>
                                        </p:cTn>
                                        <p:tgtEl>
                                          <p:spTgt spid="160"/>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1">
                                            <p:txEl>
                                              <p:pRg st="0" end="0"/>
                                            </p:txEl>
                                          </p:spTgt>
                                        </p:tgtEl>
                                        <p:attrNameLst>
                                          <p:attrName>style.visibility</p:attrName>
                                        </p:attrNameLst>
                                      </p:cBhvr>
                                      <p:to>
                                        <p:strVal val="visible"/>
                                      </p:to>
                                    </p:set>
                                    <p:animEffect transition="in" filter="wipe(left)">
                                      <p:cBhvr>
                                        <p:cTn id="113" dur="500"/>
                                        <p:tgtEl>
                                          <p:spTgt spid="11">
                                            <p:txEl>
                                              <p:pRg st="0" end="0"/>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4">
                                            <p:txEl>
                                              <p:pRg st="0" end="0"/>
                                            </p:txEl>
                                          </p:spTgt>
                                        </p:tgtEl>
                                        <p:attrNameLst>
                                          <p:attrName>style.visibility</p:attrName>
                                        </p:attrNameLst>
                                      </p:cBhvr>
                                      <p:to>
                                        <p:strVal val="visible"/>
                                      </p:to>
                                    </p:set>
                                    <p:animEffect transition="in" filter="wipe(left)">
                                      <p:cBhvr>
                                        <p:cTn id="118" dur="500"/>
                                        <p:tgtEl>
                                          <p:spTgt spid="14">
                                            <p:txEl>
                                              <p:pRg st="0" end="0"/>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15">
                                            <p:txEl>
                                              <p:pRg st="0" end="0"/>
                                            </p:txEl>
                                          </p:spTgt>
                                        </p:tgtEl>
                                        <p:attrNameLst>
                                          <p:attrName>style.visibility</p:attrName>
                                        </p:attrNameLst>
                                      </p:cBhvr>
                                      <p:to>
                                        <p:strVal val="visible"/>
                                      </p:to>
                                    </p:set>
                                    <p:animEffect transition="in" filter="wipe(left)">
                                      <p:cBhvr>
                                        <p:cTn id="123" dur="500"/>
                                        <p:tgtEl>
                                          <p:spTgt spid="15">
                                            <p:txEl>
                                              <p:pRg st="0" end="0"/>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16">
                                            <p:txEl>
                                              <p:pRg st="0" end="0"/>
                                            </p:txEl>
                                          </p:spTgt>
                                        </p:tgtEl>
                                        <p:attrNameLst>
                                          <p:attrName>style.visibility</p:attrName>
                                        </p:attrNameLst>
                                      </p:cBhvr>
                                      <p:to>
                                        <p:strVal val="visible"/>
                                      </p:to>
                                    </p:set>
                                    <p:animEffect transition="in" filter="wipe(left)">
                                      <p:cBhvr>
                                        <p:cTn id="128" dur="500"/>
                                        <p:tgtEl>
                                          <p:spTgt spid="16">
                                            <p:txEl>
                                              <p:pRg st="0" end="0"/>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17">
                                            <p:txEl>
                                              <p:pRg st="0" end="0"/>
                                            </p:txEl>
                                          </p:spTgt>
                                        </p:tgtEl>
                                        <p:attrNameLst>
                                          <p:attrName>style.visibility</p:attrName>
                                        </p:attrNameLst>
                                      </p:cBhvr>
                                      <p:to>
                                        <p:strVal val="visible"/>
                                      </p:to>
                                    </p:set>
                                    <p:animEffect transition="in" filter="wipe(left)">
                                      <p:cBhvr>
                                        <p:cTn id="133" dur="500"/>
                                        <p:tgtEl>
                                          <p:spTgt spid="17">
                                            <p:txEl>
                                              <p:pRg st="0" end="0"/>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163"/>
                                        </p:tgtEl>
                                        <p:attrNameLst>
                                          <p:attrName>style.visibility</p:attrName>
                                        </p:attrNameLst>
                                      </p:cBhvr>
                                      <p:to>
                                        <p:strVal val="visible"/>
                                      </p:to>
                                    </p:set>
                                    <p:animEffect transition="in" filter="fade">
                                      <p:cBhvr>
                                        <p:cTn id="138" dur="500"/>
                                        <p:tgtEl>
                                          <p:spTgt spid="163"/>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xit" presetSubtype="0" fill="hold" nodeType="clickEffect">
                                  <p:stCondLst>
                                    <p:cond delay="0"/>
                                  </p:stCondLst>
                                  <p:childTnLst>
                                    <p:animEffect transition="out" filter="fade">
                                      <p:cBhvr>
                                        <p:cTn id="142" dur="500"/>
                                        <p:tgtEl>
                                          <p:spTgt spid="163"/>
                                        </p:tgtEl>
                                      </p:cBhvr>
                                    </p:animEffect>
                                    <p:set>
                                      <p:cBhvr>
                                        <p:cTn id="143" dur="1" fill="hold">
                                          <p:stCondLst>
                                            <p:cond delay="499"/>
                                          </p:stCondLst>
                                        </p:cTn>
                                        <p:tgtEl>
                                          <p:spTgt spid="163"/>
                                        </p:tgtEl>
                                        <p:attrNameLst>
                                          <p:attrName>style.visibility</p:attrName>
                                        </p:attrNameLst>
                                      </p:cBhvr>
                                      <p:to>
                                        <p:strVal val="hidden"/>
                                      </p:to>
                                    </p:se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grpId="0" nodeType="clickEffect">
                                  <p:stCondLst>
                                    <p:cond delay="0"/>
                                  </p:stCondLst>
                                  <p:childTnLst>
                                    <p:set>
                                      <p:cBhvr>
                                        <p:cTn id="147" dur="1" fill="hold">
                                          <p:stCondLst>
                                            <p:cond delay="0"/>
                                          </p:stCondLst>
                                        </p:cTn>
                                        <p:tgtEl>
                                          <p:spTgt spid="12">
                                            <p:txEl>
                                              <p:pRg st="0" end="0"/>
                                            </p:txEl>
                                          </p:spTgt>
                                        </p:tgtEl>
                                        <p:attrNameLst>
                                          <p:attrName>style.visibility</p:attrName>
                                        </p:attrNameLst>
                                      </p:cBhvr>
                                      <p:to>
                                        <p:strVal val="visible"/>
                                      </p:to>
                                    </p:set>
                                    <p:animEffect transition="in" filter="wipe(left)">
                                      <p:cBhvr>
                                        <p:cTn id="148" dur="500"/>
                                        <p:tgtEl>
                                          <p:spTgt spid="12">
                                            <p:txEl>
                                              <p:pRg st="0" end="0"/>
                                            </p:txEl>
                                          </p:spTgt>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13">
                                            <p:txEl>
                                              <p:pRg st="0" end="0"/>
                                            </p:txEl>
                                          </p:spTgt>
                                        </p:tgtEl>
                                        <p:attrNameLst>
                                          <p:attrName>style.visibility</p:attrName>
                                        </p:attrNameLst>
                                      </p:cBhvr>
                                      <p:to>
                                        <p:strVal val="visible"/>
                                      </p:to>
                                    </p:set>
                                    <p:animEffect transition="in" filter="wipe(left)">
                                      <p:cBhvr>
                                        <p:cTn id="153" dur="500"/>
                                        <p:tgtEl>
                                          <p:spTgt spid="13">
                                            <p:txEl>
                                              <p:pRg st="0" end="0"/>
                                            </p:txEl>
                                          </p:spTgt>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nodeType="clickEffect">
                                  <p:stCondLst>
                                    <p:cond delay="0"/>
                                  </p:stCondLst>
                                  <p:childTnLst>
                                    <p:set>
                                      <p:cBhvr>
                                        <p:cTn id="157" dur="1" fill="hold">
                                          <p:stCondLst>
                                            <p:cond delay="0"/>
                                          </p:stCondLst>
                                        </p:cTn>
                                        <p:tgtEl>
                                          <p:spTgt spid="65"/>
                                        </p:tgtEl>
                                        <p:attrNameLst>
                                          <p:attrName>style.visibility</p:attrName>
                                        </p:attrNameLst>
                                      </p:cBhvr>
                                      <p:to>
                                        <p:strVal val="visible"/>
                                      </p:to>
                                    </p:set>
                                    <p:animEffect transition="in" filter="fade">
                                      <p:cBhvr>
                                        <p:cTn id="158" dur="500"/>
                                        <p:tgtEl>
                                          <p:spTgt spid="65"/>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1" fill="hold" grpId="0" nodeType="clickEffect">
                                  <p:stCondLst>
                                    <p:cond delay="0"/>
                                  </p:stCondLst>
                                  <p:childTnLst>
                                    <p:set>
                                      <p:cBhvr>
                                        <p:cTn id="162" dur="1" fill="hold">
                                          <p:stCondLst>
                                            <p:cond delay="0"/>
                                          </p:stCondLst>
                                        </p:cTn>
                                        <p:tgtEl>
                                          <p:spTgt spid="68"/>
                                        </p:tgtEl>
                                        <p:attrNameLst>
                                          <p:attrName>style.visibility</p:attrName>
                                        </p:attrNameLst>
                                      </p:cBhvr>
                                      <p:to>
                                        <p:strVal val="visible"/>
                                      </p:to>
                                    </p:set>
                                    <p:animEffect transition="in" filter="wipe(up)">
                                      <p:cBhvr>
                                        <p:cTn id="163" dur="500"/>
                                        <p:tgtEl>
                                          <p:spTgt spid="68"/>
                                        </p:tgtEl>
                                      </p:cBhvr>
                                    </p:animEffect>
                                  </p:childTnLst>
                                </p:cTn>
                              </p:par>
                              <p:par>
                                <p:cTn id="164" presetID="10" presetClass="exit" presetSubtype="0" fill="hold" nodeType="withEffect">
                                  <p:stCondLst>
                                    <p:cond delay="0"/>
                                  </p:stCondLst>
                                  <p:childTnLst>
                                    <p:animEffect transition="out" filter="fade">
                                      <p:cBhvr>
                                        <p:cTn id="165" dur="500"/>
                                        <p:tgtEl>
                                          <p:spTgt spid="65"/>
                                        </p:tgtEl>
                                      </p:cBhvr>
                                    </p:animEffect>
                                    <p:set>
                                      <p:cBhvr>
                                        <p:cTn id="166" dur="1" fill="hold">
                                          <p:stCondLst>
                                            <p:cond delay="499"/>
                                          </p:stCondLst>
                                        </p:cTn>
                                        <p:tgtEl>
                                          <p:spTgt spid="65"/>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22" presetClass="entr" presetSubtype="1" fill="hold" nodeType="clickEffect">
                                  <p:stCondLst>
                                    <p:cond delay="0"/>
                                  </p:stCondLst>
                                  <p:childTnLst>
                                    <p:set>
                                      <p:cBhvr>
                                        <p:cTn id="170" dur="1" fill="hold">
                                          <p:stCondLst>
                                            <p:cond delay="0"/>
                                          </p:stCondLst>
                                        </p:cTn>
                                        <p:tgtEl>
                                          <p:spTgt spid="123"/>
                                        </p:tgtEl>
                                        <p:attrNameLst>
                                          <p:attrName>style.visibility</p:attrName>
                                        </p:attrNameLst>
                                      </p:cBhvr>
                                      <p:to>
                                        <p:strVal val="visible"/>
                                      </p:to>
                                    </p:set>
                                    <p:animEffect transition="in" filter="wipe(up)">
                                      <p:cBhvr>
                                        <p:cTn id="171" dur="500"/>
                                        <p:tgtEl>
                                          <p:spTgt spid="123"/>
                                        </p:tgtEl>
                                      </p:cBhvr>
                                    </p:animEffect>
                                  </p:childTnLst>
                                </p:cTn>
                              </p:par>
                              <p:par>
                                <p:cTn id="172" presetID="22" presetClass="entr" presetSubtype="1" fill="hold" nodeType="withEffect">
                                  <p:stCondLst>
                                    <p:cond delay="0"/>
                                  </p:stCondLst>
                                  <p:childTnLst>
                                    <p:set>
                                      <p:cBhvr>
                                        <p:cTn id="173" dur="1" fill="hold">
                                          <p:stCondLst>
                                            <p:cond delay="0"/>
                                          </p:stCondLst>
                                        </p:cTn>
                                        <p:tgtEl>
                                          <p:spTgt spid="167"/>
                                        </p:tgtEl>
                                        <p:attrNameLst>
                                          <p:attrName>style.visibility</p:attrName>
                                        </p:attrNameLst>
                                      </p:cBhvr>
                                      <p:to>
                                        <p:strVal val="visible"/>
                                      </p:to>
                                    </p:set>
                                    <p:animEffect transition="in" filter="wipe(up)">
                                      <p:cBhvr>
                                        <p:cTn id="174" dur="500"/>
                                        <p:tgtEl>
                                          <p:spTgt spid="167"/>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1" fill="hold" grpId="0" nodeType="clickEffect">
                                  <p:stCondLst>
                                    <p:cond delay="0"/>
                                  </p:stCondLst>
                                  <p:childTnLst>
                                    <p:set>
                                      <p:cBhvr>
                                        <p:cTn id="178" dur="1" fill="hold">
                                          <p:stCondLst>
                                            <p:cond delay="0"/>
                                          </p:stCondLst>
                                        </p:cTn>
                                        <p:tgtEl>
                                          <p:spTgt spid="78"/>
                                        </p:tgtEl>
                                        <p:attrNameLst>
                                          <p:attrName>style.visibility</p:attrName>
                                        </p:attrNameLst>
                                      </p:cBhvr>
                                      <p:to>
                                        <p:strVal val="visible"/>
                                      </p:to>
                                    </p:set>
                                    <p:animEffect transition="in" filter="wipe(up)">
                                      <p:cBhvr>
                                        <p:cTn id="179" dur="500"/>
                                        <p:tgtEl>
                                          <p:spTgt spid="78"/>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1" fill="hold" nodeType="clickEffect">
                                  <p:stCondLst>
                                    <p:cond delay="0"/>
                                  </p:stCondLst>
                                  <p:childTnLst>
                                    <p:set>
                                      <p:cBhvr>
                                        <p:cTn id="183" dur="1" fill="hold">
                                          <p:stCondLst>
                                            <p:cond delay="0"/>
                                          </p:stCondLst>
                                        </p:cTn>
                                        <p:tgtEl>
                                          <p:spTgt spid="122"/>
                                        </p:tgtEl>
                                        <p:attrNameLst>
                                          <p:attrName>style.visibility</p:attrName>
                                        </p:attrNameLst>
                                      </p:cBhvr>
                                      <p:to>
                                        <p:strVal val="visible"/>
                                      </p:to>
                                    </p:set>
                                    <p:animEffect transition="in" filter="wipe(up)">
                                      <p:cBhvr>
                                        <p:cTn id="184" dur="500"/>
                                        <p:tgtEl>
                                          <p:spTgt spid="122"/>
                                        </p:tgtEl>
                                      </p:cBhvr>
                                    </p:animEffect>
                                  </p:childTnLst>
                                </p:cTn>
                              </p:par>
                              <p:par>
                                <p:cTn id="185" presetID="22" presetClass="entr" presetSubtype="1" fill="hold" nodeType="withEffect">
                                  <p:stCondLst>
                                    <p:cond delay="0"/>
                                  </p:stCondLst>
                                  <p:childTnLst>
                                    <p:set>
                                      <p:cBhvr>
                                        <p:cTn id="186" dur="1" fill="hold">
                                          <p:stCondLst>
                                            <p:cond delay="0"/>
                                          </p:stCondLst>
                                        </p:cTn>
                                        <p:tgtEl>
                                          <p:spTgt spid="176"/>
                                        </p:tgtEl>
                                        <p:attrNameLst>
                                          <p:attrName>style.visibility</p:attrName>
                                        </p:attrNameLst>
                                      </p:cBhvr>
                                      <p:to>
                                        <p:strVal val="visible"/>
                                      </p:to>
                                    </p:set>
                                    <p:animEffect transition="in" filter="wipe(up)">
                                      <p:cBhvr>
                                        <p:cTn id="187" dur="500"/>
                                        <p:tgtEl>
                                          <p:spTgt spid="176"/>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1" fill="hold" grpId="0" nodeType="clickEffect">
                                  <p:stCondLst>
                                    <p:cond delay="0"/>
                                  </p:stCondLst>
                                  <p:childTnLst>
                                    <p:set>
                                      <p:cBhvr>
                                        <p:cTn id="191" dur="1" fill="hold">
                                          <p:stCondLst>
                                            <p:cond delay="0"/>
                                          </p:stCondLst>
                                        </p:cTn>
                                        <p:tgtEl>
                                          <p:spTgt spid="84"/>
                                        </p:tgtEl>
                                        <p:attrNameLst>
                                          <p:attrName>style.visibility</p:attrName>
                                        </p:attrNameLst>
                                      </p:cBhvr>
                                      <p:to>
                                        <p:strVal val="visible"/>
                                      </p:to>
                                    </p:set>
                                    <p:animEffect transition="in" filter="wipe(up)">
                                      <p:cBhvr>
                                        <p:cTn id="192" dur="500"/>
                                        <p:tgtEl>
                                          <p:spTgt spid="84"/>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1" fill="hold" nodeType="clickEffect">
                                  <p:stCondLst>
                                    <p:cond delay="0"/>
                                  </p:stCondLst>
                                  <p:childTnLst>
                                    <p:set>
                                      <p:cBhvr>
                                        <p:cTn id="196" dur="1" fill="hold">
                                          <p:stCondLst>
                                            <p:cond delay="0"/>
                                          </p:stCondLst>
                                        </p:cTn>
                                        <p:tgtEl>
                                          <p:spTgt spid="124"/>
                                        </p:tgtEl>
                                        <p:attrNameLst>
                                          <p:attrName>style.visibility</p:attrName>
                                        </p:attrNameLst>
                                      </p:cBhvr>
                                      <p:to>
                                        <p:strVal val="visible"/>
                                      </p:to>
                                    </p:set>
                                    <p:animEffect transition="in" filter="wipe(up)">
                                      <p:cBhvr>
                                        <p:cTn id="197" dur="500"/>
                                        <p:tgtEl>
                                          <p:spTgt spid="124"/>
                                        </p:tgtEl>
                                      </p:cBhvr>
                                    </p:animEffect>
                                  </p:childTnLst>
                                </p:cTn>
                              </p:par>
                              <p:par>
                                <p:cTn id="198" presetID="22" presetClass="entr" presetSubtype="1" fill="hold" nodeType="withEffect">
                                  <p:stCondLst>
                                    <p:cond delay="0"/>
                                  </p:stCondLst>
                                  <p:childTnLst>
                                    <p:set>
                                      <p:cBhvr>
                                        <p:cTn id="199" dur="1" fill="hold">
                                          <p:stCondLst>
                                            <p:cond delay="0"/>
                                          </p:stCondLst>
                                        </p:cTn>
                                        <p:tgtEl>
                                          <p:spTgt spid="182"/>
                                        </p:tgtEl>
                                        <p:attrNameLst>
                                          <p:attrName>style.visibility</p:attrName>
                                        </p:attrNameLst>
                                      </p:cBhvr>
                                      <p:to>
                                        <p:strVal val="visible"/>
                                      </p:to>
                                    </p:set>
                                    <p:animEffect transition="in" filter="wipe(up)">
                                      <p:cBhvr>
                                        <p:cTn id="200" dur="500"/>
                                        <p:tgtEl>
                                          <p:spTgt spid="182"/>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1" fill="hold" grpId="0" nodeType="clickEffect">
                                  <p:stCondLst>
                                    <p:cond delay="0"/>
                                  </p:stCondLst>
                                  <p:childTnLst>
                                    <p:set>
                                      <p:cBhvr>
                                        <p:cTn id="204" dur="1" fill="hold">
                                          <p:stCondLst>
                                            <p:cond delay="0"/>
                                          </p:stCondLst>
                                        </p:cTn>
                                        <p:tgtEl>
                                          <p:spTgt spid="85"/>
                                        </p:tgtEl>
                                        <p:attrNameLst>
                                          <p:attrName>style.visibility</p:attrName>
                                        </p:attrNameLst>
                                      </p:cBhvr>
                                      <p:to>
                                        <p:strVal val="visible"/>
                                      </p:to>
                                    </p:set>
                                    <p:animEffect transition="in" filter="wipe(up)">
                                      <p:cBhvr>
                                        <p:cTn id="205" dur="500"/>
                                        <p:tgtEl>
                                          <p:spTgt spid="85"/>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1" fill="hold" nodeType="clickEffect">
                                  <p:stCondLst>
                                    <p:cond delay="0"/>
                                  </p:stCondLst>
                                  <p:childTnLst>
                                    <p:set>
                                      <p:cBhvr>
                                        <p:cTn id="209" dur="1" fill="hold">
                                          <p:stCondLst>
                                            <p:cond delay="0"/>
                                          </p:stCondLst>
                                        </p:cTn>
                                        <p:tgtEl>
                                          <p:spTgt spid="114"/>
                                        </p:tgtEl>
                                        <p:attrNameLst>
                                          <p:attrName>style.visibility</p:attrName>
                                        </p:attrNameLst>
                                      </p:cBhvr>
                                      <p:to>
                                        <p:strVal val="visible"/>
                                      </p:to>
                                    </p:set>
                                    <p:animEffect transition="in" filter="wipe(up)">
                                      <p:cBhvr>
                                        <p:cTn id="210" dur="500"/>
                                        <p:tgtEl>
                                          <p:spTgt spid="114"/>
                                        </p:tgtEl>
                                      </p:cBhvr>
                                    </p:animEffect>
                                  </p:childTnLst>
                                </p:cTn>
                              </p:par>
                              <p:par>
                                <p:cTn id="211" presetID="22" presetClass="entr" presetSubtype="1" fill="hold" nodeType="withEffect">
                                  <p:stCondLst>
                                    <p:cond delay="0"/>
                                  </p:stCondLst>
                                  <p:childTnLst>
                                    <p:set>
                                      <p:cBhvr>
                                        <p:cTn id="212" dur="1" fill="hold">
                                          <p:stCondLst>
                                            <p:cond delay="0"/>
                                          </p:stCondLst>
                                        </p:cTn>
                                        <p:tgtEl>
                                          <p:spTgt spid="183"/>
                                        </p:tgtEl>
                                        <p:attrNameLst>
                                          <p:attrName>style.visibility</p:attrName>
                                        </p:attrNameLst>
                                      </p:cBhvr>
                                      <p:to>
                                        <p:strVal val="visible"/>
                                      </p:to>
                                    </p:set>
                                    <p:animEffect transition="in" filter="wipe(up)">
                                      <p:cBhvr>
                                        <p:cTn id="213" dur="500"/>
                                        <p:tgtEl>
                                          <p:spTgt spid="183"/>
                                        </p:tgtEl>
                                      </p:cBhvr>
                                    </p:animEffect>
                                  </p:childTnLst>
                                </p:cTn>
                              </p:par>
                            </p:childTnLst>
                          </p:cTn>
                        </p:par>
                      </p:childTnLst>
                    </p:cTn>
                  </p:par>
                  <p:par>
                    <p:cTn id="214" fill="hold">
                      <p:stCondLst>
                        <p:cond delay="indefinite"/>
                      </p:stCondLst>
                      <p:childTnLst>
                        <p:par>
                          <p:cTn id="215" fill="hold">
                            <p:stCondLst>
                              <p:cond delay="0"/>
                            </p:stCondLst>
                            <p:childTnLst>
                              <p:par>
                                <p:cTn id="216" presetID="22" presetClass="entr" presetSubtype="1" fill="hold" grpId="0" nodeType="clickEffect">
                                  <p:stCondLst>
                                    <p:cond delay="0"/>
                                  </p:stCondLst>
                                  <p:childTnLst>
                                    <p:set>
                                      <p:cBhvr>
                                        <p:cTn id="217" dur="1" fill="hold">
                                          <p:stCondLst>
                                            <p:cond delay="0"/>
                                          </p:stCondLst>
                                        </p:cTn>
                                        <p:tgtEl>
                                          <p:spTgt spid="98"/>
                                        </p:tgtEl>
                                        <p:attrNameLst>
                                          <p:attrName>style.visibility</p:attrName>
                                        </p:attrNameLst>
                                      </p:cBhvr>
                                      <p:to>
                                        <p:strVal val="visible"/>
                                      </p:to>
                                    </p:set>
                                    <p:animEffect transition="in" filter="wipe(up)">
                                      <p:cBhvr>
                                        <p:cTn id="218" dur="500"/>
                                        <p:tgtEl>
                                          <p:spTgt spid="98"/>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1" fill="hold" nodeType="clickEffect">
                                  <p:stCondLst>
                                    <p:cond delay="0"/>
                                  </p:stCondLst>
                                  <p:childTnLst>
                                    <p:set>
                                      <p:cBhvr>
                                        <p:cTn id="222" dur="1" fill="hold">
                                          <p:stCondLst>
                                            <p:cond delay="0"/>
                                          </p:stCondLst>
                                        </p:cTn>
                                        <p:tgtEl>
                                          <p:spTgt spid="116"/>
                                        </p:tgtEl>
                                        <p:attrNameLst>
                                          <p:attrName>style.visibility</p:attrName>
                                        </p:attrNameLst>
                                      </p:cBhvr>
                                      <p:to>
                                        <p:strVal val="visible"/>
                                      </p:to>
                                    </p:set>
                                    <p:animEffect transition="in" filter="wipe(up)">
                                      <p:cBhvr>
                                        <p:cTn id="223" dur="500"/>
                                        <p:tgtEl>
                                          <p:spTgt spid="116"/>
                                        </p:tgtEl>
                                      </p:cBhvr>
                                    </p:animEffect>
                                  </p:childTnLst>
                                </p:cTn>
                              </p:par>
                              <p:par>
                                <p:cTn id="224" presetID="22" presetClass="entr" presetSubtype="1" fill="hold" nodeType="withEffect">
                                  <p:stCondLst>
                                    <p:cond delay="0"/>
                                  </p:stCondLst>
                                  <p:childTnLst>
                                    <p:set>
                                      <p:cBhvr>
                                        <p:cTn id="225" dur="1" fill="hold">
                                          <p:stCondLst>
                                            <p:cond delay="0"/>
                                          </p:stCondLst>
                                        </p:cTn>
                                        <p:tgtEl>
                                          <p:spTgt spid="194"/>
                                        </p:tgtEl>
                                        <p:attrNameLst>
                                          <p:attrName>style.visibility</p:attrName>
                                        </p:attrNameLst>
                                      </p:cBhvr>
                                      <p:to>
                                        <p:strVal val="visible"/>
                                      </p:to>
                                    </p:set>
                                    <p:animEffect transition="in" filter="wipe(up)">
                                      <p:cBhvr>
                                        <p:cTn id="226" dur="500"/>
                                        <p:tgtEl>
                                          <p:spTgt spid="194"/>
                                        </p:tgtEl>
                                      </p:cBhvr>
                                    </p:animEffect>
                                  </p:childTnLst>
                                </p:cTn>
                              </p:par>
                            </p:childTnLst>
                          </p:cTn>
                        </p:par>
                      </p:childTnLst>
                    </p:cTn>
                  </p:par>
                  <p:par>
                    <p:cTn id="227" fill="hold">
                      <p:stCondLst>
                        <p:cond delay="indefinite"/>
                      </p:stCondLst>
                      <p:childTnLst>
                        <p:par>
                          <p:cTn id="228" fill="hold">
                            <p:stCondLst>
                              <p:cond delay="0"/>
                            </p:stCondLst>
                            <p:childTnLst>
                              <p:par>
                                <p:cTn id="229" presetID="22" presetClass="entr" presetSubtype="1" fill="hold" grpId="0" nodeType="clickEffect">
                                  <p:stCondLst>
                                    <p:cond delay="0"/>
                                  </p:stCondLst>
                                  <p:childTnLst>
                                    <p:set>
                                      <p:cBhvr>
                                        <p:cTn id="230" dur="1" fill="hold">
                                          <p:stCondLst>
                                            <p:cond delay="0"/>
                                          </p:stCondLst>
                                        </p:cTn>
                                        <p:tgtEl>
                                          <p:spTgt spid="87"/>
                                        </p:tgtEl>
                                        <p:attrNameLst>
                                          <p:attrName>style.visibility</p:attrName>
                                        </p:attrNameLst>
                                      </p:cBhvr>
                                      <p:to>
                                        <p:strVal val="visible"/>
                                      </p:to>
                                    </p:set>
                                    <p:animEffect transition="in" filter="wipe(up)">
                                      <p:cBhvr>
                                        <p:cTn id="231" dur="500"/>
                                        <p:tgtEl>
                                          <p:spTgt spid="87"/>
                                        </p:tgtEl>
                                      </p:cBhvr>
                                    </p:animEffect>
                                  </p:childTnLst>
                                </p:cTn>
                              </p:par>
                            </p:childTnLst>
                          </p:cTn>
                        </p:par>
                      </p:childTnLst>
                    </p:cTn>
                  </p:par>
                  <p:par>
                    <p:cTn id="232" fill="hold">
                      <p:stCondLst>
                        <p:cond delay="indefinite"/>
                      </p:stCondLst>
                      <p:childTnLst>
                        <p:par>
                          <p:cTn id="233" fill="hold">
                            <p:stCondLst>
                              <p:cond delay="0"/>
                            </p:stCondLst>
                            <p:childTnLst>
                              <p:par>
                                <p:cTn id="234" presetID="22" presetClass="entr" presetSubtype="1" fill="hold" nodeType="clickEffect">
                                  <p:stCondLst>
                                    <p:cond delay="0"/>
                                  </p:stCondLst>
                                  <p:childTnLst>
                                    <p:set>
                                      <p:cBhvr>
                                        <p:cTn id="235" dur="1" fill="hold">
                                          <p:stCondLst>
                                            <p:cond delay="0"/>
                                          </p:stCondLst>
                                        </p:cTn>
                                        <p:tgtEl>
                                          <p:spTgt spid="117"/>
                                        </p:tgtEl>
                                        <p:attrNameLst>
                                          <p:attrName>style.visibility</p:attrName>
                                        </p:attrNameLst>
                                      </p:cBhvr>
                                      <p:to>
                                        <p:strVal val="visible"/>
                                      </p:to>
                                    </p:set>
                                    <p:animEffect transition="in" filter="wipe(up)">
                                      <p:cBhvr>
                                        <p:cTn id="236" dur="500"/>
                                        <p:tgtEl>
                                          <p:spTgt spid="117"/>
                                        </p:tgtEl>
                                      </p:cBhvr>
                                    </p:animEffect>
                                  </p:childTnLst>
                                </p:cTn>
                              </p:par>
                              <p:par>
                                <p:cTn id="237" presetID="22" presetClass="entr" presetSubtype="1" fill="hold" nodeType="withEffect">
                                  <p:stCondLst>
                                    <p:cond delay="0"/>
                                  </p:stCondLst>
                                  <p:childTnLst>
                                    <p:set>
                                      <p:cBhvr>
                                        <p:cTn id="238" dur="1" fill="hold">
                                          <p:stCondLst>
                                            <p:cond delay="0"/>
                                          </p:stCondLst>
                                        </p:cTn>
                                        <p:tgtEl>
                                          <p:spTgt spid="184"/>
                                        </p:tgtEl>
                                        <p:attrNameLst>
                                          <p:attrName>style.visibility</p:attrName>
                                        </p:attrNameLst>
                                      </p:cBhvr>
                                      <p:to>
                                        <p:strVal val="visible"/>
                                      </p:to>
                                    </p:set>
                                    <p:animEffect transition="in" filter="wipe(up)">
                                      <p:cBhvr>
                                        <p:cTn id="239" dur="500"/>
                                        <p:tgtEl>
                                          <p:spTgt spid="184"/>
                                        </p:tgtEl>
                                      </p:cBhvr>
                                    </p:animEffect>
                                  </p:childTnLst>
                                </p:cTn>
                              </p:par>
                            </p:childTnLst>
                          </p:cTn>
                        </p:par>
                      </p:childTnLst>
                    </p:cTn>
                  </p:par>
                  <p:par>
                    <p:cTn id="240" fill="hold">
                      <p:stCondLst>
                        <p:cond delay="indefinite"/>
                      </p:stCondLst>
                      <p:childTnLst>
                        <p:par>
                          <p:cTn id="241" fill="hold">
                            <p:stCondLst>
                              <p:cond delay="0"/>
                            </p:stCondLst>
                            <p:childTnLst>
                              <p:par>
                                <p:cTn id="242" presetID="22" presetClass="entr" presetSubtype="1" fill="hold" grpId="0" nodeType="clickEffect">
                                  <p:stCondLst>
                                    <p:cond delay="0"/>
                                  </p:stCondLst>
                                  <p:childTnLst>
                                    <p:set>
                                      <p:cBhvr>
                                        <p:cTn id="243" dur="1" fill="hold">
                                          <p:stCondLst>
                                            <p:cond delay="0"/>
                                          </p:stCondLst>
                                        </p:cTn>
                                        <p:tgtEl>
                                          <p:spTgt spid="69"/>
                                        </p:tgtEl>
                                        <p:attrNameLst>
                                          <p:attrName>style.visibility</p:attrName>
                                        </p:attrNameLst>
                                      </p:cBhvr>
                                      <p:to>
                                        <p:strVal val="visible"/>
                                      </p:to>
                                    </p:set>
                                    <p:animEffect transition="in" filter="wipe(up)">
                                      <p:cBhvr>
                                        <p:cTn id="244" dur="500"/>
                                        <p:tgtEl>
                                          <p:spTgt spid="69"/>
                                        </p:tgtEl>
                                      </p:cBhvr>
                                    </p:animEffect>
                                  </p:childTnLst>
                                </p:cTn>
                              </p:par>
                            </p:childTnLst>
                          </p:cTn>
                        </p:par>
                      </p:childTnLst>
                    </p:cTn>
                  </p:par>
                  <p:par>
                    <p:cTn id="245" fill="hold">
                      <p:stCondLst>
                        <p:cond delay="indefinite"/>
                      </p:stCondLst>
                      <p:childTnLst>
                        <p:par>
                          <p:cTn id="246" fill="hold">
                            <p:stCondLst>
                              <p:cond delay="0"/>
                            </p:stCondLst>
                            <p:childTnLst>
                              <p:par>
                                <p:cTn id="247" presetID="22" presetClass="entr" presetSubtype="1" fill="hold" nodeType="clickEffect">
                                  <p:stCondLst>
                                    <p:cond delay="0"/>
                                  </p:stCondLst>
                                  <p:childTnLst>
                                    <p:set>
                                      <p:cBhvr>
                                        <p:cTn id="248" dur="1" fill="hold">
                                          <p:stCondLst>
                                            <p:cond delay="0"/>
                                          </p:stCondLst>
                                        </p:cTn>
                                        <p:tgtEl>
                                          <p:spTgt spid="118"/>
                                        </p:tgtEl>
                                        <p:attrNameLst>
                                          <p:attrName>style.visibility</p:attrName>
                                        </p:attrNameLst>
                                      </p:cBhvr>
                                      <p:to>
                                        <p:strVal val="visible"/>
                                      </p:to>
                                    </p:set>
                                    <p:animEffect transition="in" filter="wipe(up)">
                                      <p:cBhvr>
                                        <p:cTn id="249" dur="500"/>
                                        <p:tgtEl>
                                          <p:spTgt spid="118"/>
                                        </p:tgtEl>
                                      </p:cBhvr>
                                    </p:animEffect>
                                  </p:childTnLst>
                                </p:cTn>
                              </p:par>
                              <p:par>
                                <p:cTn id="250" presetID="22" presetClass="entr" presetSubtype="1" fill="hold" nodeType="withEffect">
                                  <p:stCondLst>
                                    <p:cond delay="0"/>
                                  </p:stCondLst>
                                  <p:childTnLst>
                                    <p:set>
                                      <p:cBhvr>
                                        <p:cTn id="251" dur="1" fill="hold">
                                          <p:stCondLst>
                                            <p:cond delay="0"/>
                                          </p:stCondLst>
                                        </p:cTn>
                                        <p:tgtEl>
                                          <p:spTgt spid="168"/>
                                        </p:tgtEl>
                                        <p:attrNameLst>
                                          <p:attrName>style.visibility</p:attrName>
                                        </p:attrNameLst>
                                      </p:cBhvr>
                                      <p:to>
                                        <p:strVal val="visible"/>
                                      </p:to>
                                    </p:set>
                                    <p:animEffect transition="in" filter="wipe(up)">
                                      <p:cBhvr>
                                        <p:cTn id="252" dur="500"/>
                                        <p:tgtEl>
                                          <p:spTgt spid="168"/>
                                        </p:tgtEl>
                                      </p:cBhvr>
                                    </p:animEffect>
                                  </p:childTnLst>
                                </p:cTn>
                              </p:par>
                            </p:childTnLst>
                          </p:cTn>
                        </p:par>
                      </p:childTnLst>
                    </p:cTn>
                  </p:par>
                  <p:par>
                    <p:cTn id="253" fill="hold">
                      <p:stCondLst>
                        <p:cond delay="indefinite"/>
                      </p:stCondLst>
                      <p:childTnLst>
                        <p:par>
                          <p:cTn id="254" fill="hold">
                            <p:stCondLst>
                              <p:cond delay="0"/>
                            </p:stCondLst>
                            <p:childTnLst>
                              <p:par>
                                <p:cTn id="255" presetID="22" presetClass="entr" presetSubtype="1" fill="hold" grpId="0" nodeType="clickEffect">
                                  <p:stCondLst>
                                    <p:cond delay="0"/>
                                  </p:stCondLst>
                                  <p:childTnLst>
                                    <p:set>
                                      <p:cBhvr>
                                        <p:cTn id="256" dur="1" fill="hold">
                                          <p:stCondLst>
                                            <p:cond delay="0"/>
                                          </p:stCondLst>
                                        </p:cTn>
                                        <p:tgtEl>
                                          <p:spTgt spid="88"/>
                                        </p:tgtEl>
                                        <p:attrNameLst>
                                          <p:attrName>style.visibility</p:attrName>
                                        </p:attrNameLst>
                                      </p:cBhvr>
                                      <p:to>
                                        <p:strVal val="visible"/>
                                      </p:to>
                                    </p:set>
                                    <p:animEffect transition="in" filter="wipe(up)">
                                      <p:cBhvr>
                                        <p:cTn id="257" dur="500"/>
                                        <p:tgtEl>
                                          <p:spTgt spid="88"/>
                                        </p:tgtEl>
                                      </p:cBhvr>
                                    </p:animEffect>
                                  </p:childTnLst>
                                </p:cTn>
                              </p:par>
                            </p:childTnLst>
                          </p:cTn>
                        </p:par>
                      </p:childTnLst>
                    </p:cTn>
                  </p:par>
                  <p:par>
                    <p:cTn id="258" fill="hold">
                      <p:stCondLst>
                        <p:cond delay="indefinite"/>
                      </p:stCondLst>
                      <p:childTnLst>
                        <p:par>
                          <p:cTn id="259" fill="hold">
                            <p:stCondLst>
                              <p:cond delay="0"/>
                            </p:stCondLst>
                            <p:childTnLst>
                              <p:par>
                                <p:cTn id="260" presetID="22" presetClass="entr" presetSubtype="1" fill="hold" nodeType="clickEffect">
                                  <p:stCondLst>
                                    <p:cond delay="0"/>
                                  </p:stCondLst>
                                  <p:childTnLst>
                                    <p:set>
                                      <p:cBhvr>
                                        <p:cTn id="261" dur="1" fill="hold">
                                          <p:stCondLst>
                                            <p:cond delay="0"/>
                                          </p:stCondLst>
                                        </p:cTn>
                                        <p:tgtEl>
                                          <p:spTgt spid="119"/>
                                        </p:tgtEl>
                                        <p:attrNameLst>
                                          <p:attrName>style.visibility</p:attrName>
                                        </p:attrNameLst>
                                      </p:cBhvr>
                                      <p:to>
                                        <p:strVal val="visible"/>
                                      </p:to>
                                    </p:set>
                                    <p:animEffect transition="in" filter="wipe(up)">
                                      <p:cBhvr>
                                        <p:cTn id="262" dur="500"/>
                                        <p:tgtEl>
                                          <p:spTgt spid="119"/>
                                        </p:tgtEl>
                                      </p:cBhvr>
                                    </p:animEffect>
                                  </p:childTnLst>
                                </p:cTn>
                              </p:par>
                              <p:par>
                                <p:cTn id="263" presetID="22" presetClass="entr" presetSubtype="1" fill="hold" nodeType="withEffect">
                                  <p:stCondLst>
                                    <p:cond delay="0"/>
                                  </p:stCondLst>
                                  <p:childTnLst>
                                    <p:set>
                                      <p:cBhvr>
                                        <p:cTn id="264" dur="1" fill="hold">
                                          <p:stCondLst>
                                            <p:cond delay="0"/>
                                          </p:stCondLst>
                                        </p:cTn>
                                        <p:tgtEl>
                                          <p:spTgt spid="185"/>
                                        </p:tgtEl>
                                        <p:attrNameLst>
                                          <p:attrName>style.visibility</p:attrName>
                                        </p:attrNameLst>
                                      </p:cBhvr>
                                      <p:to>
                                        <p:strVal val="visible"/>
                                      </p:to>
                                    </p:set>
                                    <p:animEffect transition="in" filter="wipe(up)">
                                      <p:cBhvr>
                                        <p:cTn id="265" dur="500"/>
                                        <p:tgtEl>
                                          <p:spTgt spid="185"/>
                                        </p:tgtEl>
                                      </p:cBhvr>
                                    </p:animEffect>
                                  </p:childTnLst>
                                </p:cTn>
                              </p:par>
                            </p:childTnLst>
                          </p:cTn>
                        </p:par>
                      </p:childTnLst>
                    </p:cTn>
                  </p:par>
                  <p:par>
                    <p:cTn id="266" fill="hold">
                      <p:stCondLst>
                        <p:cond delay="indefinite"/>
                      </p:stCondLst>
                      <p:childTnLst>
                        <p:par>
                          <p:cTn id="267" fill="hold">
                            <p:stCondLst>
                              <p:cond delay="0"/>
                            </p:stCondLst>
                            <p:childTnLst>
                              <p:par>
                                <p:cTn id="268" presetID="22" presetClass="entr" presetSubtype="1" fill="hold" grpId="0" nodeType="clickEffect">
                                  <p:stCondLst>
                                    <p:cond delay="0"/>
                                  </p:stCondLst>
                                  <p:childTnLst>
                                    <p:set>
                                      <p:cBhvr>
                                        <p:cTn id="269" dur="1" fill="hold">
                                          <p:stCondLst>
                                            <p:cond delay="0"/>
                                          </p:stCondLst>
                                        </p:cTn>
                                        <p:tgtEl>
                                          <p:spTgt spid="79"/>
                                        </p:tgtEl>
                                        <p:attrNameLst>
                                          <p:attrName>style.visibility</p:attrName>
                                        </p:attrNameLst>
                                      </p:cBhvr>
                                      <p:to>
                                        <p:strVal val="visible"/>
                                      </p:to>
                                    </p:set>
                                    <p:animEffect transition="in" filter="wipe(up)">
                                      <p:cBhvr>
                                        <p:cTn id="270" dur="500"/>
                                        <p:tgtEl>
                                          <p:spTgt spid="79"/>
                                        </p:tgtEl>
                                      </p:cBhvr>
                                    </p:animEffect>
                                  </p:childTnLst>
                                </p:cTn>
                              </p:par>
                            </p:childTnLst>
                          </p:cTn>
                        </p:par>
                      </p:childTnLst>
                    </p:cTn>
                  </p:par>
                  <p:par>
                    <p:cTn id="271" fill="hold">
                      <p:stCondLst>
                        <p:cond delay="indefinite"/>
                      </p:stCondLst>
                      <p:childTnLst>
                        <p:par>
                          <p:cTn id="272" fill="hold">
                            <p:stCondLst>
                              <p:cond delay="0"/>
                            </p:stCondLst>
                            <p:childTnLst>
                              <p:par>
                                <p:cTn id="273" presetID="22" presetClass="entr" presetSubtype="1" fill="hold" nodeType="clickEffect">
                                  <p:stCondLst>
                                    <p:cond delay="0"/>
                                  </p:stCondLst>
                                  <p:childTnLst>
                                    <p:set>
                                      <p:cBhvr>
                                        <p:cTn id="274" dur="1" fill="hold">
                                          <p:stCondLst>
                                            <p:cond delay="0"/>
                                          </p:stCondLst>
                                        </p:cTn>
                                        <p:tgtEl>
                                          <p:spTgt spid="120"/>
                                        </p:tgtEl>
                                        <p:attrNameLst>
                                          <p:attrName>style.visibility</p:attrName>
                                        </p:attrNameLst>
                                      </p:cBhvr>
                                      <p:to>
                                        <p:strVal val="visible"/>
                                      </p:to>
                                    </p:set>
                                    <p:animEffect transition="in" filter="wipe(up)">
                                      <p:cBhvr>
                                        <p:cTn id="275" dur="500"/>
                                        <p:tgtEl>
                                          <p:spTgt spid="120"/>
                                        </p:tgtEl>
                                      </p:cBhvr>
                                    </p:animEffect>
                                  </p:childTnLst>
                                </p:cTn>
                              </p:par>
                              <p:par>
                                <p:cTn id="276" presetID="22" presetClass="entr" presetSubtype="1" fill="hold" nodeType="withEffect">
                                  <p:stCondLst>
                                    <p:cond delay="0"/>
                                  </p:stCondLst>
                                  <p:childTnLst>
                                    <p:set>
                                      <p:cBhvr>
                                        <p:cTn id="277" dur="1" fill="hold">
                                          <p:stCondLst>
                                            <p:cond delay="0"/>
                                          </p:stCondLst>
                                        </p:cTn>
                                        <p:tgtEl>
                                          <p:spTgt spid="177"/>
                                        </p:tgtEl>
                                        <p:attrNameLst>
                                          <p:attrName>style.visibility</p:attrName>
                                        </p:attrNameLst>
                                      </p:cBhvr>
                                      <p:to>
                                        <p:strVal val="visible"/>
                                      </p:to>
                                    </p:set>
                                    <p:animEffect transition="in" filter="wipe(up)">
                                      <p:cBhvr>
                                        <p:cTn id="278" dur="500"/>
                                        <p:tgtEl>
                                          <p:spTgt spid="177"/>
                                        </p:tgtEl>
                                      </p:cBhvr>
                                    </p:animEffect>
                                  </p:childTnLst>
                                </p:cTn>
                              </p:par>
                            </p:childTnLst>
                          </p:cTn>
                        </p:par>
                      </p:childTnLst>
                    </p:cTn>
                  </p:par>
                  <p:par>
                    <p:cTn id="279" fill="hold">
                      <p:stCondLst>
                        <p:cond delay="indefinite"/>
                      </p:stCondLst>
                      <p:childTnLst>
                        <p:par>
                          <p:cTn id="280" fill="hold">
                            <p:stCondLst>
                              <p:cond delay="0"/>
                            </p:stCondLst>
                            <p:childTnLst>
                              <p:par>
                                <p:cTn id="281" presetID="22" presetClass="entr" presetSubtype="1" fill="hold" grpId="0" nodeType="clickEffect">
                                  <p:stCondLst>
                                    <p:cond delay="0"/>
                                  </p:stCondLst>
                                  <p:childTnLst>
                                    <p:set>
                                      <p:cBhvr>
                                        <p:cTn id="282" dur="1" fill="hold">
                                          <p:stCondLst>
                                            <p:cond delay="0"/>
                                          </p:stCondLst>
                                        </p:cTn>
                                        <p:tgtEl>
                                          <p:spTgt spid="70"/>
                                        </p:tgtEl>
                                        <p:attrNameLst>
                                          <p:attrName>style.visibility</p:attrName>
                                        </p:attrNameLst>
                                      </p:cBhvr>
                                      <p:to>
                                        <p:strVal val="visible"/>
                                      </p:to>
                                    </p:set>
                                    <p:animEffect transition="in" filter="wipe(up)">
                                      <p:cBhvr>
                                        <p:cTn id="283" dur="500"/>
                                        <p:tgtEl>
                                          <p:spTgt spid="70"/>
                                        </p:tgtEl>
                                      </p:cBhvr>
                                    </p:animEffect>
                                  </p:childTnLst>
                                </p:cTn>
                              </p:par>
                            </p:childTnLst>
                          </p:cTn>
                        </p:par>
                      </p:childTnLst>
                    </p:cTn>
                  </p:par>
                  <p:par>
                    <p:cTn id="284" fill="hold">
                      <p:stCondLst>
                        <p:cond delay="indefinite"/>
                      </p:stCondLst>
                      <p:childTnLst>
                        <p:par>
                          <p:cTn id="285" fill="hold">
                            <p:stCondLst>
                              <p:cond delay="0"/>
                            </p:stCondLst>
                            <p:childTnLst>
                              <p:par>
                                <p:cTn id="286" presetID="22" presetClass="entr" presetSubtype="1" fill="hold" nodeType="clickEffect">
                                  <p:stCondLst>
                                    <p:cond delay="0"/>
                                  </p:stCondLst>
                                  <p:childTnLst>
                                    <p:set>
                                      <p:cBhvr>
                                        <p:cTn id="287" dur="1" fill="hold">
                                          <p:stCondLst>
                                            <p:cond delay="0"/>
                                          </p:stCondLst>
                                        </p:cTn>
                                        <p:tgtEl>
                                          <p:spTgt spid="121"/>
                                        </p:tgtEl>
                                        <p:attrNameLst>
                                          <p:attrName>style.visibility</p:attrName>
                                        </p:attrNameLst>
                                      </p:cBhvr>
                                      <p:to>
                                        <p:strVal val="visible"/>
                                      </p:to>
                                    </p:set>
                                    <p:animEffect transition="in" filter="wipe(up)">
                                      <p:cBhvr>
                                        <p:cTn id="288" dur="500"/>
                                        <p:tgtEl>
                                          <p:spTgt spid="121"/>
                                        </p:tgtEl>
                                      </p:cBhvr>
                                    </p:animEffect>
                                  </p:childTnLst>
                                </p:cTn>
                              </p:par>
                              <p:par>
                                <p:cTn id="289" presetID="22" presetClass="entr" presetSubtype="1" fill="hold" nodeType="withEffect">
                                  <p:stCondLst>
                                    <p:cond delay="0"/>
                                  </p:stCondLst>
                                  <p:childTnLst>
                                    <p:set>
                                      <p:cBhvr>
                                        <p:cTn id="290" dur="1" fill="hold">
                                          <p:stCondLst>
                                            <p:cond delay="0"/>
                                          </p:stCondLst>
                                        </p:cTn>
                                        <p:tgtEl>
                                          <p:spTgt spid="169"/>
                                        </p:tgtEl>
                                        <p:attrNameLst>
                                          <p:attrName>style.visibility</p:attrName>
                                        </p:attrNameLst>
                                      </p:cBhvr>
                                      <p:to>
                                        <p:strVal val="visible"/>
                                      </p:to>
                                    </p:set>
                                    <p:animEffect transition="in" filter="wipe(up)">
                                      <p:cBhvr>
                                        <p:cTn id="291" dur="500"/>
                                        <p:tgtEl>
                                          <p:spTgt spid="169"/>
                                        </p:tgtEl>
                                      </p:cBhvr>
                                    </p:animEffect>
                                  </p:childTnLst>
                                </p:cTn>
                              </p:par>
                            </p:childTnLst>
                          </p:cTn>
                        </p:par>
                      </p:childTnLst>
                    </p:cTn>
                  </p:par>
                  <p:par>
                    <p:cTn id="292" fill="hold">
                      <p:stCondLst>
                        <p:cond delay="indefinite"/>
                      </p:stCondLst>
                      <p:childTnLst>
                        <p:par>
                          <p:cTn id="293" fill="hold">
                            <p:stCondLst>
                              <p:cond delay="0"/>
                            </p:stCondLst>
                            <p:childTnLst>
                              <p:par>
                                <p:cTn id="294" presetID="22" presetClass="entr" presetSubtype="1" fill="hold" grpId="0" nodeType="clickEffect">
                                  <p:stCondLst>
                                    <p:cond delay="0"/>
                                  </p:stCondLst>
                                  <p:childTnLst>
                                    <p:set>
                                      <p:cBhvr>
                                        <p:cTn id="295" dur="1" fill="hold">
                                          <p:stCondLst>
                                            <p:cond delay="0"/>
                                          </p:stCondLst>
                                        </p:cTn>
                                        <p:tgtEl>
                                          <p:spTgt spid="89"/>
                                        </p:tgtEl>
                                        <p:attrNameLst>
                                          <p:attrName>style.visibility</p:attrName>
                                        </p:attrNameLst>
                                      </p:cBhvr>
                                      <p:to>
                                        <p:strVal val="visible"/>
                                      </p:to>
                                    </p:set>
                                    <p:animEffect transition="in" filter="wipe(up)">
                                      <p:cBhvr>
                                        <p:cTn id="296" dur="500"/>
                                        <p:tgtEl>
                                          <p:spTgt spid="89"/>
                                        </p:tgtEl>
                                      </p:cBhvr>
                                    </p:animEffect>
                                  </p:childTnLst>
                                </p:cTn>
                              </p:par>
                            </p:childTnLst>
                          </p:cTn>
                        </p:par>
                      </p:childTnLst>
                    </p:cTn>
                  </p:par>
                  <p:par>
                    <p:cTn id="297" fill="hold">
                      <p:stCondLst>
                        <p:cond delay="indefinite"/>
                      </p:stCondLst>
                      <p:childTnLst>
                        <p:par>
                          <p:cTn id="298" fill="hold">
                            <p:stCondLst>
                              <p:cond delay="0"/>
                            </p:stCondLst>
                            <p:childTnLst>
                              <p:par>
                                <p:cTn id="299" presetID="22" presetClass="entr" presetSubtype="1" fill="hold" nodeType="clickEffect">
                                  <p:stCondLst>
                                    <p:cond delay="0"/>
                                  </p:stCondLst>
                                  <p:childTnLst>
                                    <p:set>
                                      <p:cBhvr>
                                        <p:cTn id="300" dur="1" fill="hold">
                                          <p:stCondLst>
                                            <p:cond delay="0"/>
                                          </p:stCondLst>
                                        </p:cTn>
                                        <p:tgtEl>
                                          <p:spTgt spid="125"/>
                                        </p:tgtEl>
                                        <p:attrNameLst>
                                          <p:attrName>style.visibility</p:attrName>
                                        </p:attrNameLst>
                                      </p:cBhvr>
                                      <p:to>
                                        <p:strVal val="visible"/>
                                      </p:to>
                                    </p:set>
                                    <p:animEffect transition="in" filter="wipe(up)">
                                      <p:cBhvr>
                                        <p:cTn id="301" dur="500"/>
                                        <p:tgtEl>
                                          <p:spTgt spid="125"/>
                                        </p:tgtEl>
                                      </p:cBhvr>
                                    </p:animEffect>
                                  </p:childTnLst>
                                </p:cTn>
                              </p:par>
                              <p:par>
                                <p:cTn id="302" presetID="22" presetClass="entr" presetSubtype="1" fill="hold" nodeType="withEffect">
                                  <p:stCondLst>
                                    <p:cond delay="0"/>
                                  </p:stCondLst>
                                  <p:childTnLst>
                                    <p:set>
                                      <p:cBhvr>
                                        <p:cTn id="303" dur="1" fill="hold">
                                          <p:stCondLst>
                                            <p:cond delay="0"/>
                                          </p:stCondLst>
                                        </p:cTn>
                                        <p:tgtEl>
                                          <p:spTgt spid="186"/>
                                        </p:tgtEl>
                                        <p:attrNameLst>
                                          <p:attrName>style.visibility</p:attrName>
                                        </p:attrNameLst>
                                      </p:cBhvr>
                                      <p:to>
                                        <p:strVal val="visible"/>
                                      </p:to>
                                    </p:set>
                                    <p:animEffect transition="in" filter="wipe(up)">
                                      <p:cBhvr>
                                        <p:cTn id="304" dur="500"/>
                                        <p:tgtEl>
                                          <p:spTgt spid="186"/>
                                        </p:tgtEl>
                                      </p:cBhvr>
                                    </p:animEffect>
                                  </p:childTnLst>
                                </p:cTn>
                              </p:par>
                            </p:childTnLst>
                          </p:cTn>
                        </p:par>
                      </p:childTnLst>
                    </p:cTn>
                  </p:par>
                  <p:par>
                    <p:cTn id="305" fill="hold">
                      <p:stCondLst>
                        <p:cond delay="indefinite"/>
                      </p:stCondLst>
                      <p:childTnLst>
                        <p:par>
                          <p:cTn id="306" fill="hold">
                            <p:stCondLst>
                              <p:cond delay="0"/>
                            </p:stCondLst>
                            <p:childTnLst>
                              <p:par>
                                <p:cTn id="307" presetID="22" presetClass="entr" presetSubtype="1" fill="hold" grpId="0" nodeType="clickEffect">
                                  <p:stCondLst>
                                    <p:cond delay="0"/>
                                  </p:stCondLst>
                                  <p:childTnLst>
                                    <p:set>
                                      <p:cBhvr>
                                        <p:cTn id="308" dur="1" fill="hold">
                                          <p:stCondLst>
                                            <p:cond delay="0"/>
                                          </p:stCondLst>
                                        </p:cTn>
                                        <p:tgtEl>
                                          <p:spTgt spid="80"/>
                                        </p:tgtEl>
                                        <p:attrNameLst>
                                          <p:attrName>style.visibility</p:attrName>
                                        </p:attrNameLst>
                                      </p:cBhvr>
                                      <p:to>
                                        <p:strVal val="visible"/>
                                      </p:to>
                                    </p:set>
                                    <p:animEffect transition="in" filter="wipe(up)">
                                      <p:cBhvr>
                                        <p:cTn id="309" dur="500"/>
                                        <p:tgtEl>
                                          <p:spTgt spid="80"/>
                                        </p:tgtEl>
                                      </p:cBhvr>
                                    </p:animEffect>
                                  </p:childTnLst>
                                </p:cTn>
                              </p:par>
                            </p:childTnLst>
                          </p:cTn>
                        </p:par>
                      </p:childTnLst>
                    </p:cTn>
                  </p:par>
                  <p:par>
                    <p:cTn id="310" fill="hold">
                      <p:stCondLst>
                        <p:cond delay="indefinite"/>
                      </p:stCondLst>
                      <p:childTnLst>
                        <p:par>
                          <p:cTn id="311" fill="hold">
                            <p:stCondLst>
                              <p:cond delay="0"/>
                            </p:stCondLst>
                            <p:childTnLst>
                              <p:par>
                                <p:cTn id="312" presetID="22" presetClass="entr" presetSubtype="1" fill="hold" nodeType="clickEffect">
                                  <p:stCondLst>
                                    <p:cond delay="0"/>
                                  </p:stCondLst>
                                  <p:childTnLst>
                                    <p:set>
                                      <p:cBhvr>
                                        <p:cTn id="313" dur="1" fill="hold">
                                          <p:stCondLst>
                                            <p:cond delay="0"/>
                                          </p:stCondLst>
                                        </p:cTn>
                                        <p:tgtEl>
                                          <p:spTgt spid="126"/>
                                        </p:tgtEl>
                                        <p:attrNameLst>
                                          <p:attrName>style.visibility</p:attrName>
                                        </p:attrNameLst>
                                      </p:cBhvr>
                                      <p:to>
                                        <p:strVal val="visible"/>
                                      </p:to>
                                    </p:set>
                                    <p:animEffect transition="in" filter="wipe(up)">
                                      <p:cBhvr>
                                        <p:cTn id="314" dur="500"/>
                                        <p:tgtEl>
                                          <p:spTgt spid="126"/>
                                        </p:tgtEl>
                                      </p:cBhvr>
                                    </p:animEffect>
                                  </p:childTnLst>
                                </p:cTn>
                              </p:par>
                              <p:par>
                                <p:cTn id="315" presetID="22" presetClass="entr" presetSubtype="1" fill="hold" nodeType="withEffect">
                                  <p:stCondLst>
                                    <p:cond delay="0"/>
                                  </p:stCondLst>
                                  <p:childTnLst>
                                    <p:set>
                                      <p:cBhvr>
                                        <p:cTn id="316" dur="1" fill="hold">
                                          <p:stCondLst>
                                            <p:cond delay="0"/>
                                          </p:stCondLst>
                                        </p:cTn>
                                        <p:tgtEl>
                                          <p:spTgt spid="178"/>
                                        </p:tgtEl>
                                        <p:attrNameLst>
                                          <p:attrName>style.visibility</p:attrName>
                                        </p:attrNameLst>
                                      </p:cBhvr>
                                      <p:to>
                                        <p:strVal val="visible"/>
                                      </p:to>
                                    </p:set>
                                    <p:animEffect transition="in" filter="wipe(up)">
                                      <p:cBhvr>
                                        <p:cTn id="317" dur="500"/>
                                        <p:tgtEl>
                                          <p:spTgt spid="178"/>
                                        </p:tgtEl>
                                      </p:cBhvr>
                                    </p:animEffect>
                                  </p:childTnLst>
                                </p:cTn>
                              </p:par>
                            </p:childTnLst>
                          </p:cTn>
                        </p:par>
                      </p:childTnLst>
                    </p:cTn>
                  </p:par>
                  <p:par>
                    <p:cTn id="318" fill="hold">
                      <p:stCondLst>
                        <p:cond delay="indefinite"/>
                      </p:stCondLst>
                      <p:childTnLst>
                        <p:par>
                          <p:cTn id="319" fill="hold">
                            <p:stCondLst>
                              <p:cond delay="0"/>
                            </p:stCondLst>
                            <p:childTnLst>
                              <p:par>
                                <p:cTn id="320" presetID="22" presetClass="entr" presetSubtype="1" fill="hold" grpId="0" nodeType="clickEffect">
                                  <p:stCondLst>
                                    <p:cond delay="0"/>
                                  </p:stCondLst>
                                  <p:childTnLst>
                                    <p:set>
                                      <p:cBhvr>
                                        <p:cTn id="321" dur="1" fill="hold">
                                          <p:stCondLst>
                                            <p:cond delay="0"/>
                                          </p:stCondLst>
                                        </p:cTn>
                                        <p:tgtEl>
                                          <p:spTgt spid="71"/>
                                        </p:tgtEl>
                                        <p:attrNameLst>
                                          <p:attrName>style.visibility</p:attrName>
                                        </p:attrNameLst>
                                      </p:cBhvr>
                                      <p:to>
                                        <p:strVal val="visible"/>
                                      </p:to>
                                    </p:set>
                                    <p:animEffect transition="in" filter="wipe(up)">
                                      <p:cBhvr>
                                        <p:cTn id="322" dur="500"/>
                                        <p:tgtEl>
                                          <p:spTgt spid="71"/>
                                        </p:tgtEl>
                                      </p:cBhvr>
                                    </p:animEffect>
                                  </p:childTnLst>
                                </p:cTn>
                              </p:par>
                            </p:childTnLst>
                          </p:cTn>
                        </p:par>
                      </p:childTnLst>
                    </p:cTn>
                  </p:par>
                  <p:par>
                    <p:cTn id="323" fill="hold">
                      <p:stCondLst>
                        <p:cond delay="indefinite"/>
                      </p:stCondLst>
                      <p:childTnLst>
                        <p:par>
                          <p:cTn id="324" fill="hold">
                            <p:stCondLst>
                              <p:cond delay="0"/>
                            </p:stCondLst>
                            <p:childTnLst>
                              <p:par>
                                <p:cTn id="325" presetID="22" presetClass="entr" presetSubtype="1" fill="hold" nodeType="clickEffect">
                                  <p:stCondLst>
                                    <p:cond delay="0"/>
                                  </p:stCondLst>
                                  <p:childTnLst>
                                    <p:set>
                                      <p:cBhvr>
                                        <p:cTn id="326" dur="1" fill="hold">
                                          <p:stCondLst>
                                            <p:cond delay="0"/>
                                          </p:stCondLst>
                                        </p:cTn>
                                        <p:tgtEl>
                                          <p:spTgt spid="127"/>
                                        </p:tgtEl>
                                        <p:attrNameLst>
                                          <p:attrName>style.visibility</p:attrName>
                                        </p:attrNameLst>
                                      </p:cBhvr>
                                      <p:to>
                                        <p:strVal val="visible"/>
                                      </p:to>
                                    </p:set>
                                    <p:animEffect transition="in" filter="wipe(up)">
                                      <p:cBhvr>
                                        <p:cTn id="327" dur="500"/>
                                        <p:tgtEl>
                                          <p:spTgt spid="127"/>
                                        </p:tgtEl>
                                      </p:cBhvr>
                                    </p:animEffect>
                                  </p:childTnLst>
                                </p:cTn>
                              </p:par>
                              <p:par>
                                <p:cTn id="328" presetID="22" presetClass="entr" presetSubtype="1" fill="hold" nodeType="withEffect">
                                  <p:stCondLst>
                                    <p:cond delay="0"/>
                                  </p:stCondLst>
                                  <p:childTnLst>
                                    <p:set>
                                      <p:cBhvr>
                                        <p:cTn id="329" dur="1" fill="hold">
                                          <p:stCondLst>
                                            <p:cond delay="0"/>
                                          </p:stCondLst>
                                        </p:cTn>
                                        <p:tgtEl>
                                          <p:spTgt spid="170"/>
                                        </p:tgtEl>
                                        <p:attrNameLst>
                                          <p:attrName>style.visibility</p:attrName>
                                        </p:attrNameLst>
                                      </p:cBhvr>
                                      <p:to>
                                        <p:strVal val="visible"/>
                                      </p:to>
                                    </p:set>
                                    <p:animEffect transition="in" filter="wipe(up)">
                                      <p:cBhvr>
                                        <p:cTn id="330" dur="500"/>
                                        <p:tgtEl>
                                          <p:spTgt spid="170"/>
                                        </p:tgtEl>
                                      </p:cBhvr>
                                    </p:animEffect>
                                  </p:childTnLst>
                                </p:cTn>
                              </p:par>
                            </p:childTnLst>
                          </p:cTn>
                        </p:par>
                      </p:childTnLst>
                    </p:cTn>
                  </p:par>
                  <p:par>
                    <p:cTn id="331" fill="hold">
                      <p:stCondLst>
                        <p:cond delay="indefinite"/>
                      </p:stCondLst>
                      <p:childTnLst>
                        <p:par>
                          <p:cTn id="332" fill="hold">
                            <p:stCondLst>
                              <p:cond delay="0"/>
                            </p:stCondLst>
                            <p:childTnLst>
                              <p:par>
                                <p:cTn id="333" presetID="22" presetClass="entr" presetSubtype="1" fill="hold" grpId="0" nodeType="clickEffect">
                                  <p:stCondLst>
                                    <p:cond delay="0"/>
                                  </p:stCondLst>
                                  <p:childTnLst>
                                    <p:set>
                                      <p:cBhvr>
                                        <p:cTn id="334" dur="1" fill="hold">
                                          <p:stCondLst>
                                            <p:cond delay="0"/>
                                          </p:stCondLst>
                                        </p:cTn>
                                        <p:tgtEl>
                                          <p:spTgt spid="90"/>
                                        </p:tgtEl>
                                        <p:attrNameLst>
                                          <p:attrName>style.visibility</p:attrName>
                                        </p:attrNameLst>
                                      </p:cBhvr>
                                      <p:to>
                                        <p:strVal val="visible"/>
                                      </p:to>
                                    </p:set>
                                    <p:animEffect transition="in" filter="wipe(up)">
                                      <p:cBhvr>
                                        <p:cTn id="335" dur="500"/>
                                        <p:tgtEl>
                                          <p:spTgt spid="90"/>
                                        </p:tgtEl>
                                      </p:cBhvr>
                                    </p:animEffect>
                                  </p:childTnLst>
                                </p:cTn>
                              </p:par>
                            </p:childTnLst>
                          </p:cTn>
                        </p:par>
                      </p:childTnLst>
                    </p:cTn>
                  </p:par>
                  <p:par>
                    <p:cTn id="336" fill="hold">
                      <p:stCondLst>
                        <p:cond delay="indefinite"/>
                      </p:stCondLst>
                      <p:childTnLst>
                        <p:par>
                          <p:cTn id="337" fill="hold">
                            <p:stCondLst>
                              <p:cond delay="0"/>
                            </p:stCondLst>
                            <p:childTnLst>
                              <p:par>
                                <p:cTn id="338" presetID="22" presetClass="entr" presetSubtype="1" fill="hold" nodeType="clickEffect">
                                  <p:stCondLst>
                                    <p:cond delay="0"/>
                                  </p:stCondLst>
                                  <p:childTnLst>
                                    <p:set>
                                      <p:cBhvr>
                                        <p:cTn id="339" dur="1" fill="hold">
                                          <p:stCondLst>
                                            <p:cond delay="0"/>
                                          </p:stCondLst>
                                        </p:cTn>
                                        <p:tgtEl>
                                          <p:spTgt spid="130"/>
                                        </p:tgtEl>
                                        <p:attrNameLst>
                                          <p:attrName>style.visibility</p:attrName>
                                        </p:attrNameLst>
                                      </p:cBhvr>
                                      <p:to>
                                        <p:strVal val="visible"/>
                                      </p:to>
                                    </p:set>
                                    <p:animEffect transition="in" filter="wipe(up)">
                                      <p:cBhvr>
                                        <p:cTn id="340" dur="500"/>
                                        <p:tgtEl>
                                          <p:spTgt spid="130"/>
                                        </p:tgtEl>
                                      </p:cBhvr>
                                    </p:animEffect>
                                  </p:childTnLst>
                                </p:cTn>
                              </p:par>
                              <p:par>
                                <p:cTn id="341" presetID="22" presetClass="entr" presetSubtype="1" fill="hold" nodeType="withEffect">
                                  <p:stCondLst>
                                    <p:cond delay="0"/>
                                  </p:stCondLst>
                                  <p:childTnLst>
                                    <p:set>
                                      <p:cBhvr>
                                        <p:cTn id="342" dur="1" fill="hold">
                                          <p:stCondLst>
                                            <p:cond delay="0"/>
                                          </p:stCondLst>
                                        </p:cTn>
                                        <p:tgtEl>
                                          <p:spTgt spid="187"/>
                                        </p:tgtEl>
                                        <p:attrNameLst>
                                          <p:attrName>style.visibility</p:attrName>
                                        </p:attrNameLst>
                                      </p:cBhvr>
                                      <p:to>
                                        <p:strVal val="visible"/>
                                      </p:to>
                                    </p:set>
                                    <p:animEffect transition="in" filter="wipe(up)">
                                      <p:cBhvr>
                                        <p:cTn id="343" dur="500"/>
                                        <p:tgtEl>
                                          <p:spTgt spid="187"/>
                                        </p:tgtEl>
                                      </p:cBhvr>
                                    </p:animEffect>
                                  </p:childTnLst>
                                </p:cTn>
                              </p:par>
                            </p:childTnLst>
                          </p:cTn>
                        </p:par>
                      </p:childTnLst>
                    </p:cTn>
                  </p:par>
                  <p:par>
                    <p:cTn id="344" fill="hold">
                      <p:stCondLst>
                        <p:cond delay="indefinite"/>
                      </p:stCondLst>
                      <p:childTnLst>
                        <p:par>
                          <p:cTn id="345" fill="hold">
                            <p:stCondLst>
                              <p:cond delay="0"/>
                            </p:stCondLst>
                            <p:childTnLst>
                              <p:par>
                                <p:cTn id="346" presetID="22" presetClass="entr" presetSubtype="1" fill="hold" grpId="0" nodeType="clickEffect">
                                  <p:stCondLst>
                                    <p:cond delay="0"/>
                                  </p:stCondLst>
                                  <p:childTnLst>
                                    <p:set>
                                      <p:cBhvr>
                                        <p:cTn id="347" dur="1" fill="hold">
                                          <p:stCondLst>
                                            <p:cond delay="0"/>
                                          </p:stCondLst>
                                        </p:cTn>
                                        <p:tgtEl>
                                          <p:spTgt spid="91"/>
                                        </p:tgtEl>
                                        <p:attrNameLst>
                                          <p:attrName>style.visibility</p:attrName>
                                        </p:attrNameLst>
                                      </p:cBhvr>
                                      <p:to>
                                        <p:strVal val="visible"/>
                                      </p:to>
                                    </p:set>
                                    <p:animEffect transition="in" filter="wipe(up)">
                                      <p:cBhvr>
                                        <p:cTn id="348" dur="500"/>
                                        <p:tgtEl>
                                          <p:spTgt spid="91"/>
                                        </p:tgtEl>
                                      </p:cBhvr>
                                    </p:animEffect>
                                  </p:childTnLst>
                                </p:cTn>
                              </p:par>
                            </p:childTnLst>
                          </p:cTn>
                        </p:par>
                      </p:childTnLst>
                    </p:cTn>
                  </p:par>
                  <p:par>
                    <p:cTn id="349" fill="hold">
                      <p:stCondLst>
                        <p:cond delay="indefinite"/>
                      </p:stCondLst>
                      <p:childTnLst>
                        <p:par>
                          <p:cTn id="350" fill="hold">
                            <p:stCondLst>
                              <p:cond delay="0"/>
                            </p:stCondLst>
                            <p:childTnLst>
                              <p:par>
                                <p:cTn id="351" presetID="22" presetClass="entr" presetSubtype="1" fill="hold" nodeType="clickEffect">
                                  <p:stCondLst>
                                    <p:cond delay="0"/>
                                  </p:stCondLst>
                                  <p:childTnLst>
                                    <p:set>
                                      <p:cBhvr>
                                        <p:cTn id="352" dur="1" fill="hold">
                                          <p:stCondLst>
                                            <p:cond delay="0"/>
                                          </p:stCondLst>
                                        </p:cTn>
                                        <p:tgtEl>
                                          <p:spTgt spid="131"/>
                                        </p:tgtEl>
                                        <p:attrNameLst>
                                          <p:attrName>style.visibility</p:attrName>
                                        </p:attrNameLst>
                                      </p:cBhvr>
                                      <p:to>
                                        <p:strVal val="visible"/>
                                      </p:to>
                                    </p:set>
                                    <p:animEffect transition="in" filter="wipe(up)">
                                      <p:cBhvr>
                                        <p:cTn id="353" dur="500"/>
                                        <p:tgtEl>
                                          <p:spTgt spid="131"/>
                                        </p:tgtEl>
                                      </p:cBhvr>
                                    </p:animEffect>
                                  </p:childTnLst>
                                </p:cTn>
                              </p:par>
                              <p:par>
                                <p:cTn id="354" presetID="22" presetClass="entr" presetSubtype="1" fill="hold" nodeType="withEffect">
                                  <p:stCondLst>
                                    <p:cond delay="0"/>
                                  </p:stCondLst>
                                  <p:childTnLst>
                                    <p:set>
                                      <p:cBhvr>
                                        <p:cTn id="355" dur="1" fill="hold">
                                          <p:stCondLst>
                                            <p:cond delay="0"/>
                                          </p:stCondLst>
                                        </p:cTn>
                                        <p:tgtEl>
                                          <p:spTgt spid="188"/>
                                        </p:tgtEl>
                                        <p:attrNameLst>
                                          <p:attrName>style.visibility</p:attrName>
                                        </p:attrNameLst>
                                      </p:cBhvr>
                                      <p:to>
                                        <p:strVal val="visible"/>
                                      </p:to>
                                    </p:set>
                                    <p:animEffect transition="in" filter="wipe(up)">
                                      <p:cBhvr>
                                        <p:cTn id="356" dur="500"/>
                                        <p:tgtEl>
                                          <p:spTgt spid="188"/>
                                        </p:tgtEl>
                                      </p:cBhvr>
                                    </p:animEffect>
                                  </p:childTnLst>
                                </p:cTn>
                              </p:par>
                            </p:childTnLst>
                          </p:cTn>
                        </p:par>
                      </p:childTnLst>
                    </p:cTn>
                  </p:par>
                  <p:par>
                    <p:cTn id="357" fill="hold">
                      <p:stCondLst>
                        <p:cond delay="indefinite"/>
                      </p:stCondLst>
                      <p:childTnLst>
                        <p:par>
                          <p:cTn id="358" fill="hold">
                            <p:stCondLst>
                              <p:cond delay="0"/>
                            </p:stCondLst>
                            <p:childTnLst>
                              <p:par>
                                <p:cTn id="359" presetID="22" presetClass="entr" presetSubtype="1" fill="hold" grpId="0" nodeType="clickEffect">
                                  <p:stCondLst>
                                    <p:cond delay="0"/>
                                  </p:stCondLst>
                                  <p:childTnLst>
                                    <p:set>
                                      <p:cBhvr>
                                        <p:cTn id="360" dur="1" fill="hold">
                                          <p:stCondLst>
                                            <p:cond delay="0"/>
                                          </p:stCondLst>
                                        </p:cTn>
                                        <p:tgtEl>
                                          <p:spTgt spid="72"/>
                                        </p:tgtEl>
                                        <p:attrNameLst>
                                          <p:attrName>style.visibility</p:attrName>
                                        </p:attrNameLst>
                                      </p:cBhvr>
                                      <p:to>
                                        <p:strVal val="visible"/>
                                      </p:to>
                                    </p:set>
                                    <p:animEffect transition="in" filter="wipe(up)">
                                      <p:cBhvr>
                                        <p:cTn id="361" dur="500"/>
                                        <p:tgtEl>
                                          <p:spTgt spid="72"/>
                                        </p:tgtEl>
                                      </p:cBhvr>
                                    </p:animEffect>
                                  </p:childTnLst>
                                </p:cTn>
                              </p:par>
                            </p:childTnLst>
                          </p:cTn>
                        </p:par>
                      </p:childTnLst>
                    </p:cTn>
                  </p:par>
                  <p:par>
                    <p:cTn id="362" fill="hold">
                      <p:stCondLst>
                        <p:cond delay="indefinite"/>
                      </p:stCondLst>
                      <p:childTnLst>
                        <p:par>
                          <p:cTn id="363" fill="hold">
                            <p:stCondLst>
                              <p:cond delay="0"/>
                            </p:stCondLst>
                            <p:childTnLst>
                              <p:par>
                                <p:cTn id="364" presetID="22" presetClass="entr" presetSubtype="1" fill="hold" nodeType="clickEffect">
                                  <p:stCondLst>
                                    <p:cond delay="0"/>
                                  </p:stCondLst>
                                  <p:childTnLst>
                                    <p:set>
                                      <p:cBhvr>
                                        <p:cTn id="365" dur="1" fill="hold">
                                          <p:stCondLst>
                                            <p:cond delay="0"/>
                                          </p:stCondLst>
                                        </p:cTn>
                                        <p:tgtEl>
                                          <p:spTgt spid="132"/>
                                        </p:tgtEl>
                                        <p:attrNameLst>
                                          <p:attrName>style.visibility</p:attrName>
                                        </p:attrNameLst>
                                      </p:cBhvr>
                                      <p:to>
                                        <p:strVal val="visible"/>
                                      </p:to>
                                    </p:set>
                                    <p:animEffect transition="in" filter="wipe(up)">
                                      <p:cBhvr>
                                        <p:cTn id="366" dur="500"/>
                                        <p:tgtEl>
                                          <p:spTgt spid="132"/>
                                        </p:tgtEl>
                                      </p:cBhvr>
                                    </p:animEffect>
                                  </p:childTnLst>
                                </p:cTn>
                              </p:par>
                              <p:par>
                                <p:cTn id="367" presetID="22" presetClass="entr" presetSubtype="1" fill="hold" nodeType="withEffect">
                                  <p:stCondLst>
                                    <p:cond delay="0"/>
                                  </p:stCondLst>
                                  <p:childTnLst>
                                    <p:set>
                                      <p:cBhvr>
                                        <p:cTn id="368" dur="1" fill="hold">
                                          <p:stCondLst>
                                            <p:cond delay="0"/>
                                          </p:stCondLst>
                                        </p:cTn>
                                        <p:tgtEl>
                                          <p:spTgt spid="171"/>
                                        </p:tgtEl>
                                        <p:attrNameLst>
                                          <p:attrName>style.visibility</p:attrName>
                                        </p:attrNameLst>
                                      </p:cBhvr>
                                      <p:to>
                                        <p:strVal val="visible"/>
                                      </p:to>
                                    </p:set>
                                    <p:animEffect transition="in" filter="wipe(up)">
                                      <p:cBhvr>
                                        <p:cTn id="369" dur="500"/>
                                        <p:tgtEl>
                                          <p:spTgt spid="171"/>
                                        </p:tgtEl>
                                      </p:cBhvr>
                                    </p:animEffect>
                                  </p:childTnLst>
                                </p:cTn>
                              </p:par>
                            </p:childTnLst>
                          </p:cTn>
                        </p:par>
                      </p:childTnLst>
                    </p:cTn>
                  </p:par>
                  <p:par>
                    <p:cTn id="370" fill="hold">
                      <p:stCondLst>
                        <p:cond delay="indefinite"/>
                      </p:stCondLst>
                      <p:childTnLst>
                        <p:par>
                          <p:cTn id="371" fill="hold">
                            <p:stCondLst>
                              <p:cond delay="0"/>
                            </p:stCondLst>
                            <p:childTnLst>
                              <p:par>
                                <p:cTn id="372" presetID="22" presetClass="entr" presetSubtype="1" fill="hold" grpId="0" nodeType="clickEffect">
                                  <p:stCondLst>
                                    <p:cond delay="0"/>
                                  </p:stCondLst>
                                  <p:childTnLst>
                                    <p:set>
                                      <p:cBhvr>
                                        <p:cTn id="373" dur="1" fill="hold">
                                          <p:stCondLst>
                                            <p:cond delay="0"/>
                                          </p:stCondLst>
                                        </p:cTn>
                                        <p:tgtEl>
                                          <p:spTgt spid="99"/>
                                        </p:tgtEl>
                                        <p:attrNameLst>
                                          <p:attrName>style.visibility</p:attrName>
                                        </p:attrNameLst>
                                      </p:cBhvr>
                                      <p:to>
                                        <p:strVal val="visible"/>
                                      </p:to>
                                    </p:set>
                                    <p:animEffect transition="in" filter="wipe(up)">
                                      <p:cBhvr>
                                        <p:cTn id="374" dur="500"/>
                                        <p:tgtEl>
                                          <p:spTgt spid="99"/>
                                        </p:tgtEl>
                                      </p:cBhvr>
                                    </p:animEffect>
                                  </p:childTnLst>
                                </p:cTn>
                              </p:par>
                            </p:childTnLst>
                          </p:cTn>
                        </p:par>
                      </p:childTnLst>
                    </p:cTn>
                  </p:par>
                  <p:par>
                    <p:cTn id="375" fill="hold">
                      <p:stCondLst>
                        <p:cond delay="indefinite"/>
                      </p:stCondLst>
                      <p:childTnLst>
                        <p:par>
                          <p:cTn id="376" fill="hold">
                            <p:stCondLst>
                              <p:cond delay="0"/>
                            </p:stCondLst>
                            <p:childTnLst>
                              <p:par>
                                <p:cTn id="377" presetID="22" presetClass="entr" presetSubtype="1" fill="hold" nodeType="clickEffect">
                                  <p:stCondLst>
                                    <p:cond delay="0"/>
                                  </p:stCondLst>
                                  <p:childTnLst>
                                    <p:set>
                                      <p:cBhvr>
                                        <p:cTn id="378" dur="1" fill="hold">
                                          <p:stCondLst>
                                            <p:cond delay="0"/>
                                          </p:stCondLst>
                                        </p:cTn>
                                        <p:tgtEl>
                                          <p:spTgt spid="133"/>
                                        </p:tgtEl>
                                        <p:attrNameLst>
                                          <p:attrName>style.visibility</p:attrName>
                                        </p:attrNameLst>
                                      </p:cBhvr>
                                      <p:to>
                                        <p:strVal val="visible"/>
                                      </p:to>
                                    </p:set>
                                    <p:animEffect transition="in" filter="wipe(up)">
                                      <p:cBhvr>
                                        <p:cTn id="379" dur="500"/>
                                        <p:tgtEl>
                                          <p:spTgt spid="133"/>
                                        </p:tgtEl>
                                      </p:cBhvr>
                                    </p:animEffect>
                                  </p:childTnLst>
                                </p:cTn>
                              </p:par>
                              <p:par>
                                <p:cTn id="380" presetID="22" presetClass="entr" presetSubtype="1" fill="hold" nodeType="withEffect">
                                  <p:stCondLst>
                                    <p:cond delay="0"/>
                                  </p:stCondLst>
                                  <p:childTnLst>
                                    <p:set>
                                      <p:cBhvr>
                                        <p:cTn id="381" dur="1" fill="hold">
                                          <p:stCondLst>
                                            <p:cond delay="0"/>
                                          </p:stCondLst>
                                        </p:cTn>
                                        <p:tgtEl>
                                          <p:spTgt spid="195"/>
                                        </p:tgtEl>
                                        <p:attrNameLst>
                                          <p:attrName>style.visibility</p:attrName>
                                        </p:attrNameLst>
                                      </p:cBhvr>
                                      <p:to>
                                        <p:strVal val="visible"/>
                                      </p:to>
                                    </p:set>
                                    <p:animEffect transition="in" filter="wipe(up)">
                                      <p:cBhvr>
                                        <p:cTn id="382" dur="500"/>
                                        <p:tgtEl>
                                          <p:spTgt spid="195"/>
                                        </p:tgtEl>
                                      </p:cBhvr>
                                    </p:animEffect>
                                  </p:childTnLst>
                                </p:cTn>
                              </p:par>
                            </p:childTnLst>
                          </p:cTn>
                        </p:par>
                      </p:childTnLst>
                    </p:cTn>
                  </p:par>
                  <p:par>
                    <p:cTn id="383" fill="hold">
                      <p:stCondLst>
                        <p:cond delay="indefinite"/>
                      </p:stCondLst>
                      <p:childTnLst>
                        <p:par>
                          <p:cTn id="384" fill="hold">
                            <p:stCondLst>
                              <p:cond delay="0"/>
                            </p:stCondLst>
                            <p:childTnLst>
                              <p:par>
                                <p:cTn id="385" presetID="22" presetClass="entr" presetSubtype="1" fill="hold" grpId="0" nodeType="clickEffect">
                                  <p:stCondLst>
                                    <p:cond delay="0"/>
                                  </p:stCondLst>
                                  <p:childTnLst>
                                    <p:set>
                                      <p:cBhvr>
                                        <p:cTn id="386" dur="1" fill="hold">
                                          <p:stCondLst>
                                            <p:cond delay="0"/>
                                          </p:stCondLst>
                                        </p:cTn>
                                        <p:tgtEl>
                                          <p:spTgt spid="92"/>
                                        </p:tgtEl>
                                        <p:attrNameLst>
                                          <p:attrName>style.visibility</p:attrName>
                                        </p:attrNameLst>
                                      </p:cBhvr>
                                      <p:to>
                                        <p:strVal val="visible"/>
                                      </p:to>
                                    </p:set>
                                    <p:animEffect transition="in" filter="wipe(up)">
                                      <p:cBhvr>
                                        <p:cTn id="387" dur="500"/>
                                        <p:tgtEl>
                                          <p:spTgt spid="92"/>
                                        </p:tgtEl>
                                      </p:cBhvr>
                                    </p:animEffect>
                                  </p:childTnLst>
                                </p:cTn>
                              </p:par>
                            </p:childTnLst>
                          </p:cTn>
                        </p:par>
                      </p:childTnLst>
                    </p:cTn>
                  </p:par>
                  <p:par>
                    <p:cTn id="388" fill="hold">
                      <p:stCondLst>
                        <p:cond delay="indefinite"/>
                      </p:stCondLst>
                      <p:childTnLst>
                        <p:par>
                          <p:cTn id="389" fill="hold">
                            <p:stCondLst>
                              <p:cond delay="0"/>
                            </p:stCondLst>
                            <p:childTnLst>
                              <p:par>
                                <p:cTn id="390" presetID="22" presetClass="entr" presetSubtype="1" fill="hold" nodeType="clickEffect">
                                  <p:stCondLst>
                                    <p:cond delay="0"/>
                                  </p:stCondLst>
                                  <p:childTnLst>
                                    <p:set>
                                      <p:cBhvr>
                                        <p:cTn id="391" dur="1" fill="hold">
                                          <p:stCondLst>
                                            <p:cond delay="0"/>
                                          </p:stCondLst>
                                        </p:cTn>
                                        <p:tgtEl>
                                          <p:spTgt spid="134"/>
                                        </p:tgtEl>
                                        <p:attrNameLst>
                                          <p:attrName>style.visibility</p:attrName>
                                        </p:attrNameLst>
                                      </p:cBhvr>
                                      <p:to>
                                        <p:strVal val="visible"/>
                                      </p:to>
                                    </p:set>
                                    <p:animEffect transition="in" filter="wipe(up)">
                                      <p:cBhvr>
                                        <p:cTn id="392" dur="500"/>
                                        <p:tgtEl>
                                          <p:spTgt spid="134"/>
                                        </p:tgtEl>
                                      </p:cBhvr>
                                    </p:animEffect>
                                  </p:childTnLst>
                                </p:cTn>
                              </p:par>
                              <p:par>
                                <p:cTn id="393" presetID="22" presetClass="entr" presetSubtype="1" fill="hold" nodeType="withEffect">
                                  <p:stCondLst>
                                    <p:cond delay="0"/>
                                  </p:stCondLst>
                                  <p:childTnLst>
                                    <p:set>
                                      <p:cBhvr>
                                        <p:cTn id="394" dur="1" fill="hold">
                                          <p:stCondLst>
                                            <p:cond delay="0"/>
                                          </p:stCondLst>
                                        </p:cTn>
                                        <p:tgtEl>
                                          <p:spTgt spid="189"/>
                                        </p:tgtEl>
                                        <p:attrNameLst>
                                          <p:attrName>style.visibility</p:attrName>
                                        </p:attrNameLst>
                                      </p:cBhvr>
                                      <p:to>
                                        <p:strVal val="visible"/>
                                      </p:to>
                                    </p:set>
                                    <p:animEffect transition="in" filter="wipe(up)">
                                      <p:cBhvr>
                                        <p:cTn id="395" dur="500"/>
                                        <p:tgtEl>
                                          <p:spTgt spid="189"/>
                                        </p:tgtEl>
                                      </p:cBhvr>
                                    </p:animEffect>
                                  </p:childTnLst>
                                </p:cTn>
                              </p:par>
                            </p:childTnLst>
                          </p:cTn>
                        </p:par>
                      </p:childTnLst>
                    </p:cTn>
                  </p:par>
                  <p:par>
                    <p:cTn id="396" fill="hold">
                      <p:stCondLst>
                        <p:cond delay="indefinite"/>
                      </p:stCondLst>
                      <p:childTnLst>
                        <p:par>
                          <p:cTn id="397" fill="hold">
                            <p:stCondLst>
                              <p:cond delay="0"/>
                            </p:stCondLst>
                            <p:childTnLst>
                              <p:par>
                                <p:cTn id="398" presetID="22" presetClass="entr" presetSubtype="1" fill="hold" grpId="0" nodeType="clickEffect">
                                  <p:stCondLst>
                                    <p:cond delay="0"/>
                                  </p:stCondLst>
                                  <p:childTnLst>
                                    <p:set>
                                      <p:cBhvr>
                                        <p:cTn id="399" dur="1" fill="hold">
                                          <p:stCondLst>
                                            <p:cond delay="0"/>
                                          </p:stCondLst>
                                        </p:cTn>
                                        <p:tgtEl>
                                          <p:spTgt spid="73"/>
                                        </p:tgtEl>
                                        <p:attrNameLst>
                                          <p:attrName>style.visibility</p:attrName>
                                        </p:attrNameLst>
                                      </p:cBhvr>
                                      <p:to>
                                        <p:strVal val="visible"/>
                                      </p:to>
                                    </p:set>
                                    <p:animEffect transition="in" filter="wipe(up)">
                                      <p:cBhvr>
                                        <p:cTn id="400" dur="500"/>
                                        <p:tgtEl>
                                          <p:spTgt spid="73"/>
                                        </p:tgtEl>
                                      </p:cBhvr>
                                    </p:animEffect>
                                  </p:childTnLst>
                                </p:cTn>
                              </p:par>
                            </p:childTnLst>
                          </p:cTn>
                        </p:par>
                      </p:childTnLst>
                    </p:cTn>
                  </p:par>
                  <p:par>
                    <p:cTn id="401" fill="hold">
                      <p:stCondLst>
                        <p:cond delay="indefinite"/>
                      </p:stCondLst>
                      <p:childTnLst>
                        <p:par>
                          <p:cTn id="402" fill="hold">
                            <p:stCondLst>
                              <p:cond delay="0"/>
                            </p:stCondLst>
                            <p:childTnLst>
                              <p:par>
                                <p:cTn id="403" presetID="22" presetClass="entr" presetSubtype="1" fill="hold" nodeType="clickEffect">
                                  <p:stCondLst>
                                    <p:cond delay="0"/>
                                  </p:stCondLst>
                                  <p:childTnLst>
                                    <p:set>
                                      <p:cBhvr>
                                        <p:cTn id="404" dur="1" fill="hold">
                                          <p:stCondLst>
                                            <p:cond delay="0"/>
                                          </p:stCondLst>
                                        </p:cTn>
                                        <p:tgtEl>
                                          <p:spTgt spid="135"/>
                                        </p:tgtEl>
                                        <p:attrNameLst>
                                          <p:attrName>style.visibility</p:attrName>
                                        </p:attrNameLst>
                                      </p:cBhvr>
                                      <p:to>
                                        <p:strVal val="visible"/>
                                      </p:to>
                                    </p:set>
                                    <p:animEffect transition="in" filter="wipe(up)">
                                      <p:cBhvr>
                                        <p:cTn id="405" dur="500"/>
                                        <p:tgtEl>
                                          <p:spTgt spid="135"/>
                                        </p:tgtEl>
                                      </p:cBhvr>
                                    </p:animEffect>
                                  </p:childTnLst>
                                </p:cTn>
                              </p:par>
                              <p:par>
                                <p:cTn id="406" presetID="22" presetClass="entr" presetSubtype="1" fill="hold" nodeType="withEffect">
                                  <p:stCondLst>
                                    <p:cond delay="0"/>
                                  </p:stCondLst>
                                  <p:childTnLst>
                                    <p:set>
                                      <p:cBhvr>
                                        <p:cTn id="407" dur="1" fill="hold">
                                          <p:stCondLst>
                                            <p:cond delay="0"/>
                                          </p:stCondLst>
                                        </p:cTn>
                                        <p:tgtEl>
                                          <p:spTgt spid="172"/>
                                        </p:tgtEl>
                                        <p:attrNameLst>
                                          <p:attrName>style.visibility</p:attrName>
                                        </p:attrNameLst>
                                      </p:cBhvr>
                                      <p:to>
                                        <p:strVal val="visible"/>
                                      </p:to>
                                    </p:set>
                                    <p:animEffect transition="in" filter="wipe(up)">
                                      <p:cBhvr>
                                        <p:cTn id="408" dur="500"/>
                                        <p:tgtEl>
                                          <p:spTgt spid="172"/>
                                        </p:tgtEl>
                                      </p:cBhvr>
                                    </p:animEffect>
                                  </p:childTnLst>
                                </p:cTn>
                              </p:par>
                            </p:childTnLst>
                          </p:cTn>
                        </p:par>
                      </p:childTnLst>
                    </p:cTn>
                  </p:par>
                  <p:par>
                    <p:cTn id="409" fill="hold">
                      <p:stCondLst>
                        <p:cond delay="indefinite"/>
                      </p:stCondLst>
                      <p:childTnLst>
                        <p:par>
                          <p:cTn id="410" fill="hold">
                            <p:stCondLst>
                              <p:cond delay="0"/>
                            </p:stCondLst>
                            <p:childTnLst>
                              <p:par>
                                <p:cTn id="411" presetID="22" presetClass="entr" presetSubtype="1" fill="hold" grpId="0" nodeType="clickEffect">
                                  <p:stCondLst>
                                    <p:cond delay="0"/>
                                  </p:stCondLst>
                                  <p:childTnLst>
                                    <p:set>
                                      <p:cBhvr>
                                        <p:cTn id="412" dur="1" fill="hold">
                                          <p:stCondLst>
                                            <p:cond delay="0"/>
                                          </p:stCondLst>
                                        </p:cTn>
                                        <p:tgtEl>
                                          <p:spTgt spid="74"/>
                                        </p:tgtEl>
                                        <p:attrNameLst>
                                          <p:attrName>style.visibility</p:attrName>
                                        </p:attrNameLst>
                                      </p:cBhvr>
                                      <p:to>
                                        <p:strVal val="visible"/>
                                      </p:to>
                                    </p:set>
                                    <p:animEffect transition="in" filter="wipe(up)">
                                      <p:cBhvr>
                                        <p:cTn id="413" dur="500"/>
                                        <p:tgtEl>
                                          <p:spTgt spid="74"/>
                                        </p:tgtEl>
                                      </p:cBhvr>
                                    </p:animEffect>
                                  </p:childTnLst>
                                </p:cTn>
                              </p:par>
                            </p:childTnLst>
                          </p:cTn>
                        </p:par>
                      </p:childTnLst>
                    </p:cTn>
                  </p:par>
                  <p:par>
                    <p:cTn id="414" fill="hold">
                      <p:stCondLst>
                        <p:cond delay="indefinite"/>
                      </p:stCondLst>
                      <p:childTnLst>
                        <p:par>
                          <p:cTn id="415" fill="hold">
                            <p:stCondLst>
                              <p:cond delay="0"/>
                            </p:stCondLst>
                            <p:childTnLst>
                              <p:par>
                                <p:cTn id="416" presetID="22" presetClass="entr" presetSubtype="1" fill="hold" nodeType="clickEffect">
                                  <p:stCondLst>
                                    <p:cond delay="0"/>
                                  </p:stCondLst>
                                  <p:childTnLst>
                                    <p:set>
                                      <p:cBhvr>
                                        <p:cTn id="417" dur="1" fill="hold">
                                          <p:stCondLst>
                                            <p:cond delay="0"/>
                                          </p:stCondLst>
                                        </p:cTn>
                                        <p:tgtEl>
                                          <p:spTgt spid="136"/>
                                        </p:tgtEl>
                                        <p:attrNameLst>
                                          <p:attrName>style.visibility</p:attrName>
                                        </p:attrNameLst>
                                      </p:cBhvr>
                                      <p:to>
                                        <p:strVal val="visible"/>
                                      </p:to>
                                    </p:set>
                                    <p:animEffect transition="in" filter="wipe(up)">
                                      <p:cBhvr>
                                        <p:cTn id="418" dur="500"/>
                                        <p:tgtEl>
                                          <p:spTgt spid="136"/>
                                        </p:tgtEl>
                                      </p:cBhvr>
                                    </p:animEffect>
                                  </p:childTnLst>
                                </p:cTn>
                              </p:par>
                              <p:par>
                                <p:cTn id="419" presetID="22" presetClass="entr" presetSubtype="1" fill="hold" nodeType="withEffect">
                                  <p:stCondLst>
                                    <p:cond delay="0"/>
                                  </p:stCondLst>
                                  <p:childTnLst>
                                    <p:set>
                                      <p:cBhvr>
                                        <p:cTn id="420" dur="1" fill="hold">
                                          <p:stCondLst>
                                            <p:cond delay="0"/>
                                          </p:stCondLst>
                                        </p:cTn>
                                        <p:tgtEl>
                                          <p:spTgt spid="173"/>
                                        </p:tgtEl>
                                        <p:attrNameLst>
                                          <p:attrName>style.visibility</p:attrName>
                                        </p:attrNameLst>
                                      </p:cBhvr>
                                      <p:to>
                                        <p:strVal val="visible"/>
                                      </p:to>
                                    </p:set>
                                    <p:animEffect transition="in" filter="wipe(up)">
                                      <p:cBhvr>
                                        <p:cTn id="421" dur="500"/>
                                        <p:tgtEl>
                                          <p:spTgt spid="173"/>
                                        </p:tgtEl>
                                      </p:cBhvr>
                                    </p:animEffect>
                                  </p:childTnLst>
                                </p:cTn>
                              </p:par>
                            </p:childTnLst>
                          </p:cTn>
                        </p:par>
                      </p:childTnLst>
                    </p:cTn>
                  </p:par>
                  <p:par>
                    <p:cTn id="422" fill="hold">
                      <p:stCondLst>
                        <p:cond delay="indefinite"/>
                      </p:stCondLst>
                      <p:childTnLst>
                        <p:par>
                          <p:cTn id="423" fill="hold">
                            <p:stCondLst>
                              <p:cond delay="0"/>
                            </p:stCondLst>
                            <p:childTnLst>
                              <p:par>
                                <p:cTn id="424" presetID="22" presetClass="entr" presetSubtype="1" fill="hold" grpId="0" nodeType="clickEffect">
                                  <p:stCondLst>
                                    <p:cond delay="0"/>
                                  </p:stCondLst>
                                  <p:childTnLst>
                                    <p:set>
                                      <p:cBhvr>
                                        <p:cTn id="425" dur="1" fill="hold">
                                          <p:stCondLst>
                                            <p:cond delay="0"/>
                                          </p:stCondLst>
                                        </p:cTn>
                                        <p:tgtEl>
                                          <p:spTgt spid="93"/>
                                        </p:tgtEl>
                                        <p:attrNameLst>
                                          <p:attrName>style.visibility</p:attrName>
                                        </p:attrNameLst>
                                      </p:cBhvr>
                                      <p:to>
                                        <p:strVal val="visible"/>
                                      </p:to>
                                    </p:set>
                                    <p:animEffect transition="in" filter="wipe(up)">
                                      <p:cBhvr>
                                        <p:cTn id="426" dur="500"/>
                                        <p:tgtEl>
                                          <p:spTgt spid="93"/>
                                        </p:tgtEl>
                                      </p:cBhvr>
                                    </p:animEffect>
                                  </p:childTnLst>
                                </p:cTn>
                              </p:par>
                            </p:childTnLst>
                          </p:cTn>
                        </p:par>
                      </p:childTnLst>
                    </p:cTn>
                  </p:par>
                  <p:par>
                    <p:cTn id="427" fill="hold">
                      <p:stCondLst>
                        <p:cond delay="indefinite"/>
                      </p:stCondLst>
                      <p:childTnLst>
                        <p:par>
                          <p:cTn id="428" fill="hold">
                            <p:stCondLst>
                              <p:cond delay="0"/>
                            </p:stCondLst>
                            <p:childTnLst>
                              <p:par>
                                <p:cTn id="429" presetID="22" presetClass="entr" presetSubtype="1" fill="hold" nodeType="clickEffect">
                                  <p:stCondLst>
                                    <p:cond delay="0"/>
                                  </p:stCondLst>
                                  <p:childTnLst>
                                    <p:set>
                                      <p:cBhvr>
                                        <p:cTn id="430" dur="1" fill="hold">
                                          <p:stCondLst>
                                            <p:cond delay="0"/>
                                          </p:stCondLst>
                                        </p:cTn>
                                        <p:tgtEl>
                                          <p:spTgt spid="137"/>
                                        </p:tgtEl>
                                        <p:attrNameLst>
                                          <p:attrName>style.visibility</p:attrName>
                                        </p:attrNameLst>
                                      </p:cBhvr>
                                      <p:to>
                                        <p:strVal val="visible"/>
                                      </p:to>
                                    </p:set>
                                    <p:animEffect transition="in" filter="wipe(up)">
                                      <p:cBhvr>
                                        <p:cTn id="431" dur="500"/>
                                        <p:tgtEl>
                                          <p:spTgt spid="137"/>
                                        </p:tgtEl>
                                      </p:cBhvr>
                                    </p:animEffect>
                                  </p:childTnLst>
                                </p:cTn>
                              </p:par>
                              <p:par>
                                <p:cTn id="432" presetID="22" presetClass="entr" presetSubtype="1" fill="hold" nodeType="withEffect">
                                  <p:stCondLst>
                                    <p:cond delay="0"/>
                                  </p:stCondLst>
                                  <p:childTnLst>
                                    <p:set>
                                      <p:cBhvr>
                                        <p:cTn id="433" dur="1" fill="hold">
                                          <p:stCondLst>
                                            <p:cond delay="0"/>
                                          </p:stCondLst>
                                        </p:cTn>
                                        <p:tgtEl>
                                          <p:spTgt spid="190"/>
                                        </p:tgtEl>
                                        <p:attrNameLst>
                                          <p:attrName>style.visibility</p:attrName>
                                        </p:attrNameLst>
                                      </p:cBhvr>
                                      <p:to>
                                        <p:strVal val="visible"/>
                                      </p:to>
                                    </p:set>
                                    <p:animEffect transition="in" filter="wipe(up)">
                                      <p:cBhvr>
                                        <p:cTn id="434" dur="500"/>
                                        <p:tgtEl>
                                          <p:spTgt spid="190"/>
                                        </p:tgtEl>
                                      </p:cBhvr>
                                    </p:animEffect>
                                  </p:childTnLst>
                                </p:cTn>
                              </p:par>
                            </p:childTnLst>
                          </p:cTn>
                        </p:par>
                      </p:childTnLst>
                    </p:cTn>
                  </p:par>
                  <p:par>
                    <p:cTn id="435" fill="hold">
                      <p:stCondLst>
                        <p:cond delay="indefinite"/>
                      </p:stCondLst>
                      <p:childTnLst>
                        <p:par>
                          <p:cTn id="436" fill="hold">
                            <p:stCondLst>
                              <p:cond delay="0"/>
                            </p:stCondLst>
                            <p:childTnLst>
                              <p:par>
                                <p:cTn id="437" presetID="22" presetClass="entr" presetSubtype="1" fill="hold" grpId="0" nodeType="clickEffect">
                                  <p:stCondLst>
                                    <p:cond delay="0"/>
                                  </p:stCondLst>
                                  <p:childTnLst>
                                    <p:set>
                                      <p:cBhvr>
                                        <p:cTn id="438" dur="1" fill="hold">
                                          <p:stCondLst>
                                            <p:cond delay="0"/>
                                          </p:stCondLst>
                                        </p:cTn>
                                        <p:tgtEl>
                                          <p:spTgt spid="94"/>
                                        </p:tgtEl>
                                        <p:attrNameLst>
                                          <p:attrName>style.visibility</p:attrName>
                                        </p:attrNameLst>
                                      </p:cBhvr>
                                      <p:to>
                                        <p:strVal val="visible"/>
                                      </p:to>
                                    </p:set>
                                    <p:animEffect transition="in" filter="wipe(up)">
                                      <p:cBhvr>
                                        <p:cTn id="439" dur="500"/>
                                        <p:tgtEl>
                                          <p:spTgt spid="94"/>
                                        </p:tgtEl>
                                      </p:cBhvr>
                                    </p:animEffect>
                                  </p:childTnLst>
                                </p:cTn>
                              </p:par>
                            </p:childTnLst>
                          </p:cTn>
                        </p:par>
                      </p:childTnLst>
                    </p:cTn>
                  </p:par>
                  <p:par>
                    <p:cTn id="440" fill="hold">
                      <p:stCondLst>
                        <p:cond delay="indefinite"/>
                      </p:stCondLst>
                      <p:childTnLst>
                        <p:par>
                          <p:cTn id="441" fill="hold">
                            <p:stCondLst>
                              <p:cond delay="0"/>
                            </p:stCondLst>
                            <p:childTnLst>
                              <p:par>
                                <p:cTn id="442" presetID="22" presetClass="entr" presetSubtype="1" fill="hold" nodeType="clickEffect">
                                  <p:stCondLst>
                                    <p:cond delay="0"/>
                                  </p:stCondLst>
                                  <p:childTnLst>
                                    <p:set>
                                      <p:cBhvr>
                                        <p:cTn id="443" dur="1" fill="hold">
                                          <p:stCondLst>
                                            <p:cond delay="0"/>
                                          </p:stCondLst>
                                        </p:cTn>
                                        <p:tgtEl>
                                          <p:spTgt spid="138"/>
                                        </p:tgtEl>
                                        <p:attrNameLst>
                                          <p:attrName>style.visibility</p:attrName>
                                        </p:attrNameLst>
                                      </p:cBhvr>
                                      <p:to>
                                        <p:strVal val="visible"/>
                                      </p:to>
                                    </p:set>
                                    <p:animEffect transition="in" filter="wipe(up)">
                                      <p:cBhvr>
                                        <p:cTn id="444" dur="500"/>
                                        <p:tgtEl>
                                          <p:spTgt spid="138"/>
                                        </p:tgtEl>
                                      </p:cBhvr>
                                    </p:animEffect>
                                  </p:childTnLst>
                                </p:cTn>
                              </p:par>
                              <p:par>
                                <p:cTn id="445" presetID="22" presetClass="entr" presetSubtype="1" fill="hold" nodeType="withEffect">
                                  <p:stCondLst>
                                    <p:cond delay="0"/>
                                  </p:stCondLst>
                                  <p:childTnLst>
                                    <p:set>
                                      <p:cBhvr>
                                        <p:cTn id="446" dur="1" fill="hold">
                                          <p:stCondLst>
                                            <p:cond delay="0"/>
                                          </p:stCondLst>
                                        </p:cTn>
                                        <p:tgtEl>
                                          <p:spTgt spid="191"/>
                                        </p:tgtEl>
                                        <p:attrNameLst>
                                          <p:attrName>style.visibility</p:attrName>
                                        </p:attrNameLst>
                                      </p:cBhvr>
                                      <p:to>
                                        <p:strVal val="visible"/>
                                      </p:to>
                                    </p:set>
                                    <p:animEffect transition="in" filter="wipe(up)">
                                      <p:cBhvr>
                                        <p:cTn id="447" dur="500"/>
                                        <p:tgtEl>
                                          <p:spTgt spid="191"/>
                                        </p:tgtEl>
                                      </p:cBhvr>
                                    </p:animEffect>
                                  </p:childTnLst>
                                </p:cTn>
                              </p:par>
                            </p:childTnLst>
                          </p:cTn>
                        </p:par>
                      </p:childTnLst>
                    </p:cTn>
                  </p:par>
                  <p:par>
                    <p:cTn id="448" fill="hold">
                      <p:stCondLst>
                        <p:cond delay="indefinite"/>
                      </p:stCondLst>
                      <p:childTnLst>
                        <p:par>
                          <p:cTn id="449" fill="hold">
                            <p:stCondLst>
                              <p:cond delay="0"/>
                            </p:stCondLst>
                            <p:childTnLst>
                              <p:par>
                                <p:cTn id="450" presetID="22" presetClass="entr" presetSubtype="1" fill="hold" grpId="0" nodeType="clickEffect">
                                  <p:stCondLst>
                                    <p:cond delay="0"/>
                                  </p:stCondLst>
                                  <p:childTnLst>
                                    <p:set>
                                      <p:cBhvr>
                                        <p:cTn id="451" dur="1" fill="hold">
                                          <p:stCondLst>
                                            <p:cond delay="0"/>
                                          </p:stCondLst>
                                        </p:cTn>
                                        <p:tgtEl>
                                          <p:spTgt spid="100"/>
                                        </p:tgtEl>
                                        <p:attrNameLst>
                                          <p:attrName>style.visibility</p:attrName>
                                        </p:attrNameLst>
                                      </p:cBhvr>
                                      <p:to>
                                        <p:strVal val="visible"/>
                                      </p:to>
                                    </p:set>
                                    <p:animEffect transition="in" filter="wipe(up)">
                                      <p:cBhvr>
                                        <p:cTn id="452" dur="500"/>
                                        <p:tgtEl>
                                          <p:spTgt spid="100"/>
                                        </p:tgtEl>
                                      </p:cBhvr>
                                    </p:animEffect>
                                  </p:childTnLst>
                                </p:cTn>
                              </p:par>
                            </p:childTnLst>
                          </p:cTn>
                        </p:par>
                      </p:childTnLst>
                    </p:cTn>
                  </p:par>
                  <p:par>
                    <p:cTn id="453" fill="hold">
                      <p:stCondLst>
                        <p:cond delay="indefinite"/>
                      </p:stCondLst>
                      <p:childTnLst>
                        <p:par>
                          <p:cTn id="454" fill="hold">
                            <p:stCondLst>
                              <p:cond delay="0"/>
                            </p:stCondLst>
                            <p:childTnLst>
                              <p:par>
                                <p:cTn id="455" presetID="22" presetClass="entr" presetSubtype="1" fill="hold" nodeType="clickEffect">
                                  <p:stCondLst>
                                    <p:cond delay="0"/>
                                  </p:stCondLst>
                                  <p:childTnLst>
                                    <p:set>
                                      <p:cBhvr>
                                        <p:cTn id="456" dur="1" fill="hold">
                                          <p:stCondLst>
                                            <p:cond delay="0"/>
                                          </p:stCondLst>
                                        </p:cTn>
                                        <p:tgtEl>
                                          <p:spTgt spid="139"/>
                                        </p:tgtEl>
                                        <p:attrNameLst>
                                          <p:attrName>style.visibility</p:attrName>
                                        </p:attrNameLst>
                                      </p:cBhvr>
                                      <p:to>
                                        <p:strVal val="visible"/>
                                      </p:to>
                                    </p:set>
                                    <p:animEffect transition="in" filter="wipe(up)">
                                      <p:cBhvr>
                                        <p:cTn id="457" dur="500"/>
                                        <p:tgtEl>
                                          <p:spTgt spid="139"/>
                                        </p:tgtEl>
                                      </p:cBhvr>
                                    </p:animEffect>
                                  </p:childTnLst>
                                </p:cTn>
                              </p:par>
                              <p:par>
                                <p:cTn id="458" presetID="22" presetClass="entr" presetSubtype="1" fill="hold" nodeType="withEffect">
                                  <p:stCondLst>
                                    <p:cond delay="0"/>
                                  </p:stCondLst>
                                  <p:childTnLst>
                                    <p:set>
                                      <p:cBhvr>
                                        <p:cTn id="459" dur="1" fill="hold">
                                          <p:stCondLst>
                                            <p:cond delay="0"/>
                                          </p:stCondLst>
                                        </p:cTn>
                                        <p:tgtEl>
                                          <p:spTgt spid="196"/>
                                        </p:tgtEl>
                                        <p:attrNameLst>
                                          <p:attrName>style.visibility</p:attrName>
                                        </p:attrNameLst>
                                      </p:cBhvr>
                                      <p:to>
                                        <p:strVal val="visible"/>
                                      </p:to>
                                    </p:set>
                                    <p:animEffect transition="in" filter="wipe(up)">
                                      <p:cBhvr>
                                        <p:cTn id="460" dur="500"/>
                                        <p:tgtEl>
                                          <p:spTgt spid="196"/>
                                        </p:tgtEl>
                                      </p:cBhvr>
                                    </p:animEffect>
                                  </p:childTnLst>
                                </p:cTn>
                              </p:par>
                            </p:childTnLst>
                          </p:cTn>
                        </p:par>
                      </p:childTnLst>
                    </p:cTn>
                  </p:par>
                  <p:par>
                    <p:cTn id="461" fill="hold">
                      <p:stCondLst>
                        <p:cond delay="indefinite"/>
                      </p:stCondLst>
                      <p:childTnLst>
                        <p:par>
                          <p:cTn id="462" fill="hold">
                            <p:stCondLst>
                              <p:cond delay="0"/>
                            </p:stCondLst>
                            <p:childTnLst>
                              <p:par>
                                <p:cTn id="463" presetID="22" presetClass="entr" presetSubtype="1" fill="hold" grpId="0" nodeType="clickEffect">
                                  <p:stCondLst>
                                    <p:cond delay="0"/>
                                  </p:stCondLst>
                                  <p:childTnLst>
                                    <p:set>
                                      <p:cBhvr>
                                        <p:cTn id="464" dur="1" fill="hold">
                                          <p:stCondLst>
                                            <p:cond delay="0"/>
                                          </p:stCondLst>
                                        </p:cTn>
                                        <p:tgtEl>
                                          <p:spTgt spid="81"/>
                                        </p:tgtEl>
                                        <p:attrNameLst>
                                          <p:attrName>style.visibility</p:attrName>
                                        </p:attrNameLst>
                                      </p:cBhvr>
                                      <p:to>
                                        <p:strVal val="visible"/>
                                      </p:to>
                                    </p:set>
                                    <p:animEffect transition="in" filter="wipe(up)">
                                      <p:cBhvr>
                                        <p:cTn id="465" dur="500"/>
                                        <p:tgtEl>
                                          <p:spTgt spid="81"/>
                                        </p:tgtEl>
                                      </p:cBhvr>
                                    </p:animEffect>
                                  </p:childTnLst>
                                </p:cTn>
                              </p:par>
                            </p:childTnLst>
                          </p:cTn>
                        </p:par>
                      </p:childTnLst>
                    </p:cTn>
                  </p:par>
                  <p:par>
                    <p:cTn id="466" fill="hold">
                      <p:stCondLst>
                        <p:cond delay="indefinite"/>
                      </p:stCondLst>
                      <p:childTnLst>
                        <p:par>
                          <p:cTn id="467" fill="hold">
                            <p:stCondLst>
                              <p:cond delay="0"/>
                            </p:stCondLst>
                            <p:childTnLst>
                              <p:par>
                                <p:cTn id="468" presetID="22" presetClass="entr" presetSubtype="1" fill="hold" nodeType="clickEffect">
                                  <p:stCondLst>
                                    <p:cond delay="0"/>
                                  </p:stCondLst>
                                  <p:childTnLst>
                                    <p:set>
                                      <p:cBhvr>
                                        <p:cTn id="469" dur="1" fill="hold">
                                          <p:stCondLst>
                                            <p:cond delay="0"/>
                                          </p:stCondLst>
                                        </p:cTn>
                                        <p:tgtEl>
                                          <p:spTgt spid="140"/>
                                        </p:tgtEl>
                                        <p:attrNameLst>
                                          <p:attrName>style.visibility</p:attrName>
                                        </p:attrNameLst>
                                      </p:cBhvr>
                                      <p:to>
                                        <p:strVal val="visible"/>
                                      </p:to>
                                    </p:set>
                                    <p:animEffect transition="in" filter="wipe(up)">
                                      <p:cBhvr>
                                        <p:cTn id="470" dur="500"/>
                                        <p:tgtEl>
                                          <p:spTgt spid="140"/>
                                        </p:tgtEl>
                                      </p:cBhvr>
                                    </p:animEffect>
                                  </p:childTnLst>
                                </p:cTn>
                              </p:par>
                              <p:par>
                                <p:cTn id="471" presetID="22" presetClass="entr" presetSubtype="1" fill="hold" nodeType="withEffect">
                                  <p:stCondLst>
                                    <p:cond delay="0"/>
                                  </p:stCondLst>
                                  <p:childTnLst>
                                    <p:set>
                                      <p:cBhvr>
                                        <p:cTn id="472" dur="1" fill="hold">
                                          <p:stCondLst>
                                            <p:cond delay="0"/>
                                          </p:stCondLst>
                                        </p:cTn>
                                        <p:tgtEl>
                                          <p:spTgt spid="179"/>
                                        </p:tgtEl>
                                        <p:attrNameLst>
                                          <p:attrName>style.visibility</p:attrName>
                                        </p:attrNameLst>
                                      </p:cBhvr>
                                      <p:to>
                                        <p:strVal val="visible"/>
                                      </p:to>
                                    </p:set>
                                    <p:animEffect transition="in" filter="wipe(up)">
                                      <p:cBhvr>
                                        <p:cTn id="473" dur="500"/>
                                        <p:tgtEl>
                                          <p:spTgt spid="179"/>
                                        </p:tgtEl>
                                      </p:cBhvr>
                                    </p:animEffect>
                                  </p:childTnLst>
                                </p:cTn>
                              </p:par>
                            </p:childTnLst>
                          </p:cTn>
                        </p:par>
                      </p:childTnLst>
                    </p:cTn>
                  </p:par>
                  <p:par>
                    <p:cTn id="474" fill="hold">
                      <p:stCondLst>
                        <p:cond delay="indefinite"/>
                      </p:stCondLst>
                      <p:childTnLst>
                        <p:par>
                          <p:cTn id="475" fill="hold">
                            <p:stCondLst>
                              <p:cond delay="0"/>
                            </p:stCondLst>
                            <p:childTnLst>
                              <p:par>
                                <p:cTn id="476" presetID="22" presetClass="entr" presetSubtype="1" fill="hold" grpId="0" nodeType="clickEffect">
                                  <p:stCondLst>
                                    <p:cond delay="0"/>
                                  </p:stCondLst>
                                  <p:childTnLst>
                                    <p:set>
                                      <p:cBhvr>
                                        <p:cTn id="477" dur="1" fill="hold">
                                          <p:stCondLst>
                                            <p:cond delay="0"/>
                                          </p:stCondLst>
                                        </p:cTn>
                                        <p:tgtEl>
                                          <p:spTgt spid="75"/>
                                        </p:tgtEl>
                                        <p:attrNameLst>
                                          <p:attrName>style.visibility</p:attrName>
                                        </p:attrNameLst>
                                      </p:cBhvr>
                                      <p:to>
                                        <p:strVal val="visible"/>
                                      </p:to>
                                    </p:set>
                                    <p:animEffect transition="in" filter="wipe(up)">
                                      <p:cBhvr>
                                        <p:cTn id="478" dur="500"/>
                                        <p:tgtEl>
                                          <p:spTgt spid="75"/>
                                        </p:tgtEl>
                                      </p:cBhvr>
                                    </p:animEffect>
                                  </p:childTnLst>
                                </p:cTn>
                              </p:par>
                            </p:childTnLst>
                          </p:cTn>
                        </p:par>
                      </p:childTnLst>
                    </p:cTn>
                  </p:par>
                  <p:par>
                    <p:cTn id="479" fill="hold">
                      <p:stCondLst>
                        <p:cond delay="indefinite"/>
                      </p:stCondLst>
                      <p:childTnLst>
                        <p:par>
                          <p:cTn id="480" fill="hold">
                            <p:stCondLst>
                              <p:cond delay="0"/>
                            </p:stCondLst>
                            <p:childTnLst>
                              <p:par>
                                <p:cTn id="481" presetID="22" presetClass="entr" presetSubtype="1" fill="hold" nodeType="clickEffect">
                                  <p:stCondLst>
                                    <p:cond delay="0"/>
                                  </p:stCondLst>
                                  <p:childTnLst>
                                    <p:set>
                                      <p:cBhvr>
                                        <p:cTn id="482" dur="1" fill="hold">
                                          <p:stCondLst>
                                            <p:cond delay="0"/>
                                          </p:stCondLst>
                                        </p:cTn>
                                        <p:tgtEl>
                                          <p:spTgt spid="141"/>
                                        </p:tgtEl>
                                        <p:attrNameLst>
                                          <p:attrName>style.visibility</p:attrName>
                                        </p:attrNameLst>
                                      </p:cBhvr>
                                      <p:to>
                                        <p:strVal val="visible"/>
                                      </p:to>
                                    </p:set>
                                    <p:animEffect transition="in" filter="wipe(up)">
                                      <p:cBhvr>
                                        <p:cTn id="483" dur="500"/>
                                        <p:tgtEl>
                                          <p:spTgt spid="141"/>
                                        </p:tgtEl>
                                      </p:cBhvr>
                                    </p:animEffect>
                                  </p:childTnLst>
                                </p:cTn>
                              </p:par>
                              <p:par>
                                <p:cTn id="484" presetID="22" presetClass="entr" presetSubtype="1" fill="hold" nodeType="withEffect">
                                  <p:stCondLst>
                                    <p:cond delay="0"/>
                                  </p:stCondLst>
                                  <p:childTnLst>
                                    <p:set>
                                      <p:cBhvr>
                                        <p:cTn id="485" dur="1" fill="hold">
                                          <p:stCondLst>
                                            <p:cond delay="0"/>
                                          </p:stCondLst>
                                        </p:cTn>
                                        <p:tgtEl>
                                          <p:spTgt spid="174"/>
                                        </p:tgtEl>
                                        <p:attrNameLst>
                                          <p:attrName>style.visibility</p:attrName>
                                        </p:attrNameLst>
                                      </p:cBhvr>
                                      <p:to>
                                        <p:strVal val="visible"/>
                                      </p:to>
                                    </p:set>
                                    <p:animEffect transition="in" filter="wipe(up)">
                                      <p:cBhvr>
                                        <p:cTn id="486" dur="500"/>
                                        <p:tgtEl>
                                          <p:spTgt spid="174"/>
                                        </p:tgtEl>
                                      </p:cBhvr>
                                    </p:animEffect>
                                  </p:childTnLst>
                                </p:cTn>
                              </p:par>
                            </p:childTnLst>
                          </p:cTn>
                        </p:par>
                      </p:childTnLst>
                    </p:cTn>
                  </p:par>
                  <p:par>
                    <p:cTn id="487" fill="hold">
                      <p:stCondLst>
                        <p:cond delay="indefinite"/>
                      </p:stCondLst>
                      <p:childTnLst>
                        <p:par>
                          <p:cTn id="488" fill="hold">
                            <p:stCondLst>
                              <p:cond delay="0"/>
                            </p:stCondLst>
                            <p:childTnLst>
                              <p:par>
                                <p:cTn id="489" presetID="22" presetClass="entr" presetSubtype="1" fill="hold" grpId="0" nodeType="clickEffect">
                                  <p:stCondLst>
                                    <p:cond delay="0"/>
                                  </p:stCondLst>
                                  <p:childTnLst>
                                    <p:set>
                                      <p:cBhvr>
                                        <p:cTn id="490" dur="1" fill="hold">
                                          <p:stCondLst>
                                            <p:cond delay="0"/>
                                          </p:stCondLst>
                                        </p:cTn>
                                        <p:tgtEl>
                                          <p:spTgt spid="95"/>
                                        </p:tgtEl>
                                        <p:attrNameLst>
                                          <p:attrName>style.visibility</p:attrName>
                                        </p:attrNameLst>
                                      </p:cBhvr>
                                      <p:to>
                                        <p:strVal val="visible"/>
                                      </p:to>
                                    </p:set>
                                    <p:animEffect transition="in" filter="wipe(up)">
                                      <p:cBhvr>
                                        <p:cTn id="491" dur="500"/>
                                        <p:tgtEl>
                                          <p:spTgt spid="95"/>
                                        </p:tgtEl>
                                      </p:cBhvr>
                                    </p:animEffect>
                                  </p:childTnLst>
                                </p:cTn>
                              </p:par>
                            </p:childTnLst>
                          </p:cTn>
                        </p:par>
                      </p:childTnLst>
                    </p:cTn>
                  </p:par>
                  <p:par>
                    <p:cTn id="492" fill="hold">
                      <p:stCondLst>
                        <p:cond delay="indefinite"/>
                      </p:stCondLst>
                      <p:childTnLst>
                        <p:par>
                          <p:cTn id="493" fill="hold">
                            <p:stCondLst>
                              <p:cond delay="0"/>
                            </p:stCondLst>
                            <p:childTnLst>
                              <p:par>
                                <p:cTn id="494" presetID="22" presetClass="entr" presetSubtype="1" fill="hold" nodeType="clickEffect">
                                  <p:stCondLst>
                                    <p:cond delay="0"/>
                                  </p:stCondLst>
                                  <p:childTnLst>
                                    <p:set>
                                      <p:cBhvr>
                                        <p:cTn id="495" dur="1" fill="hold">
                                          <p:stCondLst>
                                            <p:cond delay="0"/>
                                          </p:stCondLst>
                                        </p:cTn>
                                        <p:tgtEl>
                                          <p:spTgt spid="142"/>
                                        </p:tgtEl>
                                        <p:attrNameLst>
                                          <p:attrName>style.visibility</p:attrName>
                                        </p:attrNameLst>
                                      </p:cBhvr>
                                      <p:to>
                                        <p:strVal val="visible"/>
                                      </p:to>
                                    </p:set>
                                    <p:animEffect transition="in" filter="wipe(up)">
                                      <p:cBhvr>
                                        <p:cTn id="496" dur="500"/>
                                        <p:tgtEl>
                                          <p:spTgt spid="142"/>
                                        </p:tgtEl>
                                      </p:cBhvr>
                                    </p:animEffect>
                                  </p:childTnLst>
                                </p:cTn>
                              </p:par>
                              <p:par>
                                <p:cTn id="497" presetID="22" presetClass="entr" presetSubtype="1" fill="hold" nodeType="withEffect">
                                  <p:stCondLst>
                                    <p:cond delay="0"/>
                                  </p:stCondLst>
                                  <p:childTnLst>
                                    <p:set>
                                      <p:cBhvr>
                                        <p:cTn id="498" dur="1" fill="hold">
                                          <p:stCondLst>
                                            <p:cond delay="0"/>
                                          </p:stCondLst>
                                        </p:cTn>
                                        <p:tgtEl>
                                          <p:spTgt spid="192"/>
                                        </p:tgtEl>
                                        <p:attrNameLst>
                                          <p:attrName>style.visibility</p:attrName>
                                        </p:attrNameLst>
                                      </p:cBhvr>
                                      <p:to>
                                        <p:strVal val="visible"/>
                                      </p:to>
                                    </p:set>
                                    <p:animEffect transition="in" filter="wipe(up)">
                                      <p:cBhvr>
                                        <p:cTn id="499" dur="500"/>
                                        <p:tgtEl>
                                          <p:spTgt spid="192"/>
                                        </p:tgtEl>
                                      </p:cBhvr>
                                    </p:animEffect>
                                  </p:childTnLst>
                                </p:cTn>
                              </p:par>
                            </p:childTnLst>
                          </p:cTn>
                        </p:par>
                      </p:childTnLst>
                    </p:cTn>
                  </p:par>
                  <p:par>
                    <p:cTn id="500" fill="hold">
                      <p:stCondLst>
                        <p:cond delay="indefinite"/>
                      </p:stCondLst>
                      <p:childTnLst>
                        <p:par>
                          <p:cTn id="501" fill="hold">
                            <p:stCondLst>
                              <p:cond delay="0"/>
                            </p:stCondLst>
                            <p:childTnLst>
                              <p:par>
                                <p:cTn id="502" presetID="22" presetClass="entr" presetSubtype="1" fill="hold" grpId="0" nodeType="clickEffect">
                                  <p:stCondLst>
                                    <p:cond delay="0"/>
                                  </p:stCondLst>
                                  <p:childTnLst>
                                    <p:set>
                                      <p:cBhvr>
                                        <p:cTn id="503" dur="1" fill="hold">
                                          <p:stCondLst>
                                            <p:cond delay="0"/>
                                          </p:stCondLst>
                                        </p:cTn>
                                        <p:tgtEl>
                                          <p:spTgt spid="82"/>
                                        </p:tgtEl>
                                        <p:attrNameLst>
                                          <p:attrName>style.visibility</p:attrName>
                                        </p:attrNameLst>
                                      </p:cBhvr>
                                      <p:to>
                                        <p:strVal val="visible"/>
                                      </p:to>
                                    </p:set>
                                    <p:animEffect transition="in" filter="wipe(up)">
                                      <p:cBhvr>
                                        <p:cTn id="504" dur="500"/>
                                        <p:tgtEl>
                                          <p:spTgt spid="82"/>
                                        </p:tgtEl>
                                      </p:cBhvr>
                                    </p:animEffect>
                                  </p:childTnLst>
                                </p:cTn>
                              </p:par>
                            </p:childTnLst>
                          </p:cTn>
                        </p:par>
                      </p:childTnLst>
                    </p:cTn>
                  </p:par>
                  <p:par>
                    <p:cTn id="505" fill="hold">
                      <p:stCondLst>
                        <p:cond delay="indefinite"/>
                      </p:stCondLst>
                      <p:childTnLst>
                        <p:par>
                          <p:cTn id="506" fill="hold">
                            <p:stCondLst>
                              <p:cond delay="0"/>
                            </p:stCondLst>
                            <p:childTnLst>
                              <p:par>
                                <p:cTn id="507" presetID="22" presetClass="entr" presetSubtype="1" fill="hold" nodeType="clickEffect">
                                  <p:stCondLst>
                                    <p:cond delay="0"/>
                                  </p:stCondLst>
                                  <p:childTnLst>
                                    <p:set>
                                      <p:cBhvr>
                                        <p:cTn id="508" dur="1" fill="hold">
                                          <p:stCondLst>
                                            <p:cond delay="0"/>
                                          </p:stCondLst>
                                        </p:cTn>
                                        <p:tgtEl>
                                          <p:spTgt spid="143"/>
                                        </p:tgtEl>
                                        <p:attrNameLst>
                                          <p:attrName>style.visibility</p:attrName>
                                        </p:attrNameLst>
                                      </p:cBhvr>
                                      <p:to>
                                        <p:strVal val="visible"/>
                                      </p:to>
                                    </p:set>
                                    <p:animEffect transition="in" filter="wipe(up)">
                                      <p:cBhvr>
                                        <p:cTn id="509" dur="500"/>
                                        <p:tgtEl>
                                          <p:spTgt spid="143"/>
                                        </p:tgtEl>
                                      </p:cBhvr>
                                    </p:animEffect>
                                  </p:childTnLst>
                                </p:cTn>
                              </p:par>
                              <p:par>
                                <p:cTn id="510" presetID="22" presetClass="entr" presetSubtype="1" fill="hold" nodeType="withEffect">
                                  <p:stCondLst>
                                    <p:cond delay="0"/>
                                  </p:stCondLst>
                                  <p:childTnLst>
                                    <p:set>
                                      <p:cBhvr>
                                        <p:cTn id="511" dur="1" fill="hold">
                                          <p:stCondLst>
                                            <p:cond delay="0"/>
                                          </p:stCondLst>
                                        </p:cTn>
                                        <p:tgtEl>
                                          <p:spTgt spid="180"/>
                                        </p:tgtEl>
                                        <p:attrNameLst>
                                          <p:attrName>style.visibility</p:attrName>
                                        </p:attrNameLst>
                                      </p:cBhvr>
                                      <p:to>
                                        <p:strVal val="visible"/>
                                      </p:to>
                                    </p:set>
                                    <p:animEffect transition="in" filter="wipe(up)">
                                      <p:cBhvr>
                                        <p:cTn id="512" dur="500"/>
                                        <p:tgtEl>
                                          <p:spTgt spid="180"/>
                                        </p:tgtEl>
                                      </p:cBhvr>
                                    </p:animEffect>
                                  </p:childTnLst>
                                </p:cTn>
                              </p:par>
                            </p:childTnLst>
                          </p:cTn>
                        </p:par>
                      </p:childTnLst>
                    </p:cTn>
                  </p:par>
                  <p:par>
                    <p:cTn id="513" fill="hold">
                      <p:stCondLst>
                        <p:cond delay="indefinite"/>
                      </p:stCondLst>
                      <p:childTnLst>
                        <p:par>
                          <p:cTn id="514" fill="hold">
                            <p:stCondLst>
                              <p:cond delay="0"/>
                            </p:stCondLst>
                            <p:childTnLst>
                              <p:par>
                                <p:cTn id="515" presetID="22" presetClass="entr" presetSubtype="1" fill="hold" grpId="0" nodeType="clickEffect">
                                  <p:stCondLst>
                                    <p:cond delay="0"/>
                                  </p:stCondLst>
                                  <p:childTnLst>
                                    <p:set>
                                      <p:cBhvr>
                                        <p:cTn id="516" dur="1" fill="hold">
                                          <p:stCondLst>
                                            <p:cond delay="0"/>
                                          </p:stCondLst>
                                        </p:cTn>
                                        <p:tgtEl>
                                          <p:spTgt spid="76"/>
                                        </p:tgtEl>
                                        <p:attrNameLst>
                                          <p:attrName>style.visibility</p:attrName>
                                        </p:attrNameLst>
                                      </p:cBhvr>
                                      <p:to>
                                        <p:strVal val="visible"/>
                                      </p:to>
                                    </p:set>
                                    <p:animEffect transition="in" filter="wipe(up)">
                                      <p:cBhvr>
                                        <p:cTn id="517" dur="500"/>
                                        <p:tgtEl>
                                          <p:spTgt spid="76"/>
                                        </p:tgtEl>
                                      </p:cBhvr>
                                    </p:animEffect>
                                  </p:childTnLst>
                                </p:cTn>
                              </p:par>
                            </p:childTnLst>
                          </p:cTn>
                        </p:par>
                      </p:childTnLst>
                    </p:cTn>
                  </p:par>
                  <p:par>
                    <p:cTn id="518" fill="hold">
                      <p:stCondLst>
                        <p:cond delay="indefinite"/>
                      </p:stCondLst>
                      <p:childTnLst>
                        <p:par>
                          <p:cTn id="519" fill="hold">
                            <p:stCondLst>
                              <p:cond delay="0"/>
                            </p:stCondLst>
                            <p:childTnLst>
                              <p:par>
                                <p:cTn id="520" presetID="22" presetClass="entr" presetSubtype="1" fill="hold" nodeType="clickEffect">
                                  <p:stCondLst>
                                    <p:cond delay="0"/>
                                  </p:stCondLst>
                                  <p:childTnLst>
                                    <p:set>
                                      <p:cBhvr>
                                        <p:cTn id="521" dur="1" fill="hold">
                                          <p:stCondLst>
                                            <p:cond delay="0"/>
                                          </p:stCondLst>
                                        </p:cTn>
                                        <p:tgtEl>
                                          <p:spTgt spid="144"/>
                                        </p:tgtEl>
                                        <p:attrNameLst>
                                          <p:attrName>style.visibility</p:attrName>
                                        </p:attrNameLst>
                                      </p:cBhvr>
                                      <p:to>
                                        <p:strVal val="visible"/>
                                      </p:to>
                                    </p:set>
                                    <p:animEffect transition="in" filter="wipe(up)">
                                      <p:cBhvr>
                                        <p:cTn id="522" dur="500"/>
                                        <p:tgtEl>
                                          <p:spTgt spid="144"/>
                                        </p:tgtEl>
                                      </p:cBhvr>
                                    </p:animEffect>
                                  </p:childTnLst>
                                </p:cTn>
                              </p:par>
                              <p:par>
                                <p:cTn id="523" presetID="22" presetClass="entr" presetSubtype="1" fill="hold" nodeType="withEffect">
                                  <p:stCondLst>
                                    <p:cond delay="0"/>
                                  </p:stCondLst>
                                  <p:childTnLst>
                                    <p:set>
                                      <p:cBhvr>
                                        <p:cTn id="524" dur="1" fill="hold">
                                          <p:stCondLst>
                                            <p:cond delay="0"/>
                                          </p:stCondLst>
                                        </p:cTn>
                                        <p:tgtEl>
                                          <p:spTgt spid="175"/>
                                        </p:tgtEl>
                                        <p:attrNameLst>
                                          <p:attrName>style.visibility</p:attrName>
                                        </p:attrNameLst>
                                      </p:cBhvr>
                                      <p:to>
                                        <p:strVal val="visible"/>
                                      </p:to>
                                    </p:set>
                                    <p:animEffect transition="in" filter="wipe(up)">
                                      <p:cBhvr>
                                        <p:cTn id="525" dur="500"/>
                                        <p:tgtEl>
                                          <p:spTgt spid="175"/>
                                        </p:tgtEl>
                                      </p:cBhvr>
                                    </p:animEffect>
                                  </p:childTnLst>
                                </p:cTn>
                              </p:par>
                            </p:childTnLst>
                          </p:cTn>
                        </p:par>
                      </p:childTnLst>
                    </p:cTn>
                  </p:par>
                  <p:par>
                    <p:cTn id="526" fill="hold">
                      <p:stCondLst>
                        <p:cond delay="indefinite"/>
                      </p:stCondLst>
                      <p:childTnLst>
                        <p:par>
                          <p:cTn id="527" fill="hold">
                            <p:stCondLst>
                              <p:cond delay="0"/>
                            </p:stCondLst>
                            <p:childTnLst>
                              <p:par>
                                <p:cTn id="528" presetID="22" presetClass="entr" presetSubtype="1" fill="hold" grpId="0" nodeType="clickEffect">
                                  <p:stCondLst>
                                    <p:cond delay="0"/>
                                  </p:stCondLst>
                                  <p:childTnLst>
                                    <p:set>
                                      <p:cBhvr>
                                        <p:cTn id="529" dur="1" fill="hold">
                                          <p:stCondLst>
                                            <p:cond delay="0"/>
                                          </p:stCondLst>
                                        </p:cTn>
                                        <p:tgtEl>
                                          <p:spTgt spid="83"/>
                                        </p:tgtEl>
                                        <p:attrNameLst>
                                          <p:attrName>style.visibility</p:attrName>
                                        </p:attrNameLst>
                                      </p:cBhvr>
                                      <p:to>
                                        <p:strVal val="visible"/>
                                      </p:to>
                                    </p:set>
                                    <p:animEffect transition="in" filter="wipe(up)">
                                      <p:cBhvr>
                                        <p:cTn id="530" dur="500"/>
                                        <p:tgtEl>
                                          <p:spTgt spid="83"/>
                                        </p:tgtEl>
                                      </p:cBhvr>
                                    </p:animEffect>
                                  </p:childTnLst>
                                </p:cTn>
                              </p:par>
                            </p:childTnLst>
                          </p:cTn>
                        </p:par>
                      </p:childTnLst>
                    </p:cTn>
                  </p:par>
                  <p:par>
                    <p:cTn id="531" fill="hold">
                      <p:stCondLst>
                        <p:cond delay="indefinite"/>
                      </p:stCondLst>
                      <p:childTnLst>
                        <p:par>
                          <p:cTn id="532" fill="hold">
                            <p:stCondLst>
                              <p:cond delay="0"/>
                            </p:stCondLst>
                            <p:childTnLst>
                              <p:par>
                                <p:cTn id="533" presetID="22" presetClass="entr" presetSubtype="1" fill="hold" nodeType="clickEffect">
                                  <p:stCondLst>
                                    <p:cond delay="0"/>
                                  </p:stCondLst>
                                  <p:childTnLst>
                                    <p:set>
                                      <p:cBhvr>
                                        <p:cTn id="534" dur="1" fill="hold">
                                          <p:stCondLst>
                                            <p:cond delay="0"/>
                                          </p:stCondLst>
                                        </p:cTn>
                                        <p:tgtEl>
                                          <p:spTgt spid="145"/>
                                        </p:tgtEl>
                                        <p:attrNameLst>
                                          <p:attrName>style.visibility</p:attrName>
                                        </p:attrNameLst>
                                      </p:cBhvr>
                                      <p:to>
                                        <p:strVal val="visible"/>
                                      </p:to>
                                    </p:set>
                                    <p:animEffect transition="in" filter="wipe(up)">
                                      <p:cBhvr>
                                        <p:cTn id="535" dur="500"/>
                                        <p:tgtEl>
                                          <p:spTgt spid="145"/>
                                        </p:tgtEl>
                                      </p:cBhvr>
                                    </p:animEffect>
                                  </p:childTnLst>
                                </p:cTn>
                              </p:par>
                              <p:par>
                                <p:cTn id="536" presetID="22" presetClass="entr" presetSubtype="1" fill="hold" nodeType="withEffect">
                                  <p:stCondLst>
                                    <p:cond delay="0"/>
                                  </p:stCondLst>
                                  <p:childTnLst>
                                    <p:set>
                                      <p:cBhvr>
                                        <p:cTn id="537" dur="1" fill="hold">
                                          <p:stCondLst>
                                            <p:cond delay="0"/>
                                          </p:stCondLst>
                                        </p:cTn>
                                        <p:tgtEl>
                                          <p:spTgt spid="181"/>
                                        </p:tgtEl>
                                        <p:attrNameLst>
                                          <p:attrName>style.visibility</p:attrName>
                                        </p:attrNameLst>
                                      </p:cBhvr>
                                      <p:to>
                                        <p:strVal val="visible"/>
                                      </p:to>
                                    </p:set>
                                    <p:animEffect transition="in" filter="wipe(up)">
                                      <p:cBhvr>
                                        <p:cTn id="538" dur="500"/>
                                        <p:tgtEl>
                                          <p:spTgt spid="181"/>
                                        </p:tgtEl>
                                      </p:cBhvr>
                                    </p:animEffect>
                                  </p:childTnLst>
                                </p:cTn>
                              </p:par>
                            </p:childTnLst>
                          </p:cTn>
                        </p:par>
                      </p:childTnLst>
                    </p:cTn>
                  </p:par>
                  <p:par>
                    <p:cTn id="539" fill="hold">
                      <p:stCondLst>
                        <p:cond delay="indefinite"/>
                      </p:stCondLst>
                      <p:childTnLst>
                        <p:par>
                          <p:cTn id="540" fill="hold">
                            <p:stCondLst>
                              <p:cond delay="0"/>
                            </p:stCondLst>
                            <p:childTnLst>
                              <p:par>
                                <p:cTn id="541" presetID="22" presetClass="entr" presetSubtype="1" fill="hold" grpId="0" nodeType="clickEffect">
                                  <p:stCondLst>
                                    <p:cond delay="0"/>
                                  </p:stCondLst>
                                  <p:childTnLst>
                                    <p:set>
                                      <p:cBhvr>
                                        <p:cTn id="542" dur="1" fill="hold">
                                          <p:stCondLst>
                                            <p:cond delay="0"/>
                                          </p:stCondLst>
                                        </p:cTn>
                                        <p:tgtEl>
                                          <p:spTgt spid="96"/>
                                        </p:tgtEl>
                                        <p:attrNameLst>
                                          <p:attrName>style.visibility</p:attrName>
                                        </p:attrNameLst>
                                      </p:cBhvr>
                                      <p:to>
                                        <p:strVal val="visible"/>
                                      </p:to>
                                    </p:set>
                                    <p:animEffect transition="in" filter="wipe(up)">
                                      <p:cBhvr>
                                        <p:cTn id="543" dur="500"/>
                                        <p:tgtEl>
                                          <p:spTgt spid="96"/>
                                        </p:tgtEl>
                                      </p:cBhvr>
                                    </p:animEffect>
                                  </p:childTnLst>
                                </p:cTn>
                              </p:par>
                            </p:childTnLst>
                          </p:cTn>
                        </p:par>
                      </p:childTnLst>
                    </p:cTn>
                  </p:par>
                  <p:par>
                    <p:cTn id="544" fill="hold">
                      <p:stCondLst>
                        <p:cond delay="indefinite"/>
                      </p:stCondLst>
                      <p:childTnLst>
                        <p:par>
                          <p:cTn id="545" fill="hold">
                            <p:stCondLst>
                              <p:cond delay="0"/>
                            </p:stCondLst>
                            <p:childTnLst>
                              <p:par>
                                <p:cTn id="546" presetID="22" presetClass="entr" presetSubtype="1" fill="hold" nodeType="clickEffect">
                                  <p:stCondLst>
                                    <p:cond delay="0"/>
                                  </p:stCondLst>
                                  <p:childTnLst>
                                    <p:set>
                                      <p:cBhvr>
                                        <p:cTn id="547" dur="1" fill="hold">
                                          <p:stCondLst>
                                            <p:cond delay="0"/>
                                          </p:stCondLst>
                                        </p:cTn>
                                        <p:tgtEl>
                                          <p:spTgt spid="146"/>
                                        </p:tgtEl>
                                        <p:attrNameLst>
                                          <p:attrName>style.visibility</p:attrName>
                                        </p:attrNameLst>
                                      </p:cBhvr>
                                      <p:to>
                                        <p:strVal val="visible"/>
                                      </p:to>
                                    </p:set>
                                    <p:animEffect transition="in" filter="wipe(up)">
                                      <p:cBhvr>
                                        <p:cTn id="548" dur="500"/>
                                        <p:tgtEl>
                                          <p:spTgt spid="146"/>
                                        </p:tgtEl>
                                      </p:cBhvr>
                                    </p:animEffect>
                                  </p:childTnLst>
                                </p:cTn>
                              </p:par>
                              <p:par>
                                <p:cTn id="549" presetID="22" presetClass="entr" presetSubtype="1" fill="hold" nodeType="withEffect">
                                  <p:stCondLst>
                                    <p:cond delay="0"/>
                                  </p:stCondLst>
                                  <p:childTnLst>
                                    <p:set>
                                      <p:cBhvr>
                                        <p:cTn id="550" dur="1" fill="hold">
                                          <p:stCondLst>
                                            <p:cond delay="0"/>
                                          </p:stCondLst>
                                        </p:cTn>
                                        <p:tgtEl>
                                          <p:spTgt spid="193"/>
                                        </p:tgtEl>
                                        <p:attrNameLst>
                                          <p:attrName>style.visibility</p:attrName>
                                        </p:attrNameLst>
                                      </p:cBhvr>
                                      <p:to>
                                        <p:strVal val="visible"/>
                                      </p:to>
                                    </p:set>
                                    <p:animEffect transition="in" filter="wipe(up)">
                                      <p:cBhvr>
                                        <p:cTn id="551" dur="500"/>
                                        <p:tgtEl>
                                          <p:spTgt spid="193"/>
                                        </p:tgtEl>
                                      </p:cBhvr>
                                    </p:animEffect>
                                  </p:childTnLst>
                                </p:cTn>
                              </p:par>
                            </p:childTnLst>
                          </p:cTn>
                        </p:par>
                      </p:childTnLst>
                    </p:cTn>
                  </p:par>
                  <p:par>
                    <p:cTn id="552" fill="hold">
                      <p:stCondLst>
                        <p:cond delay="indefinite"/>
                      </p:stCondLst>
                      <p:childTnLst>
                        <p:par>
                          <p:cTn id="553" fill="hold">
                            <p:stCondLst>
                              <p:cond delay="0"/>
                            </p:stCondLst>
                            <p:childTnLst>
                              <p:par>
                                <p:cTn id="554" presetID="10" presetClass="entr" presetSubtype="0" fill="hold" nodeType="clickEffect">
                                  <p:stCondLst>
                                    <p:cond delay="0"/>
                                  </p:stCondLst>
                                  <p:childTnLst>
                                    <p:set>
                                      <p:cBhvr>
                                        <p:cTn id="555" dur="1" fill="hold">
                                          <p:stCondLst>
                                            <p:cond delay="0"/>
                                          </p:stCondLst>
                                        </p:cTn>
                                        <p:tgtEl>
                                          <p:spTgt spid="203"/>
                                        </p:tgtEl>
                                        <p:attrNameLst>
                                          <p:attrName>style.visibility</p:attrName>
                                        </p:attrNameLst>
                                      </p:cBhvr>
                                      <p:to>
                                        <p:strVal val="visible"/>
                                      </p:to>
                                    </p:set>
                                    <p:animEffect transition="in" filter="fade">
                                      <p:cBhvr>
                                        <p:cTn id="556" dur="500"/>
                                        <p:tgtEl>
                                          <p:spTgt spid="203"/>
                                        </p:tgtEl>
                                      </p:cBhvr>
                                    </p:animEffect>
                                  </p:childTnLst>
                                </p:cTn>
                              </p:par>
                            </p:childTnLst>
                          </p:cTn>
                        </p:par>
                      </p:childTnLst>
                    </p:cTn>
                  </p:par>
                  <p:par>
                    <p:cTn id="557" fill="hold">
                      <p:stCondLst>
                        <p:cond delay="indefinite"/>
                      </p:stCondLst>
                      <p:childTnLst>
                        <p:par>
                          <p:cTn id="558" fill="hold">
                            <p:stCondLst>
                              <p:cond delay="0"/>
                            </p:stCondLst>
                            <p:childTnLst>
                              <p:par>
                                <p:cTn id="559" presetID="22" presetClass="entr" presetSubtype="8" fill="hold" grpId="0" nodeType="clickEffect">
                                  <p:stCondLst>
                                    <p:cond delay="0"/>
                                  </p:stCondLst>
                                  <p:childTnLst>
                                    <p:set>
                                      <p:cBhvr>
                                        <p:cTn id="560" dur="1" fill="hold">
                                          <p:stCondLst>
                                            <p:cond delay="0"/>
                                          </p:stCondLst>
                                        </p:cTn>
                                        <p:tgtEl>
                                          <p:spTgt spid="55"/>
                                        </p:tgtEl>
                                        <p:attrNameLst>
                                          <p:attrName>style.visibility</p:attrName>
                                        </p:attrNameLst>
                                      </p:cBhvr>
                                      <p:to>
                                        <p:strVal val="visible"/>
                                      </p:to>
                                    </p:set>
                                    <p:animEffect transition="in" filter="wipe(left)">
                                      <p:cBhvr>
                                        <p:cTn id="561" dur="500"/>
                                        <p:tgtEl>
                                          <p:spTgt spid="55"/>
                                        </p:tgtEl>
                                      </p:cBhvr>
                                    </p:animEffect>
                                  </p:childTnLst>
                                </p:cTn>
                              </p:par>
                            </p:childTnLst>
                          </p:cTn>
                        </p:par>
                      </p:childTnLst>
                    </p:cTn>
                  </p:par>
                  <p:par>
                    <p:cTn id="562" fill="hold">
                      <p:stCondLst>
                        <p:cond delay="indefinite"/>
                      </p:stCondLst>
                      <p:childTnLst>
                        <p:par>
                          <p:cTn id="563" fill="hold">
                            <p:stCondLst>
                              <p:cond delay="0"/>
                            </p:stCondLst>
                            <p:childTnLst>
                              <p:par>
                                <p:cTn id="564" presetID="22" presetClass="entr" presetSubtype="8" fill="hold" grpId="0" nodeType="clickEffect">
                                  <p:stCondLst>
                                    <p:cond delay="0"/>
                                  </p:stCondLst>
                                  <p:childTnLst>
                                    <p:set>
                                      <p:cBhvr>
                                        <p:cTn id="565" dur="1" fill="hold">
                                          <p:stCondLst>
                                            <p:cond delay="0"/>
                                          </p:stCondLst>
                                        </p:cTn>
                                        <p:tgtEl>
                                          <p:spTgt spid="56"/>
                                        </p:tgtEl>
                                        <p:attrNameLst>
                                          <p:attrName>style.visibility</p:attrName>
                                        </p:attrNameLst>
                                      </p:cBhvr>
                                      <p:to>
                                        <p:strVal val="visible"/>
                                      </p:to>
                                    </p:set>
                                    <p:animEffect transition="in" filter="wipe(left)">
                                      <p:cBhvr>
                                        <p:cTn id="566" dur="500"/>
                                        <p:tgtEl>
                                          <p:spTgt spid="56"/>
                                        </p:tgtEl>
                                      </p:cBhvr>
                                    </p:animEffect>
                                  </p:childTnLst>
                                </p:cTn>
                              </p:par>
                            </p:childTnLst>
                          </p:cTn>
                        </p:par>
                      </p:childTnLst>
                    </p:cTn>
                  </p:par>
                  <p:par>
                    <p:cTn id="567" fill="hold">
                      <p:stCondLst>
                        <p:cond delay="indefinite"/>
                      </p:stCondLst>
                      <p:childTnLst>
                        <p:par>
                          <p:cTn id="568" fill="hold">
                            <p:stCondLst>
                              <p:cond delay="0"/>
                            </p:stCondLst>
                            <p:childTnLst>
                              <p:par>
                                <p:cTn id="569" presetID="22" presetClass="entr" presetSubtype="8" fill="hold" grpId="0" nodeType="clickEffect">
                                  <p:stCondLst>
                                    <p:cond delay="0"/>
                                  </p:stCondLst>
                                  <p:childTnLst>
                                    <p:set>
                                      <p:cBhvr>
                                        <p:cTn id="570" dur="1" fill="hold">
                                          <p:stCondLst>
                                            <p:cond delay="0"/>
                                          </p:stCondLst>
                                        </p:cTn>
                                        <p:tgtEl>
                                          <p:spTgt spid="57"/>
                                        </p:tgtEl>
                                        <p:attrNameLst>
                                          <p:attrName>style.visibility</p:attrName>
                                        </p:attrNameLst>
                                      </p:cBhvr>
                                      <p:to>
                                        <p:strVal val="visible"/>
                                      </p:to>
                                    </p:set>
                                    <p:animEffect transition="in" filter="wipe(left)">
                                      <p:cBhvr>
                                        <p:cTn id="571" dur="500"/>
                                        <p:tgtEl>
                                          <p:spTgt spid="57"/>
                                        </p:tgtEl>
                                      </p:cBhvr>
                                    </p:animEffect>
                                  </p:childTnLst>
                                </p:cTn>
                              </p:par>
                            </p:childTnLst>
                          </p:cTn>
                        </p:par>
                      </p:childTnLst>
                    </p:cTn>
                  </p:par>
                  <p:par>
                    <p:cTn id="572" fill="hold">
                      <p:stCondLst>
                        <p:cond delay="indefinite"/>
                      </p:stCondLst>
                      <p:childTnLst>
                        <p:par>
                          <p:cTn id="573" fill="hold">
                            <p:stCondLst>
                              <p:cond delay="0"/>
                            </p:stCondLst>
                            <p:childTnLst>
                              <p:par>
                                <p:cTn id="574" presetID="22" presetClass="entr" presetSubtype="8" fill="hold" grpId="0" nodeType="clickEffect">
                                  <p:stCondLst>
                                    <p:cond delay="0"/>
                                  </p:stCondLst>
                                  <p:childTnLst>
                                    <p:set>
                                      <p:cBhvr>
                                        <p:cTn id="575" dur="1" fill="hold">
                                          <p:stCondLst>
                                            <p:cond delay="0"/>
                                          </p:stCondLst>
                                        </p:cTn>
                                        <p:tgtEl>
                                          <p:spTgt spid="58"/>
                                        </p:tgtEl>
                                        <p:attrNameLst>
                                          <p:attrName>style.visibility</p:attrName>
                                        </p:attrNameLst>
                                      </p:cBhvr>
                                      <p:to>
                                        <p:strVal val="visible"/>
                                      </p:to>
                                    </p:set>
                                    <p:animEffect transition="in" filter="wipe(left)">
                                      <p:cBhvr>
                                        <p:cTn id="576" dur="500"/>
                                        <p:tgtEl>
                                          <p:spTgt spid="58"/>
                                        </p:tgtEl>
                                      </p:cBhvr>
                                    </p:animEffect>
                                  </p:childTnLst>
                                </p:cTn>
                              </p:par>
                            </p:childTnLst>
                          </p:cTn>
                        </p:par>
                        <p:par>
                          <p:cTn id="577" fill="hold">
                            <p:stCondLst>
                              <p:cond delay="500"/>
                            </p:stCondLst>
                            <p:childTnLst>
                              <p:par>
                                <p:cTn id="578" presetID="10" presetClass="exit" presetSubtype="0" fill="hold" nodeType="afterEffect">
                                  <p:stCondLst>
                                    <p:cond delay="0"/>
                                  </p:stCondLst>
                                  <p:childTnLst>
                                    <p:animEffect transition="out" filter="fade">
                                      <p:cBhvr>
                                        <p:cTn id="579" dur="500"/>
                                        <p:tgtEl>
                                          <p:spTgt spid="203"/>
                                        </p:tgtEl>
                                      </p:cBhvr>
                                    </p:animEffect>
                                    <p:set>
                                      <p:cBhvr>
                                        <p:cTn id="580" dur="1" fill="hold">
                                          <p:stCondLst>
                                            <p:cond delay="499"/>
                                          </p:stCondLst>
                                        </p:cTn>
                                        <p:tgtEl>
                                          <p:spTgt spid="203"/>
                                        </p:tgtEl>
                                        <p:attrNameLst>
                                          <p:attrName>style.visibility</p:attrName>
                                        </p:attrNameLst>
                                      </p:cBhvr>
                                      <p:to>
                                        <p:strVal val="hidden"/>
                                      </p:to>
                                    </p:set>
                                  </p:childTnLst>
                                </p:cTn>
                              </p:par>
                            </p:childTnLst>
                          </p:cTn>
                        </p:par>
                      </p:childTnLst>
                    </p:cTn>
                  </p:par>
                  <p:par>
                    <p:cTn id="581" fill="hold">
                      <p:stCondLst>
                        <p:cond delay="indefinite"/>
                      </p:stCondLst>
                      <p:childTnLst>
                        <p:par>
                          <p:cTn id="582" fill="hold">
                            <p:stCondLst>
                              <p:cond delay="0"/>
                            </p:stCondLst>
                            <p:childTnLst>
                              <p:par>
                                <p:cTn id="583" presetID="22" presetClass="entr" presetSubtype="8" fill="hold" grpId="0" nodeType="clickEffect">
                                  <p:stCondLst>
                                    <p:cond delay="0"/>
                                  </p:stCondLst>
                                  <p:childTnLst>
                                    <p:set>
                                      <p:cBhvr>
                                        <p:cTn id="584" dur="1" fill="hold">
                                          <p:stCondLst>
                                            <p:cond delay="0"/>
                                          </p:stCondLst>
                                        </p:cTn>
                                        <p:tgtEl>
                                          <p:spTgt spid="59">
                                            <p:txEl>
                                              <p:pRg st="0" end="0"/>
                                            </p:txEl>
                                          </p:spTgt>
                                        </p:tgtEl>
                                        <p:attrNameLst>
                                          <p:attrName>style.visibility</p:attrName>
                                        </p:attrNameLst>
                                      </p:cBhvr>
                                      <p:to>
                                        <p:strVal val="visible"/>
                                      </p:to>
                                    </p:set>
                                    <p:animEffect transition="in" filter="wipe(left)">
                                      <p:cBhvr>
                                        <p:cTn id="585" dur="500"/>
                                        <p:tgtEl>
                                          <p:spTgt spid="59">
                                            <p:txEl>
                                              <p:pRg st="0" end="0"/>
                                            </p:txEl>
                                          </p:spTgt>
                                        </p:tgtEl>
                                      </p:cBhvr>
                                    </p:animEffect>
                                  </p:childTnLst>
                                </p:cTn>
                              </p:par>
                            </p:childTnLst>
                          </p:cTn>
                        </p:par>
                      </p:childTnLst>
                    </p:cTn>
                  </p:par>
                  <p:par>
                    <p:cTn id="586" fill="hold">
                      <p:stCondLst>
                        <p:cond delay="indefinite"/>
                      </p:stCondLst>
                      <p:childTnLst>
                        <p:par>
                          <p:cTn id="587" fill="hold">
                            <p:stCondLst>
                              <p:cond delay="0"/>
                            </p:stCondLst>
                            <p:childTnLst>
                              <p:par>
                                <p:cTn id="588" presetID="22" presetClass="entr" presetSubtype="8" fill="hold" grpId="0" nodeType="clickEffect">
                                  <p:stCondLst>
                                    <p:cond delay="0"/>
                                  </p:stCondLst>
                                  <p:childTnLst>
                                    <p:set>
                                      <p:cBhvr>
                                        <p:cTn id="589" dur="1" fill="hold">
                                          <p:stCondLst>
                                            <p:cond delay="0"/>
                                          </p:stCondLst>
                                        </p:cTn>
                                        <p:tgtEl>
                                          <p:spTgt spid="60">
                                            <p:txEl>
                                              <p:pRg st="0" end="0"/>
                                            </p:txEl>
                                          </p:spTgt>
                                        </p:tgtEl>
                                        <p:attrNameLst>
                                          <p:attrName>style.visibility</p:attrName>
                                        </p:attrNameLst>
                                      </p:cBhvr>
                                      <p:to>
                                        <p:strVal val="visible"/>
                                      </p:to>
                                    </p:set>
                                    <p:animEffect transition="in" filter="wipe(left)">
                                      <p:cBhvr>
                                        <p:cTn id="590" dur="500"/>
                                        <p:tgtEl>
                                          <p:spTgt spid="60">
                                            <p:txEl>
                                              <p:pRg st="0" end="0"/>
                                            </p:txEl>
                                          </p:spTgt>
                                        </p:tgtEl>
                                      </p:cBhvr>
                                    </p:animEffect>
                                  </p:childTnLst>
                                </p:cTn>
                              </p:par>
                            </p:childTnLst>
                          </p:cTn>
                        </p:par>
                      </p:childTnLst>
                    </p:cTn>
                  </p:par>
                  <p:par>
                    <p:cTn id="591" fill="hold">
                      <p:stCondLst>
                        <p:cond delay="indefinite"/>
                      </p:stCondLst>
                      <p:childTnLst>
                        <p:par>
                          <p:cTn id="592" fill="hold">
                            <p:stCondLst>
                              <p:cond delay="0"/>
                            </p:stCondLst>
                            <p:childTnLst>
                              <p:par>
                                <p:cTn id="593" presetID="22" presetClass="entr" presetSubtype="8" fill="hold" grpId="0" nodeType="clickEffect">
                                  <p:stCondLst>
                                    <p:cond delay="0"/>
                                  </p:stCondLst>
                                  <p:childTnLst>
                                    <p:set>
                                      <p:cBhvr>
                                        <p:cTn id="594" dur="1" fill="hold">
                                          <p:stCondLst>
                                            <p:cond delay="0"/>
                                          </p:stCondLst>
                                        </p:cTn>
                                        <p:tgtEl>
                                          <p:spTgt spid="61">
                                            <p:txEl>
                                              <p:pRg st="0" end="0"/>
                                            </p:txEl>
                                          </p:spTgt>
                                        </p:tgtEl>
                                        <p:attrNameLst>
                                          <p:attrName>style.visibility</p:attrName>
                                        </p:attrNameLst>
                                      </p:cBhvr>
                                      <p:to>
                                        <p:strVal val="visible"/>
                                      </p:to>
                                    </p:set>
                                    <p:animEffect transition="in" filter="wipe(left)">
                                      <p:cBhvr>
                                        <p:cTn id="595" dur="500"/>
                                        <p:tgtEl>
                                          <p:spTgt spid="6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9" grpId="0" build="allAtOnce"/>
      <p:bldP spid="11" grpId="0" build="allAtOnce"/>
      <p:bldP spid="12" grpId="0" build="allAtOnce"/>
      <p:bldP spid="13" grpId="0" build="allAtOnce"/>
      <p:bldP spid="55" grpId="0"/>
      <p:bldP spid="56" grpId="0"/>
      <p:bldP spid="57" grpId="0"/>
      <p:bldP spid="58" grpId="0"/>
      <p:bldP spid="59" grpId="0" build="allAtOnce"/>
      <p:bldP spid="60" grpId="0" build="allAtOnce"/>
      <p:bldP spid="61" grpId="0" build="allAtOnce"/>
      <p:bldP spid="14" grpId="0" build="allAtOnce"/>
      <p:bldP spid="68" grpId="0" animBg="1"/>
      <p:bldP spid="69" grpId="0" animBg="1"/>
      <p:bldP spid="70" grpId="0" animBg="1"/>
      <p:bldP spid="71" grpId="0" animBg="1"/>
      <p:bldP spid="72" grpId="0" animBg="1"/>
      <p:bldP spid="73" grpId="0" animBg="1"/>
      <p:bldP spid="74" grpId="0" animBg="1"/>
      <p:bldP spid="75" grpId="0" animBg="1"/>
      <p:bldP spid="76" grpId="0" animBg="1"/>
      <p:bldP spid="15" grpId="0" build="allAtOnce"/>
      <p:bldP spid="78" grpId="0" animBg="1"/>
      <p:bldP spid="79" grpId="0" animBg="1"/>
      <p:bldP spid="80" grpId="0" animBg="1"/>
      <p:bldP spid="81" grpId="0" animBg="1"/>
      <p:bldP spid="82" grpId="0" animBg="1"/>
      <p:bldP spid="83" grpId="0" animBg="1"/>
      <p:bldP spid="84" grpId="0" animBg="1"/>
      <p:bldP spid="85" grpId="0" animBg="1"/>
      <p:bldP spid="16" grpId="0" build="allAtOnce"/>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17" grpId="0" build="allAtOnce"/>
      <p:bldP spid="98" grpId="0" animBg="1"/>
      <p:bldP spid="99" grpId="0" animBg="1"/>
      <p:bldP spid="100" grpId="0" animBg="1"/>
      <p:bldP spid="7" grpId="0" build="allAtOnce"/>
      <p:bldP spid="166" grpId="0" animBg="1"/>
      <p:bldP spid="166" grpId="1" animBg="1"/>
      <p:bldP spid="8" grpId="0" build="allAtOnce"/>
      <p:bldP spid="156" grpId="0" build="allAtOnce"/>
      <p:bldP spid="157" grpId="0" build="allAtOnce"/>
      <p:bldP spid="158" grpId="0" build="allAtOnce"/>
      <p:bldP spid="159"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4029223" y="1971587"/>
            <a:ext cx="1085554"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3</a:t>
            </a:r>
            <a:endParaRPr lang="en-US" sz="2000" b="1" dirty="0">
              <a:solidFill>
                <a:prstClr val="black"/>
              </a:solidFill>
            </a:endParaRPr>
          </a:p>
        </p:txBody>
      </p:sp>
    </p:spTree>
    <p:extLst>
      <p:ext uri="{BB962C8B-B14F-4D97-AF65-F5344CB8AC3E}">
        <p14:creationId xmlns:p14="http://schemas.microsoft.com/office/powerpoint/2010/main" val="1540862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344" y="441923"/>
            <a:ext cx="7771874" cy="584234"/>
          </a:xfrm>
          <a:prstGeom prst="rect">
            <a:avLst/>
          </a:prstGeom>
        </p:spPr>
        <p:txBody>
          <a:bodyPr wrap="square">
            <a:spAutoFit/>
          </a:bodyPr>
          <a:lstStyle/>
          <a:p>
            <a:r>
              <a:rPr lang="en-US" sz="1600" b="1" dirty="0" smtClean="0">
                <a:solidFill>
                  <a:srgbClr val="0000CC"/>
                </a:solidFill>
              </a:rPr>
              <a:t>Q.] Three </a:t>
            </a:r>
            <a:r>
              <a:rPr lang="en-US" sz="1600" b="1" dirty="0">
                <a:solidFill>
                  <a:srgbClr val="0000CC"/>
                </a:solidFill>
              </a:rPr>
              <a:t>coins were tossed 30 times. Each time the number of heads occurring </a:t>
            </a:r>
            <a:r>
              <a:rPr lang="en-US" sz="1600" b="1" dirty="0" smtClean="0">
                <a:solidFill>
                  <a:srgbClr val="0000CC"/>
                </a:solidFill>
              </a:rPr>
              <a:t>was</a:t>
            </a:r>
            <a:br>
              <a:rPr lang="en-US" sz="1600" b="1" dirty="0" smtClean="0">
                <a:solidFill>
                  <a:srgbClr val="0000CC"/>
                </a:solidFill>
              </a:rPr>
            </a:br>
            <a:r>
              <a:rPr lang="en-US" sz="1600" b="1" dirty="0" smtClean="0">
                <a:solidFill>
                  <a:srgbClr val="0000CC"/>
                </a:solidFill>
              </a:rPr>
              <a:t>       </a:t>
            </a:r>
            <a:r>
              <a:rPr lang="en-US" sz="1600" b="1" dirty="0">
                <a:solidFill>
                  <a:srgbClr val="0000CC"/>
                </a:solidFill>
              </a:rPr>
              <a:t>noted down as follows : </a:t>
            </a:r>
            <a:endParaRPr lang="en-US" sz="1600" b="1" dirty="0" smtClean="0">
              <a:solidFill>
                <a:srgbClr val="0000CC"/>
              </a:solidFill>
            </a:endParaRPr>
          </a:p>
        </p:txBody>
      </p:sp>
      <p:sp>
        <p:nvSpPr>
          <p:cNvPr id="56" name="Rectangle 55"/>
          <p:cNvSpPr/>
          <p:nvPr/>
        </p:nvSpPr>
        <p:spPr>
          <a:xfrm>
            <a:off x="675209" y="1405720"/>
            <a:ext cx="6498101" cy="338241"/>
          </a:xfrm>
          <a:prstGeom prst="rect">
            <a:avLst/>
          </a:prstGeom>
        </p:spPr>
        <p:txBody>
          <a:bodyPr wrap="square">
            <a:spAutoFit/>
          </a:bodyPr>
          <a:lstStyle/>
          <a:p>
            <a:r>
              <a:rPr lang="en-US" sz="1600" b="1" dirty="0">
                <a:solidFill>
                  <a:srgbClr val="0000CC"/>
                </a:solidFill>
              </a:rPr>
              <a:t>Prepare a frequency distribution table for the data given above.</a:t>
            </a:r>
            <a:endParaRPr lang="en-IN" sz="1600" b="1" dirty="0" smtClean="0">
              <a:solidFill>
                <a:srgbClr val="0000CC"/>
              </a:solidFill>
            </a:endParaRPr>
          </a:p>
        </p:txBody>
      </p:sp>
      <p:sp>
        <p:nvSpPr>
          <p:cNvPr id="57" name="Rectangle 56"/>
          <p:cNvSpPr/>
          <p:nvPr/>
        </p:nvSpPr>
        <p:spPr>
          <a:xfrm>
            <a:off x="592511" y="1736867"/>
            <a:ext cx="497252" cy="338554"/>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1600" b="1" dirty="0" smtClean="0">
                <a:solidFill>
                  <a:prstClr val="black"/>
                </a:solidFill>
                <a:ea typeface="Cambria Math" pitchFamily="18" charset="0"/>
              </a:rPr>
              <a:t>Sol.</a:t>
            </a:r>
            <a:endParaRPr lang="en-US" sz="1600" b="1" dirty="0">
              <a:solidFill>
                <a:prstClr val="black"/>
              </a:solidFill>
              <a:ea typeface="Cambria Math"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247853468"/>
              </p:ext>
            </p:extLst>
          </p:nvPr>
        </p:nvGraphicFramePr>
        <p:xfrm>
          <a:off x="780152" y="2130453"/>
          <a:ext cx="3870960" cy="2208519"/>
        </p:xfrm>
        <a:graphic>
          <a:graphicData uri="http://schemas.openxmlformats.org/drawingml/2006/table">
            <a:tbl>
              <a:tblPr firstRow="1" bandRow="1">
                <a:tableStyleId>{EB344D84-9AFB-497E-A393-DC336BA19D2E}</a:tableStyleId>
              </a:tblPr>
              <a:tblGrid>
                <a:gridCol w="164592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005840">
                  <a:extLst>
                    <a:ext uri="{9D8B030D-6E8A-4147-A177-3AD203B41FA5}">
                      <a16:colId xmlns:a16="http://schemas.microsoft.com/office/drawing/2014/main" val="20002"/>
                    </a:ext>
                  </a:extLst>
                </a:gridCol>
              </a:tblGrid>
              <a:tr h="365676">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676">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497">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497">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497">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5676">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 name="Rectangle 9"/>
          <p:cNvSpPr/>
          <p:nvPr/>
        </p:nvSpPr>
        <p:spPr>
          <a:xfrm>
            <a:off x="782922" y="2155495"/>
            <a:ext cx="1949017" cy="338241"/>
          </a:xfrm>
          <a:prstGeom prst="rect">
            <a:avLst/>
          </a:prstGeom>
        </p:spPr>
        <p:txBody>
          <a:bodyPr wrap="square">
            <a:spAutoFit/>
          </a:bodyPr>
          <a:lstStyle/>
          <a:p>
            <a:r>
              <a:rPr lang="en-IN" sz="1600" b="1" dirty="0">
                <a:solidFill>
                  <a:prstClr val="black"/>
                </a:solidFill>
              </a:rPr>
              <a:t>Number of heads</a:t>
            </a:r>
            <a:endParaRPr lang="en-IN" sz="1600" b="1" dirty="0" smtClean="0">
              <a:solidFill>
                <a:srgbClr val="00B0F0"/>
              </a:solidFill>
            </a:endParaRPr>
          </a:p>
        </p:txBody>
      </p:sp>
      <p:sp>
        <p:nvSpPr>
          <p:cNvPr id="11" name="Rectangle 10"/>
          <p:cNvSpPr/>
          <p:nvPr/>
        </p:nvSpPr>
        <p:spPr>
          <a:xfrm>
            <a:off x="2464316" y="2145968"/>
            <a:ext cx="1250545" cy="338241"/>
          </a:xfrm>
          <a:prstGeom prst="rect">
            <a:avLst/>
          </a:prstGeom>
        </p:spPr>
        <p:txBody>
          <a:bodyPr wrap="square">
            <a:spAutoFit/>
          </a:bodyPr>
          <a:lstStyle/>
          <a:p>
            <a:r>
              <a:rPr lang="en-IN" sz="1600" b="1" dirty="0">
                <a:solidFill>
                  <a:prstClr val="black"/>
                </a:solidFill>
              </a:rPr>
              <a:t>Tally marks</a:t>
            </a:r>
            <a:endParaRPr lang="en-IN" sz="1600" b="1" dirty="0" smtClean="0">
              <a:solidFill>
                <a:srgbClr val="00B0F0"/>
              </a:solidFill>
            </a:endParaRPr>
          </a:p>
        </p:txBody>
      </p:sp>
      <p:sp>
        <p:nvSpPr>
          <p:cNvPr id="12" name="Rectangle 11"/>
          <p:cNvSpPr/>
          <p:nvPr/>
        </p:nvSpPr>
        <p:spPr>
          <a:xfrm>
            <a:off x="3594943" y="2144986"/>
            <a:ext cx="1149569" cy="338241"/>
          </a:xfrm>
          <a:prstGeom prst="rect">
            <a:avLst/>
          </a:prstGeom>
        </p:spPr>
        <p:txBody>
          <a:bodyPr wrap="square">
            <a:spAutoFit/>
          </a:bodyPr>
          <a:lstStyle/>
          <a:p>
            <a:pPr algn="ctr"/>
            <a:r>
              <a:rPr lang="en-IN" sz="1600" b="1" dirty="0">
                <a:solidFill>
                  <a:prstClr val="black"/>
                </a:solidFill>
              </a:rPr>
              <a:t>Frequency </a:t>
            </a:r>
            <a:endParaRPr lang="en-IN" sz="1600" b="1" dirty="0" smtClean="0">
              <a:solidFill>
                <a:srgbClr val="00B0F0"/>
              </a:solidFill>
            </a:endParaRPr>
          </a:p>
        </p:txBody>
      </p:sp>
      <p:sp>
        <p:nvSpPr>
          <p:cNvPr id="13" name="Rectangle 12"/>
          <p:cNvSpPr/>
          <p:nvPr/>
        </p:nvSpPr>
        <p:spPr>
          <a:xfrm>
            <a:off x="1107950" y="2502470"/>
            <a:ext cx="649224" cy="338241"/>
          </a:xfrm>
          <a:prstGeom prst="rect">
            <a:avLst/>
          </a:prstGeom>
        </p:spPr>
        <p:txBody>
          <a:bodyPr wrap="square">
            <a:spAutoFit/>
          </a:bodyPr>
          <a:lstStyle/>
          <a:p>
            <a:pPr algn="ctr"/>
            <a:r>
              <a:rPr lang="en-IN" sz="1600" b="1" dirty="0" smtClean="0">
                <a:solidFill>
                  <a:prstClr val="black"/>
                </a:solidFill>
              </a:rPr>
              <a:t>0</a:t>
            </a:r>
            <a:endParaRPr lang="en-IN" sz="1600" b="1" dirty="0" smtClean="0">
              <a:solidFill>
                <a:srgbClr val="00B0F0"/>
              </a:solidFill>
            </a:endParaRPr>
          </a:p>
        </p:txBody>
      </p:sp>
      <p:sp>
        <p:nvSpPr>
          <p:cNvPr id="14" name="Rectangle 13"/>
          <p:cNvSpPr/>
          <p:nvPr/>
        </p:nvSpPr>
        <p:spPr>
          <a:xfrm>
            <a:off x="1107950" y="2884566"/>
            <a:ext cx="649224" cy="338241"/>
          </a:xfrm>
          <a:prstGeom prst="rect">
            <a:avLst/>
          </a:prstGeom>
        </p:spPr>
        <p:txBody>
          <a:bodyPr wrap="square">
            <a:spAutoFit/>
          </a:bodyPr>
          <a:lstStyle/>
          <a:p>
            <a:pPr algn="ctr"/>
            <a:r>
              <a:rPr lang="en-IN" sz="1600" b="1" dirty="0" smtClean="0">
                <a:solidFill>
                  <a:prstClr val="black"/>
                </a:solidFill>
              </a:rPr>
              <a:t>1</a:t>
            </a:r>
            <a:endParaRPr lang="en-IN" sz="1600" b="1" dirty="0" smtClean="0">
              <a:solidFill>
                <a:srgbClr val="00B0F0"/>
              </a:solidFill>
            </a:endParaRPr>
          </a:p>
        </p:txBody>
      </p:sp>
      <p:sp>
        <p:nvSpPr>
          <p:cNvPr id="15" name="Rectangle 14"/>
          <p:cNvSpPr/>
          <p:nvPr/>
        </p:nvSpPr>
        <p:spPr>
          <a:xfrm>
            <a:off x="1107950" y="3246714"/>
            <a:ext cx="649224" cy="341624"/>
          </a:xfrm>
          <a:prstGeom prst="rect">
            <a:avLst/>
          </a:prstGeom>
        </p:spPr>
        <p:txBody>
          <a:bodyPr wrap="square">
            <a:spAutoFit/>
          </a:bodyPr>
          <a:lstStyle/>
          <a:p>
            <a:pPr algn="ctr"/>
            <a:r>
              <a:rPr lang="en-IN" sz="1600" b="1" dirty="0" smtClean="0">
                <a:solidFill>
                  <a:prstClr val="black"/>
                </a:solidFill>
              </a:rPr>
              <a:t>2</a:t>
            </a:r>
            <a:endParaRPr lang="en-IN" sz="1600" b="1" dirty="0" smtClean="0">
              <a:solidFill>
                <a:srgbClr val="00B0F0"/>
              </a:solidFill>
            </a:endParaRPr>
          </a:p>
        </p:txBody>
      </p:sp>
      <p:sp>
        <p:nvSpPr>
          <p:cNvPr id="16" name="Rectangle 15"/>
          <p:cNvSpPr/>
          <p:nvPr/>
        </p:nvSpPr>
        <p:spPr>
          <a:xfrm>
            <a:off x="1107950" y="3626247"/>
            <a:ext cx="649224" cy="338241"/>
          </a:xfrm>
          <a:prstGeom prst="rect">
            <a:avLst/>
          </a:prstGeom>
        </p:spPr>
        <p:txBody>
          <a:bodyPr wrap="square">
            <a:spAutoFit/>
          </a:bodyPr>
          <a:lstStyle/>
          <a:p>
            <a:pPr algn="ctr"/>
            <a:r>
              <a:rPr lang="en-IN" sz="1600" b="1" dirty="0" smtClean="0">
                <a:solidFill>
                  <a:prstClr val="black"/>
                </a:solidFill>
              </a:rPr>
              <a:t>3</a:t>
            </a:r>
            <a:endParaRPr lang="en-IN" sz="1600" b="1" dirty="0" smtClean="0">
              <a:solidFill>
                <a:srgbClr val="00B0F0"/>
              </a:solidFill>
            </a:endParaRPr>
          </a:p>
        </p:txBody>
      </p:sp>
      <p:sp>
        <p:nvSpPr>
          <p:cNvPr id="47" name="Rectangle 46"/>
          <p:cNvSpPr/>
          <p:nvPr/>
        </p:nvSpPr>
        <p:spPr>
          <a:xfrm>
            <a:off x="3811162" y="2492950"/>
            <a:ext cx="402336" cy="338241"/>
          </a:xfrm>
          <a:prstGeom prst="rect">
            <a:avLst/>
          </a:prstGeom>
        </p:spPr>
        <p:txBody>
          <a:bodyPr wrap="square">
            <a:spAutoFit/>
          </a:bodyPr>
          <a:lstStyle/>
          <a:p>
            <a:pPr algn="ctr"/>
            <a:r>
              <a:rPr lang="en-IN" sz="1600" b="1" dirty="0" smtClean="0">
                <a:solidFill>
                  <a:prstClr val="black"/>
                </a:solidFill>
              </a:rPr>
              <a:t>6</a:t>
            </a:r>
            <a:endParaRPr lang="en-IN" sz="1600" b="1" dirty="0" smtClean="0">
              <a:solidFill>
                <a:srgbClr val="00B0F0"/>
              </a:solidFill>
            </a:endParaRPr>
          </a:p>
        </p:txBody>
      </p:sp>
      <p:sp>
        <p:nvSpPr>
          <p:cNvPr id="48" name="Rectangle 47"/>
          <p:cNvSpPr/>
          <p:nvPr/>
        </p:nvSpPr>
        <p:spPr>
          <a:xfrm>
            <a:off x="3811162" y="2875050"/>
            <a:ext cx="402336" cy="338241"/>
          </a:xfrm>
          <a:prstGeom prst="rect">
            <a:avLst/>
          </a:prstGeom>
        </p:spPr>
        <p:txBody>
          <a:bodyPr wrap="square">
            <a:spAutoFit/>
          </a:bodyPr>
          <a:lstStyle/>
          <a:p>
            <a:pPr algn="ctr"/>
            <a:r>
              <a:rPr lang="en-IN" sz="1600" b="1" dirty="0" smtClean="0">
                <a:solidFill>
                  <a:prstClr val="black"/>
                </a:solidFill>
              </a:rPr>
              <a:t>10</a:t>
            </a:r>
            <a:endParaRPr lang="en-IN" sz="1600" b="1" dirty="0" smtClean="0">
              <a:solidFill>
                <a:srgbClr val="00B0F0"/>
              </a:solidFill>
            </a:endParaRPr>
          </a:p>
        </p:txBody>
      </p:sp>
      <p:sp>
        <p:nvSpPr>
          <p:cNvPr id="49" name="Rectangle 48"/>
          <p:cNvSpPr/>
          <p:nvPr/>
        </p:nvSpPr>
        <p:spPr>
          <a:xfrm>
            <a:off x="3811162" y="3237198"/>
            <a:ext cx="402336" cy="341624"/>
          </a:xfrm>
          <a:prstGeom prst="rect">
            <a:avLst/>
          </a:prstGeom>
        </p:spPr>
        <p:txBody>
          <a:bodyPr wrap="square">
            <a:spAutoFit/>
          </a:bodyPr>
          <a:lstStyle/>
          <a:p>
            <a:pPr algn="ctr"/>
            <a:r>
              <a:rPr lang="en-IN" sz="1600" b="1" dirty="0" smtClean="0">
                <a:solidFill>
                  <a:prstClr val="black"/>
                </a:solidFill>
              </a:rPr>
              <a:t>9</a:t>
            </a:r>
            <a:endParaRPr lang="en-IN" sz="1600" b="1" dirty="0" smtClean="0">
              <a:solidFill>
                <a:srgbClr val="00B0F0"/>
              </a:solidFill>
            </a:endParaRPr>
          </a:p>
        </p:txBody>
      </p:sp>
      <p:sp>
        <p:nvSpPr>
          <p:cNvPr id="50" name="Rectangle 49"/>
          <p:cNvSpPr/>
          <p:nvPr/>
        </p:nvSpPr>
        <p:spPr>
          <a:xfrm>
            <a:off x="3811162" y="3616720"/>
            <a:ext cx="402336" cy="338241"/>
          </a:xfrm>
          <a:prstGeom prst="rect">
            <a:avLst/>
          </a:prstGeom>
        </p:spPr>
        <p:txBody>
          <a:bodyPr wrap="square">
            <a:spAutoFit/>
          </a:bodyPr>
          <a:lstStyle/>
          <a:p>
            <a:pPr algn="ctr"/>
            <a:r>
              <a:rPr lang="en-IN" sz="1600" b="1" dirty="0" smtClean="0">
                <a:solidFill>
                  <a:prstClr val="black"/>
                </a:solidFill>
              </a:rPr>
              <a:t>5</a:t>
            </a:r>
            <a:endParaRPr lang="en-IN" sz="1600" b="1" dirty="0" smtClean="0">
              <a:solidFill>
                <a:srgbClr val="00B0F0"/>
              </a:solidFill>
            </a:endParaRPr>
          </a:p>
        </p:txBody>
      </p:sp>
      <p:sp>
        <p:nvSpPr>
          <p:cNvPr id="51" name="Rectangle 50"/>
          <p:cNvSpPr/>
          <p:nvPr/>
        </p:nvSpPr>
        <p:spPr>
          <a:xfrm>
            <a:off x="1107950" y="4003498"/>
            <a:ext cx="649224" cy="338241"/>
          </a:xfrm>
          <a:prstGeom prst="rect">
            <a:avLst/>
          </a:prstGeom>
        </p:spPr>
        <p:txBody>
          <a:bodyPr wrap="square">
            <a:spAutoFit/>
          </a:bodyPr>
          <a:lstStyle/>
          <a:p>
            <a:pPr algn="ctr"/>
            <a:r>
              <a:rPr lang="en-IN" sz="1600" b="1" dirty="0" smtClean="0">
                <a:solidFill>
                  <a:prstClr val="black"/>
                </a:solidFill>
              </a:rPr>
              <a:t>Total</a:t>
            </a:r>
            <a:endParaRPr lang="en-IN" sz="1600" b="1" dirty="0" smtClean="0">
              <a:solidFill>
                <a:srgbClr val="00B0F0"/>
              </a:solidFill>
            </a:endParaRPr>
          </a:p>
        </p:txBody>
      </p:sp>
      <p:sp>
        <p:nvSpPr>
          <p:cNvPr id="53" name="Rectangle 52"/>
          <p:cNvSpPr/>
          <p:nvPr/>
        </p:nvSpPr>
        <p:spPr>
          <a:xfrm>
            <a:off x="3811162" y="3993978"/>
            <a:ext cx="402336" cy="338241"/>
          </a:xfrm>
          <a:prstGeom prst="rect">
            <a:avLst/>
          </a:prstGeom>
        </p:spPr>
        <p:txBody>
          <a:bodyPr wrap="square">
            <a:spAutoFit/>
          </a:bodyPr>
          <a:lstStyle/>
          <a:p>
            <a:pPr algn="ctr"/>
            <a:r>
              <a:rPr lang="en-IN" sz="1600" b="1" dirty="0" smtClean="0">
                <a:solidFill>
                  <a:prstClr val="black"/>
                </a:solidFill>
              </a:rPr>
              <a:t>30</a:t>
            </a:r>
            <a:endParaRPr lang="en-IN" sz="1600" b="1" dirty="0" smtClean="0">
              <a:solidFill>
                <a:srgbClr val="00B0F0"/>
              </a:solidFill>
            </a:endParaRPr>
          </a:p>
        </p:txBody>
      </p:sp>
      <p:grpSp>
        <p:nvGrpSpPr>
          <p:cNvPr id="119" name="Group 118"/>
          <p:cNvGrpSpPr/>
          <p:nvPr/>
        </p:nvGrpSpPr>
        <p:grpSpPr>
          <a:xfrm>
            <a:off x="2980427" y="1865252"/>
            <a:ext cx="2357078" cy="866151"/>
            <a:chOff x="5971933" y="1107529"/>
            <a:chExt cx="2487924" cy="597446"/>
          </a:xfrm>
        </p:grpSpPr>
        <p:sp>
          <p:nvSpPr>
            <p:cNvPr id="120" name="Cloud Callout 119"/>
            <p:cNvSpPr/>
            <p:nvPr/>
          </p:nvSpPr>
          <p:spPr>
            <a:xfrm>
              <a:off x="5971933" y="1107529"/>
              <a:ext cx="2487924" cy="597446"/>
            </a:xfrm>
            <a:prstGeom prst="cloudCallout">
              <a:avLst>
                <a:gd name="adj1" fmla="val -28689"/>
                <a:gd name="adj2" fmla="val -66348"/>
              </a:avLst>
            </a:prstGeom>
            <a:solidFill>
              <a:srgbClr val="482D7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21" name="TextBox 120"/>
            <p:cNvSpPr txBox="1"/>
            <p:nvPr/>
          </p:nvSpPr>
          <p:spPr>
            <a:xfrm>
              <a:off x="6042796" y="1139186"/>
              <a:ext cx="2167135" cy="509038"/>
            </a:xfrm>
            <a:prstGeom prst="rect">
              <a:avLst/>
            </a:prstGeom>
            <a:noFill/>
          </p:spPr>
          <p:txBody>
            <a:bodyPr wrap="square" rtlCol="0" anchor="t">
              <a:spAutoFit/>
            </a:bodyPr>
            <a:lstStyle/>
            <a:p>
              <a:pPr marL="230188" lvl="1" indent="-230188" algn="ctr"/>
              <a:r>
                <a:rPr lang="en-US" sz="1400" b="1" dirty="0" smtClean="0">
                  <a:solidFill>
                    <a:prstClr val="white"/>
                  </a:solidFill>
                  <a:ea typeface="Cambria Math" panose="02040503050406030204" pitchFamily="18" charset="0"/>
                  <a:cs typeface="Calibri" pitchFamily="34" charset="0"/>
                </a:rPr>
                <a:t>	Let us prepare an ungrouped frequency table</a:t>
              </a:r>
            </a:p>
          </p:txBody>
        </p:sp>
      </p:grpSp>
      <p:sp>
        <p:nvSpPr>
          <p:cNvPr id="122" name="Rectangle 121"/>
          <p:cNvSpPr/>
          <p:nvPr/>
        </p:nvSpPr>
        <p:spPr>
          <a:xfrm>
            <a:off x="4672788" y="2132180"/>
            <a:ext cx="3355597" cy="568860"/>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sz="1550" b="1" dirty="0">
                <a:solidFill>
                  <a:prstClr val="white"/>
                </a:solidFill>
              </a:rPr>
              <a:t>The minimum and maximum </a:t>
            </a:r>
            <a:r>
              <a:rPr lang="en-US" sz="1550" b="1" dirty="0" smtClean="0">
                <a:solidFill>
                  <a:prstClr val="white"/>
                </a:solidFill>
              </a:rPr>
              <a:t>value in given data are 0 and 3 </a:t>
            </a:r>
            <a:r>
              <a:rPr lang="en-US" sz="1550" b="1" dirty="0">
                <a:solidFill>
                  <a:prstClr val="white"/>
                </a:solidFill>
              </a:rPr>
              <a:t>respectively. </a:t>
            </a:r>
          </a:p>
        </p:txBody>
      </p:sp>
      <p:sp>
        <p:nvSpPr>
          <p:cNvPr id="166" name="Rounded Rectangle 165"/>
          <p:cNvSpPr/>
          <p:nvPr/>
        </p:nvSpPr>
        <p:spPr>
          <a:xfrm>
            <a:off x="744970" y="972932"/>
            <a:ext cx="283364" cy="251509"/>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167" name="Straight Connector 166"/>
          <p:cNvCxnSpPr/>
          <p:nvPr/>
        </p:nvCxnSpPr>
        <p:spPr>
          <a:xfrm flipH="1">
            <a:off x="811416" y="1008516"/>
            <a:ext cx="154923" cy="1663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2412218" y="2679357"/>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169" name="Rounded Rectangle 168"/>
          <p:cNvSpPr/>
          <p:nvPr/>
        </p:nvSpPr>
        <p:spPr>
          <a:xfrm>
            <a:off x="1031024" y="972932"/>
            <a:ext cx="283364" cy="251509"/>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170" name="Straight Connector 169"/>
          <p:cNvCxnSpPr/>
          <p:nvPr/>
        </p:nvCxnSpPr>
        <p:spPr>
          <a:xfrm flipH="1">
            <a:off x="1097475" y="1008516"/>
            <a:ext cx="154923" cy="1663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rot="5400000">
            <a:off x="2404662" y="3040204"/>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172" name="Rounded Rectangle 171"/>
          <p:cNvSpPr/>
          <p:nvPr/>
        </p:nvSpPr>
        <p:spPr>
          <a:xfrm>
            <a:off x="1328640" y="972932"/>
            <a:ext cx="283364" cy="251509"/>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173" name="Straight Connector 172"/>
          <p:cNvCxnSpPr/>
          <p:nvPr/>
        </p:nvCxnSpPr>
        <p:spPr>
          <a:xfrm flipH="1">
            <a:off x="1403714" y="1008516"/>
            <a:ext cx="154923" cy="1663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rot="5400000">
            <a:off x="2423704" y="3414755"/>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175" name="Rounded Rectangle 174"/>
          <p:cNvSpPr/>
          <p:nvPr/>
        </p:nvSpPr>
        <p:spPr>
          <a:xfrm>
            <a:off x="1602420" y="972932"/>
            <a:ext cx="283364" cy="251509"/>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176" name="Straight Connector 175"/>
          <p:cNvCxnSpPr/>
          <p:nvPr/>
        </p:nvCxnSpPr>
        <p:spPr>
          <a:xfrm flipH="1">
            <a:off x="1677496" y="1008516"/>
            <a:ext cx="154923" cy="1663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5400000">
            <a:off x="2490999" y="3414755"/>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178" name="Rounded Rectangle 177"/>
          <p:cNvSpPr/>
          <p:nvPr/>
        </p:nvSpPr>
        <p:spPr>
          <a:xfrm>
            <a:off x="1883494" y="972932"/>
            <a:ext cx="283364" cy="251509"/>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179" name="Straight Connector 178"/>
          <p:cNvCxnSpPr/>
          <p:nvPr/>
        </p:nvCxnSpPr>
        <p:spPr>
          <a:xfrm flipH="1">
            <a:off x="1949953" y="1008516"/>
            <a:ext cx="154923" cy="1663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rot="5400000">
            <a:off x="2471950" y="3040204"/>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181" name="Rounded Rectangle 180"/>
          <p:cNvSpPr/>
          <p:nvPr/>
        </p:nvSpPr>
        <p:spPr>
          <a:xfrm>
            <a:off x="2174526" y="972932"/>
            <a:ext cx="283364" cy="251509"/>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182" name="Straight Connector 181"/>
          <p:cNvCxnSpPr/>
          <p:nvPr/>
        </p:nvCxnSpPr>
        <p:spPr>
          <a:xfrm flipH="1">
            <a:off x="2249611" y="1008516"/>
            <a:ext cx="154923" cy="1663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5400000">
            <a:off x="2558310" y="3414755"/>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184" name="Rounded Rectangle 183"/>
          <p:cNvSpPr/>
          <p:nvPr/>
        </p:nvSpPr>
        <p:spPr>
          <a:xfrm>
            <a:off x="2468184" y="972932"/>
            <a:ext cx="283364" cy="251509"/>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185" name="Straight Connector 184"/>
          <p:cNvCxnSpPr/>
          <p:nvPr/>
        </p:nvCxnSpPr>
        <p:spPr>
          <a:xfrm flipH="1">
            <a:off x="2543284" y="1008516"/>
            <a:ext cx="154923" cy="1663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5400000">
            <a:off x="2433222" y="3773322"/>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187" name="Rounded Rectangle 186"/>
          <p:cNvSpPr/>
          <p:nvPr/>
        </p:nvSpPr>
        <p:spPr>
          <a:xfrm>
            <a:off x="2754548" y="972932"/>
            <a:ext cx="283364" cy="251509"/>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188" name="Straight Connector 187"/>
          <p:cNvCxnSpPr/>
          <p:nvPr/>
        </p:nvCxnSpPr>
        <p:spPr>
          <a:xfrm flipH="1">
            <a:off x="2821006" y="1008516"/>
            <a:ext cx="154923" cy="1663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5400000">
            <a:off x="2539245" y="3040204"/>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190" name="Rounded Rectangle 189"/>
          <p:cNvSpPr/>
          <p:nvPr/>
        </p:nvSpPr>
        <p:spPr>
          <a:xfrm>
            <a:off x="3039580" y="972932"/>
            <a:ext cx="283364" cy="251509"/>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191" name="Straight Connector 190"/>
          <p:cNvCxnSpPr/>
          <p:nvPr/>
        </p:nvCxnSpPr>
        <p:spPr>
          <a:xfrm flipH="1">
            <a:off x="3114680" y="1008516"/>
            <a:ext cx="154923" cy="1663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rot="5400000">
            <a:off x="2500536" y="3773322"/>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193" name="Rounded Rectangle 192"/>
          <p:cNvSpPr/>
          <p:nvPr/>
        </p:nvSpPr>
        <p:spPr>
          <a:xfrm>
            <a:off x="3335989" y="972932"/>
            <a:ext cx="283364" cy="251509"/>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194" name="Straight Connector 193"/>
          <p:cNvCxnSpPr/>
          <p:nvPr/>
        </p:nvCxnSpPr>
        <p:spPr>
          <a:xfrm flipH="1">
            <a:off x="3403126" y="1008516"/>
            <a:ext cx="154923" cy="1663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rot="5400000">
            <a:off x="2479520" y="2679357"/>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196" name="Rounded Rectangle 195"/>
          <p:cNvSpPr/>
          <p:nvPr/>
        </p:nvSpPr>
        <p:spPr>
          <a:xfrm>
            <a:off x="3614686" y="972932"/>
            <a:ext cx="283364" cy="251509"/>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197" name="Straight Connector 196"/>
          <p:cNvCxnSpPr/>
          <p:nvPr/>
        </p:nvCxnSpPr>
        <p:spPr>
          <a:xfrm flipH="1">
            <a:off x="3681160" y="1008516"/>
            <a:ext cx="154923" cy="1663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rot="5400000">
            <a:off x="2606558" y="3040204"/>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199" name="Rounded Rectangle 198"/>
          <p:cNvSpPr/>
          <p:nvPr/>
        </p:nvSpPr>
        <p:spPr>
          <a:xfrm>
            <a:off x="3911344" y="972932"/>
            <a:ext cx="283364" cy="251509"/>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00" name="Straight Connector 199"/>
          <p:cNvCxnSpPr/>
          <p:nvPr/>
        </p:nvCxnSpPr>
        <p:spPr>
          <a:xfrm flipH="1">
            <a:off x="3986444" y="1008516"/>
            <a:ext cx="154923" cy="1663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rot="5400000">
            <a:off x="2567835" y="3773322"/>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02" name="Rounded Rectangle 201"/>
          <p:cNvSpPr/>
          <p:nvPr/>
        </p:nvSpPr>
        <p:spPr>
          <a:xfrm>
            <a:off x="4233880" y="972932"/>
            <a:ext cx="283364" cy="251509"/>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03" name="Straight Connector 202"/>
          <p:cNvCxnSpPr/>
          <p:nvPr/>
        </p:nvCxnSpPr>
        <p:spPr>
          <a:xfrm flipH="1">
            <a:off x="4300354" y="1008516"/>
            <a:ext cx="154923" cy="1663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2524420" y="2926803"/>
            <a:ext cx="204732" cy="228389"/>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05" name="Rounded Rectangle 204"/>
          <p:cNvSpPr/>
          <p:nvPr/>
        </p:nvSpPr>
        <p:spPr>
          <a:xfrm>
            <a:off x="4528870" y="972921"/>
            <a:ext cx="283364" cy="254024"/>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06" name="Straight Connector 205"/>
          <p:cNvCxnSpPr/>
          <p:nvPr/>
        </p:nvCxnSpPr>
        <p:spPr>
          <a:xfrm flipH="1">
            <a:off x="4595326" y="1008531"/>
            <a:ext cx="154923" cy="16797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rot="5400000">
            <a:off x="2718657" y="3040204"/>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08" name="Rounded Rectangle 207"/>
          <p:cNvSpPr/>
          <p:nvPr/>
        </p:nvSpPr>
        <p:spPr>
          <a:xfrm>
            <a:off x="4818570" y="972932"/>
            <a:ext cx="283364" cy="251509"/>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09" name="Straight Connector 208"/>
          <p:cNvCxnSpPr/>
          <p:nvPr/>
        </p:nvCxnSpPr>
        <p:spPr>
          <a:xfrm flipH="1">
            <a:off x="4893651" y="1008516"/>
            <a:ext cx="154923" cy="1663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5400000">
            <a:off x="2625608" y="3414755"/>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11" name="Rounded Rectangle 210"/>
          <p:cNvSpPr/>
          <p:nvPr/>
        </p:nvSpPr>
        <p:spPr>
          <a:xfrm>
            <a:off x="5110560" y="972932"/>
            <a:ext cx="283364" cy="251509"/>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12" name="Straight Connector 211"/>
          <p:cNvCxnSpPr/>
          <p:nvPr/>
        </p:nvCxnSpPr>
        <p:spPr>
          <a:xfrm flipH="1">
            <a:off x="5185659" y="1008516"/>
            <a:ext cx="154923" cy="1663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2543470" y="3301358"/>
            <a:ext cx="204732" cy="228389"/>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14" name="Rounded Rectangle 213"/>
          <p:cNvSpPr/>
          <p:nvPr/>
        </p:nvSpPr>
        <p:spPr>
          <a:xfrm>
            <a:off x="5387838" y="972932"/>
            <a:ext cx="283364" cy="251509"/>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15" name="Straight Connector 214"/>
          <p:cNvCxnSpPr/>
          <p:nvPr/>
        </p:nvCxnSpPr>
        <p:spPr>
          <a:xfrm flipH="1">
            <a:off x="5462914" y="1008516"/>
            <a:ext cx="154923" cy="1663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5400000">
            <a:off x="2546819" y="2679357"/>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17" name="Rounded Rectangle 216"/>
          <p:cNvSpPr/>
          <p:nvPr/>
        </p:nvSpPr>
        <p:spPr>
          <a:xfrm>
            <a:off x="5674040" y="972932"/>
            <a:ext cx="283364" cy="251509"/>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18" name="Straight Connector 217"/>
          <p:cNvCxnSpPr/>
          <p:nvPr/>
        </p:nvCxnSpPr>
        <p:spPr>
          <a:xfrm flipH="1">
            <a:off x="5740504" y="1008516"/>
            <a:ext cx="154923" cy="1663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5400000">
            <a:off x="2784896" y="3040204"/>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20" name="Rounded Rectangle 219"/>
          <p:cNvSpPr/>
          <p:nvPr/>
        </p:nvSpPr>
        <p:spPr>
          <a:xfrm>
            <a:off x="5960404" y="972932"/>
            <a:ext cx="283364" cy="251509"/>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21" name="Straight Connector 220"/>
          <p:cNvCxnSpPr/>
          <p:nvPr/>
        </p:nvCxnSpPr>
        <p:spPr>
          <a:xfrm flipH="1">
            <a:off x="6035490" y="1008516"/>
            <a:ext cx="154923" cy="1663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2737712" y="3414755"/>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23" name="Rounded Rectangle 222"/>
          <p:cNvSpPr/>
          <p:nvPr/>
        </p:nvSpPr>
        <p:spPr>
          <a:xfrm>
            <a:off x="6245436" y="972932"/>
            <a:ext cx="283364" cy="251509"/>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24" name="Straight Connector 223"/>
          <p:cNvCxnSpPr/>
          <p:nvPr/>
        </p:nvCxnSpPr>
        <p:spPr>
          <a:xfrm flipH="1">
            <a:off x="6311886" y="1008516"/>
            <a:ext cx="154923" cy="1663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2855547" y="3040204"/>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26" name="Rounded Rectangle 225"/>
          <p:cNvSpPr/>
          <p:nvPr/>
        </p:nvSpPr>
        <p:spPr>
          <a:xfrm>
            <a:off x="6523884" y="973384"/>
            <a:ext cx="283364" cy="251509"/>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27" name="Straight Connector 226"/>
          <p:cNvCxnSpPr/>
          <p:nvPr/>
        </p:nvCxnSpPr>
        <p:spPr>
          <a:xfrm flipH="1">
            <a:off x="6593018" y="1014897"/>
            <a:ext cx="154923" cy="1663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5400000">
            <a:off x="2635127" y="3773322"/>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29" name="Rounded Rectangle 228"/>
          <p:cNvSpPr/>
          <p:nvPr/>
        </p:nvSpPr>
        <p:spPr>
          <a:xfrm>
            <a:off x="6817316" y="973384"/>
            <a:ext cx="283364" cy="251509"/>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30" name="Straight Connector 229"/>
          <p:cNvCxnSpPr/>
          <p:nvPr/>
        </p:nvCxnSpPr>
        <p:spPr>
          <a:xfrm flipH="1">
            <a:off x="6886456" y="1014897"/>
            <a:ext cx="154923" cy="1663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rot="5400000">
            <a:off x="2614110" y="2679357"/>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32" name="Rounded Rectangle 231"/>
          <p:cNvSpPr/>
          <p:nvPr/>
        </p:nvSpPr>
        <p:spPr>
          <a:xfrm>
            <a:off x="7104155" y="973384"/>
            <a:ext cx="283364" cy="251509"/>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33" name="Straight Connector 232"/>
          <p:cNvCxnSpPr/>
          <p:nvPr/>
        </p:nvCxnSpPr>
        <p:spPr>
          <a:xfrm flipH="1">
            <a:off x="7173308" y="1014897"/>
            <a:ext cx="154923" cy="1663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2531979" y="2565960"/>
            <a:ext cx="204732" cy="228389"/>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35" name="Rounded Rectangle 234"/>
          <p:cNvSpPr/>
          <p:nvPr/>
        </p:nvSpPr>
        <p:spPr>
          <a:xfrm>
            <a:off x="755576" y="1236964"/>
            <a:ext cx="283364" cy="251509"/>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36" name="Straight Connector 235"/>
          <p:cNvCxnSpPr/>
          <p:nvPr/>
        </p:nvCxnSpPr>
        <p:spPr>
          <a:xfrm flipH="1">
            <a:off x="810150" y="1266623"/>
            <a:ext cx="154923" cy="1663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5400000">
            <a:off x="2923110" y="3040204"/>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38" name="Rounded Rectangle 237"/>
          <p:cNvSpPr/>
          <p:nvPr/>
        </p:nvSpPr>
        <p:spPr>
          <a:xfrm>
            <a:off x="1036650" y="1236964"/>
            <a:ext cx="283364" cy="251509"/>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39" name="Straight Connector 238"/>
          <p:cNvCxnSpPr/>
          <p:nvPr/>
        </p:nvCxnSpPr>
        <p:spPr>
          <a:xfrm flipH="1">
            <a:off x="1091227" y="1266623"/>
            <a:ext cx="154923" cy="1663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2831858" y="2933904"/>
            <a:ext cx="204732" cy="228389"/>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41" name="Rounded Rectangle 240"/>
          <p:cNvSpPr/>
          <p:nvPr/>
        </p:nvSpPr>
        <p:spPr>
          <a:xfrm>
            <a:off x="1331640" y="1236964"/>
            <a:ext cx="283364" cy="251509"/>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42" name="Straight Connector 241"/>
          <p:cNvCxnSpPr/>
          <p:nvPr/>
        </p:nvCxnSpPr>
        <p:spPr>
          <a:xfrm flipH="1">
            <a:off x="1394852" y="1266623"/>
            <a:ext cx="154923" cy="1663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805854" y="3414755"/>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44" name="Rounded Rectangle 243"/>
          <p:cNvSpPr/>
          <p:nvPr/>
        </p:nvSpPr>
        <p:spPr>
          <a:xfrm>
            <a:off x="1602420" y="1236964"/>
            <a:ext cx="283364" cy="251509"/>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45" name="Straight Connector 244"/>
          <p:cNvCxnSpPr/>
          <p:nvPr/>
        </p:nvCxnSpPr>
        <p:spPr>
          <a:xfrm flipH="1">
            <a:off x="1657007" y="1266623"/>
            <a:ext cx="154923" cy="1663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2552995" y="3659925"/>
            <a:ext cx="204732" cy="228389"/>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47" name="Rounded Rectangle 246"/>
          <p:cNvSpPr/>
          <p:nvPr/>
        </p:nvSpPr>
        <p:spPr>
          <a:xfrm>
            <a:off x="1881826" y="1236964"/>
            <a:ext cx="283364" cy="251509"/>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48" name="Straight Connector 247"/>
          <p:cNvCxnSpPr/>
          <p:nvPr/>
        </p:nvCxnSpPr>
        <p:spPr>
          <a:xfrm flipH="1">
            <a:off x="1945030" y="1266623"/>
            <a:ext cx="154923" cy="1663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5400000">
            <a:off x="2874002" y="3414755"/>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50" name="Rounded Rectangle 249"/>
          <p:cNvSpPr/>
          <p:nvPr/>
        </p:nvSpPr>
        <p:spPr>
          <a:xfrm>
            <a:off x="2174526" y="1236964"/>
            <a:ext cx="283364" cy="251509"/>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51" name="Straight Connector 250"/>
          <p:cNvCxnSpPr/>
          <p:nvPr/>
        </p:nvCxnSpPr>
        <p:spPr>
          <a:xfrm flipH="1">
            <a:off x="2237725" y="1266623"/>
            <a:ext cx="154923" cy="1663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2942160" y="3414755"/>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53" name="Rounded Rectangle 252"/>
          <p:cNvSpPr/>
          <p:nvPr/>
        </p:nvSpPr>
        <p:spPr>
          <a:xfrm>
            <a:off x="2464686" y="1236964"/>
            <a:ext cx="283364" cy="251509"/>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54" name="Straight Connector 253"/>
          <p:cNvCxnSpPr/>
          <p:nvPr/>
        </p:nvCxnSpPr>
        <p:spPr>
          <a:xfrm flipH="1">
            <a:off x="2527883" y="1266623"/>
            <a:ext cx="154923" cy="1663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5400000">
            <a:off x="2726221" y="2679357"/>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0" name="Rectangle 19"/>
          <p:cNvSpPr/>
          <p:nvPr/>
        </p:nvSpPr>
        <p:spPr>
          <a:xfrm>
            <a:off x="738836" y="936824"/>
            <a:ext cx="6785495" cy="584234"/>
          </a:xfrm>
          <a:prstGeom prst="rect">
            <a:avLst/>
          </a:prstGeom>
        </p:spPr>
        <p:txBody>
          <a:bodyPr wrap="square">
            <a:spAutoFit/>
          </a:bodyPr>
          <a:lstStyle/>
          <a:p>
            <a:r>
              <a:rPr lang="pt-BR" sz="1600" b="1" dirty="0" smtClean="0">
                <a:solidFill>
                  <a:srgbClr val="C00000"/>
                </a:solidFill>
              </a:rPr>
              <a:t>0    1    2    2    1    2    3    1    3    0    1    3     1    1    2    2    0    1    2    1    3    0    0    1    1    2    3    2    2    0</a:t>
            </a:r>
            <a:endParaRPr lang="en-IN" sz="1600" b="1" dirty="0" smtClean="0">
              <a:solidFill>
                <a:srgbClr val="C00000"/>
              </a:solidFill>
            </a:endParaRPr>
          </a:p>
        </p:txBody>
      </p:sp>
    </p:spTree>
    <p:extLst>
      <p:ext uri="{BB962C8B-B14F-4D97-AF65-F5344CB8AC3E}">
        <p14:creationId xmlns:p14="http://schemas.microsoft.com/office/powerpoint/2010/main" val="384823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wipe(left)">
                                      <p:cBhvr>
                                        <p:cTn id="12" dur="500"/>
                                        <p:tgtEl>
                                          <p:spTgt spid="2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6">
                                            <p:txEl>
                                              <p:pRg st="0" end="0"/>
                                            </p:txEl>
                                          </p:spTgt>
                                        </p:tgtEl>
                                        <p:attrNameLst>
                                          <p:attrName>style.visibility</p:attrName>
                                        </p:attrNameLst>
                                      </p:cBhvr>
                                      <p:to>
                                        <p:strVal val="visible"/>
                                      </p:to>
                                    </p:set>
                                    <p:animEffect transition="in" filter="wipe(left)">
                                      <p:cBhvr>
                                        <p:cTn id="17" dur="500"/>
                                        <p:tgtEl>
                                          <p:spTgt spid="5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wipe(left)">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9"/>
                                        </p:tgtEl>
                                        <p:attrNameLst>
                                          <p:attrName>style.visibility</p:attrName>
                                        </p:attrNameLst>
                                      </p:cBhvr>
                                      <p:to>
                                        <p:strVal val="visible"/>
                                      </p:to>
                                    </p:set>
                                    <p:animEffect transition="in" filter="fade">
                                      <p:cBhvr>
                                        <p:cTn id="27" dur="500"/>
                                        <p:tgtEl>
                                          <p:spTgt spid="1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par>
                                <p:cTn id="33" presetID="10" presetClass="exit" presetSubtype="0" fill="hold" nodeType="withEffect">
                                  <p:stCondLst>
                                    <p:cond delay="0"/>
                                  </p:stCondLst>
                                  <p:childTnLst>
                                    <p:animEffect transition="out" filter="fade">
                                      <p:cBhvr>
                                        <p:cTn id="34" dur="500"/>
                                        <p:tgtEl>
                                          <p:spTgt spid="119"/>
                                        </p:tgtEl>
                                      </p:cBhvr>
                                    </p:animEffect>
                                    <p:set>
                                      <p:cBhvr>
                                        <p:cTn id="35" dur="1" fill="hold">
                                          <p:stCondLst>
                                            <p:cond delay="499"/>
                                          </p:stCondLst>
                                        </p:cTn>
                                        <p:tgtEl>
                                          <p:spTgt spid="119"/>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0">
                                            <p:txEl>
                                              <p:pRg st="0" end="0"/>
                                            </p:txEl>
                                          </p:spTgt>
                                        </p:tgtEl>
                                        <p:attrNameLst>
                                          <p:attrName>style.visibility</p:attrName>
                                        </p:attrNameLst>
                                      </p:cBhvr>
                                      <p:to>
                                        <p:strVal val="visible"/>
                                      </p:to>
                                    </p:set>
                                    <p:animEffect transition="in" filter="wipe(left)">
                                      <p:cBhvr>
                                        <p:cTn id="40" dur="500"/>
                                        <p:tgtEl>
                                          <p:spTgt spid="10">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1">
                                            <p:txEl>
                                              <p:pRg st="0" end="0"/>
                                            </p:txEl>
                                          </p:spTgt>
                                        </p:tgtEl>
                                        <p:attrNameLst>
                                          <p:attrName>style.visibility</p:attrName>
                                        </p:attrNameLst>
                                      </p:cBhvr>
                                      <p:to>
                                        <p:strVal val="visible"/>
                                      </p:to>
                                    </p:set>
                                    <p:animEffect transition="in" filter="wipe(left)">
                                      <p:cBhvr>
                                        <p:cTn id="45" dur="500"/>
                                        <p:tgtEl>
                                          <p:spTgt spid="11">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2">
                                            <p:txEl>
                                              <p:pRg st="0" end="0"/>
                                            </p:txEl>
                                          </p:spTgt>
                                        </p:tgtEl>
                                        <p:attrNameLst>
                                          <p:attrName>style.visibility</p:attrName>
                                        </p:attrNameLst>
                                      </p:cBhvr>
                                      <p:to>
                                        <p:strVal val="visible"/>
                                      </p:to>
                                    </p:set>
                                    <p:animEffect transition="in" filter="wipe(left)">
                                      <p:cBhvr>
                                        <p:cTn id="50" dur="500"/>
                                        <p:tgtEl>
                                          <p:spTgt spid="12">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22"/>
                                        </p:tgtEl>
                                        <p:attrNameLst>
                                          <p:attrName>style.visibility</p:attrName>
                                        </p:attrNameLst>
                                      </p:cBhvr>
                                      <p:to>
                                        <p:strVal val="visible"/>
                                      </p:to>
                                    </p:set>
                                    <p:animEffect transition="in" filter="wipe(left)">
                                      <p:cBhvr>
                                        <p:cTn id="55" dur="500"/>
                                        <p:tgtEl>
                                          <p:spTgt spid="12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3">
                                            <p:txEl>
                                              <p:pRg st="0" end="0"/>
                                            </p:txEl>
                                          </p:spTgt>
                                        </p:tgtEl>
                                        <p:attrNameLst>
                                          <p:attrName>style.visibility</p:attrName>
                                        </p:attrNameLst>
                                      </p:cBhvr>
                                      <p:to>
                                        <p:strVal val="visible"/>
                                      </p:to>
                                    </p:set>
                                    <p:animEffect transition="in" filter="wipe(left)">
                                      <p:cBhvr>
                                        <p:cTn id="60" dur="500"/>
                                        <p:tgtEl>
                                          <p:spTgt spid="1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4">
                                            <p:txEl>
                                              <p:pRg st="0" end="0"/>
                                            </p:txEl>
                                          </p:spTgt>
                                        </p:tgtEl>
                                        <p:attrNameLst>
                                          <p:attrName>style.visibility</p:attrName>
                                        </p:attrNameLst>
                                      </p:cBhvr>
                                      <p:to>
                                        <p:strVal val="visible"/>
                                      </p:to>
                                    </p:set>
                                    <p:animEffect transition="in" filter="wipe(left)">
                                      <p:cBhvr>
                                        <p:cTn id="65" dur="500"/>
                                        <p:tgtEl>
                                          <p:spTgt spid="14">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5">
                                            <p:txEl>
                                              <p:pRg st="0" end="0"/>
                                            </p:txEl>
                                          </p:spTgt>
                                        </p:tgtEl>
                                        <p:attrNameLst>
                                          <p:attrName>style.visibility</p:attrName>
                                        </p:attrNameLst>
                                      </p:cBhvr>
                                      <p:to>
                                        <p:strVal val="visible"/>
                                      </p:to>
                                    </p:set>
                                    <p:animEffect transition="in" filter="wipe(left)">
                                      <p:cBhvr>
                                        <p:cTn id="70" dur="500"/>
                                        <p:tgtEl>
                                          <p:spTgt spid="15">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6">
                                            <p:txEl>
                                              <p:pRg st="0" end="0"/>
                                            </p:txEl>
                                          </p:spTgt>
                                        </p:tgtEl>
                                        <p:attrNameLst>
                                          <p:attrName>style.visibility</p:attrName>
                                        </p:attrNameLst>
                                      </p:cBhvr>
                                      <p:to>
                                        <p:strVal val="visible"/>
                                      </p:to>
                                    </p:set>
                                    <p:animEffect transition="in" filter="wipe(left)">
                                      <p:cBhvr>
                                        <p:cTn id="75" dur="500"/>
                                        <p:tgtEl>
                                          <p:spTgt spid="16">
                                            <p:txEl>
                                              <p:pRg st="0" end="0"/>
                                            </p:txEl>
                                          </p:spTgt>
                                        </p:tgtEl>
                                      </p:cBhvr>
                                    </p:animEffect>
                                  </p:childTnLst>
                                </p:cTn>
                              </p:par>
                              <p:par>
                                <p:cTn id="76" presetID="10" presetClass="exit" presetSubtype="0" fill="hold" grpId="1" nodeType="withEffect">
                                  <p:stCondLst>
                                    <p:cond delay="0"/>
                                  </p:stCondLst>
                                  <p:childTnLst>
                                    <p:animEffect transition="out" filter="fade">
                                      <p:cBhvr>
                                        <p:cTn id="77" dur="500"/>
                                        <p:tgtEl>
                                          <p:spTgt spid="122"/>
                                        </p:tgtEl>
                                      </p:cBhvr>
                                    </p:animEffect>
                                    <p:set>
                                      <p:cBhvr>
                                        <p:cTn id="78" dur="1" fill="hold">
                                          <p:stCondLst>
                                            <p:cond delay="499"/>
                                          </p:stCondLst>
                                        </p:cTn>
                                        <p:tgtEl>
                                          <p:spTgt spid="122"/>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66"/>
                                        </p:tgtEl>
                                        <p:attrNameLst>
                                          <p:attrName>style.visibility</p:attrName>
                                        </p:attrNameLst>
                                      </p:cBhvr>
                                      <p:to>
                                        <p:strVal val="visible"/>
                                      </p:to>
                                    </p:set>
                                    <p:animEffect transition="in" filter="fade">
                                      <p:cBhvr>
                                        <p:cTn id="83" dur="500"/>
                                        <p:tgtEl>
                                          <p:spTgt spid="166"/>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167"/>
                                        </p:tgtEl>
                                        <p:attrNameLst>
                                          <p:attrName>style.visibility</p:attrName>
                                        </p:attrNameLst>
                                      </p:cBhvr>
                                      <p:to>
                                        <p:strVal val="visible"/>
                                      </p:to>
                                    </p:set>
                                    <p:animEffect transition="in" filter="wipe(up)">
                                      <p:cBhvr>
                                        <p:cTn id="88" dur="500"/>
                                        <p:tgtEl>
                                          <p:spTgt spid="167"/>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168"/>
                                        </p:tgtEl>
                                        <p:attrNameLst>
                                          <p:attrName>style.visibility</p:attrName>
                                        </p:attrNameLst>
                                      </p:cBhvr>
                                      <p:to>
                                        <p:strVal val="visible"/>
                                      </p:to>
                                    </p:set>
                                    <p:animEffect transition="in" filter="wipe(up)">
                                      <p:cBhvr>
                                        <p:cTn id="93" dur="500"/>
                                        <p:tgtEl>
                                          <p:spTgt spid="168"/>
                                        </p:tgtEl>
                                      </p:cBhvr>
                                    </p:animEffect>
                                  </p:childTnLst>
                                </p:cTn>
                              </p:par>
                              <p:par>
                                <p:cTn id="94" presetID="10" presetClass="exit" presetSubtype="0" fill="hold" grpId="1" nodeType="withEffect">
                                  <p:stCondLst>
                                    <p:cond delay="0"/>
                                  </p:stCondLst>
                                  <p:childTnLst>
                                    <p:animEffect transition="out" filter="fade">
                                      <p:cBhvr>
                                        <p:cTn id="95" dur="500"/>
                                        <p:tgtEl>
                                          <p:spTgt spid="166"/>
                                        </p:tgtEl>
                                      </p:cBhvr>
                                    </p:animEffect>
                                    <p:set>
                                      <p:cBhvr>
                                        <p:cTn id="96" dur="1" fill="hold">
                                          <p:stCondLst>
                                            <p:cond delay="499"/>
                                          </p:stCondLst>
                                        </p:cTn>
                                        <p:tgtEl>
                                          <p:spTgt spid="166"/>
                                        </p:tgtEl>
                                        <p:attrNameLst>
                                          <p:attrName>style.visibility</p:attrName>
                                        </p:attrNameLst>
                                      </p:cBhvr>
                                      <p:to>
                                        <p:strVal val="hidden"/>
                                      </p:to>
                                    </p:set>
                                  </p:childTnLst>
                                </p:cTn>
                              </p:par>
                              <p:par>
                                <p:cTn id="97" presetID="21" presetClass="emph" presetSubtype="0" fill="hold" nodeType="withEffect">
                                  <p:stCondLst>
                                    <p:cond delay="0"/>
                                  </p:stCondLst>
                                  <p:childTnLst>
                                    <p:animClr clrSpc="hsl" dir="cw">
                                      <p:cBhvr override="childStyle">
                                        <p:cTn id="98" dur="500" fill="hold"/>
                                        <p:tgtEl>
                                          <p:spTgt spid="167"/>
                                        </p:tgtEl>
                                        <p:attrNameLst>
                                          <p:attrName>style.color</p:attrName>
                                        </p:attrNameLst>
                                      </p:cBhvr>
                                      <p:by>
                                        <p:hsl h="7200000" s="0" l="0"/>
                                      </p:by>
                                    </p:animClr>
                                    <p:animClr clrSpc="hsl" dir="cw">
                                      <p:cBhvr>
                                        <p:cTn id="99" dur="500" fill="hold"/>
                                        <p:tgtEl>
                                          <p:spTgt spid="167"/>
                                        </p:tgtEl>
                                        <p:attrNameLst>
                                          <p:attrName>fillcolor</p:attrName>
                                        </p:attrNameLst>
                                      </p:cBhvr>
                                      <p:by>
                                        <p:hsl h="7200000" s="0" l="0"/>
                                      </p:by>
                                    </p:animClr>
                                    <p:animClr clrSpc="hsl" dir="cw">
                                      <p:cBhvr>
                                        <p:cTn id="100" dur="500" fill="hold"/>
                                        <p:tgtEl>
                                          <p:spTgt spid="167"/>
                                        </p:tgtEl>
                                        <p:attrNameLst>
                                          <p:attrName>stroke.color</p:attrName>
                                        </p:attrNameLst>
                                      </p:cBhvr>
                                      <p:by>
                                        <p:hsl h="7200000" s="0" l="0"/>
                                      </p:by>
                                    </p:animClr>
                                    <p:set>
                                      <p:cBhvr>
                                        <p:cTn id="101" dur="500" fill="hold"/>
                                        <p:tgtEl>
                                          <p:spTgt spid="167"/>
                                        </p:tgtEl>
                                        <p:attrNameLst>
                                          <p:attrName>fill.type</p:attrName>
                                        </p:attrNameLst>
                                      </p:cBhvr>
                                      <p:to>
                                        <p:strVal val="solid"/>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169"/>
                                        </p:tgtEl>
                                        <p:attrNameLst>
                                          <p:attrName>style.visibility</p:attrName>
                                        </p:attrNameLst>
                                      </p:cBhvr>
                                      <p:to>
                                        <p:strVal val="visible"/>
                                      </p:to>
                                    </p:set>
                                    <p:animEffect transition="in" filter="fade">
                                      <p:cBhvr>
                                        <p:cTn id="106" dur="500"/>
                                        <p:tgtEl>
                                          <p:spTgt spid="169"/>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nodeType="clickEffect">
                                  <p:stCondLst>
                                    <p:cond delay="0"/>
                                  </p:stCondLst>
                                  <p:childTnLst>
                                    <p:set>
                                      <p:cBhvr>
                                        <p:cTn id="110" dur="1" fill="hold">
                                          <p:stCondLst>
                                            <p:cond delay="0"/>
                                          </p:stCondLst>
                                        </p:cTn>
                                        <p:tgtEl>
                                          <p:spTgt spid="170"/>
                                        </p:tgtEl>
                                        <p:attrNameLst>
                                          <p:attrName>style.visibility</p:attrName>
                                        </p:attrNameLst>
                                      </p:cBhvr>
                                      <p:to>
                                        <p:strVal val="visible"/>
                                      </p:to>
                                    </p:set>
                                    <p:animEffect transition="in" filter="wipe(up)">
                                      <p:cBhvr>
                                        <p:cTn id="111" dur="500"/>
                                        <p:tgtEl>
                                          <p:spTgt spid="170"/>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nodeType="clickEffect">
                                  <p:stCondLst>
                                    <p:cond delay="0"/>
                                  </p:stCondLst>
                                  <p:childTnLst>
                                    <p:set>
                                      <p:cBhvr>
                                        <p:cTn id="115" dur="1" fill="hold">
                                          <p:stCondLst>
                                            <p:cond delay="0"/>
                                          </p:stCondLst>
                                        </p:cTn>
                                        <p:tgtEl>
                                          <p:spTgt spid="171"/>
                                        </p:tgtEl>
                                        <p:attrNameLst>
                                          <p:attrName>style.visibility</p:attrName>
                                        </p:attrNameLst>
                                      </p:cBhvr>
                                      <p:to>
                                        <p:strVal val="visible"/>
                                      </p:to>
                                    </p:set>
                                    <p:animEffect transition="in" filter="wipe(up)">
                                      <p:cBhvr>
                                        <p:cTn id="116" dur="500"/>
                                        <p:tgtEl>
                                          <p:spTgt spid="171"/>
                                        </p:tgtEl>
                                      </p:cBhvr>
                                    </p:animEffect>
                                  </p:childTnLst>
                                </p:cTn>
                              </p:par>
                              <p:par>
                                <p:cTn id="117" presetID="10" presetClass="exit" presetSubtype="0" fill="hold" grpId="1" nodeType="withEffect">
                                  <p:stCondLst>
                                    <p:cond delay="0"/>
                                  </p:stCondLst>
                                  <p:childTnLst>
                                    <p:animEffect transition="out" filter="fade">
                                      <p:cBhvr>
                                        <p:cTn id="118" dur="500"/>
                                        <p:tgtEl>
                                          <p:spTgt spid="169"/>
                                        </p:tgtEl>
                                      </p:cBhvr>
                                    </p:animEffect>
                                    <p:set>
                                      <p:cBhvr>
                                        <p:cTn id="119" dur="1" fill="hold">
                                          <p:stCondLst>
                                            <p:cond delay="499"/>
                                          </p:stCondLst>
                                        </p:cTn>
                                        <p:tgtEl>
                                          <p:spTgt spid="169"/>
                                        </p:tgtEl>
                                        <p:attrNameLst>
                                          <p:attrName>style.visibility</p:attrName>
                                        </p:attrNameLst>
                                      </p:cBhvr>
                                      <p:to>
                                        <p:strVal val="hidden"/>
                                      </p:to>
                                    </p:set>
                                  </p:childTnLst>
                                </p:cTn>
                              </p:par>
                              <p:par>
                                <p:cTn id="120" presetID="21" presetClass="emph" presetSubtype="0" fill="hold" nodeType="withEffect">
                                  <p:stCondLst>
                                    <p:cond delay="0"/>
                                  </p:stCondLst>
                                  <p:childTnLst>
                                    <p:animClr clrSpc="hsl" dir="cw">
                                      <p:cBhvr override="childStyle">
                                        <p:cTn id="121" dur="500" fill="hold"/>
                                        <p:tgtEl>
                                          <p:spTgt spid="170"/>
                                        </p:tgtEl>
                                        <p:attrNameLst>
                                          <p:attrName>style.color</p:attrName>
                                        </p:attrNameLst>
                                      </p:cBhvr>
                                      <p:by>
                                        <p:hsl h="7200000" s="0" l="0"/>
                                      </p:by>
                                    </p:animClr>
                                    <p:animClr clrSpc="hsl" dir="cw">
                                      <p:cBhvr>
                                        <p:cTn id="122" dur="500" fill="hold"/>
                                        <p:tgtEl>
                                          <p:spTgt spid="170"/>
                                        </p:tgtEl>
                                        <p:attrNameLst>
                                          <p:attrName>fillcolor</p:attrName>
                                        </p:attrNameLst>
                                      </p:cBhvr>
                                      <p:by>
                                        <p:hsl h="7200000" s="0" l="0"/>
                                      </p:by>
                                    </p:animClr>
                                    <p:animClr clrSpc="hsl" dir="cw">
                                      <p:cBhvr>
                                        <p:cTn id="123" dur="500" fill="hold"/>
                                        <p:tgtEl>
                                          <p:spTgt spid="170"/>
                                        </p:tgtEl>
                                        <p:attrNameLst>
                                          <p:attrName>stroke.color</p:attrName>
                                        </p:attrNameLst>
                                      </p:cBhvr>
                                      <p:by>
                                        <p:hsl h="7200000" s="0" l="0"/>
                                      </p:by>
                                    </p:animClr>
                                    <p:set>
                                      <p:cBhvr>
                                        <p:cTn id="124" dur="500" fill="hold"/>
                                        <p:tgtEl>
                                          <p:spTgt spid="170"/>
                                        </p:tgtEl>
                                        <p:attrNameLst>
                                          <p:attrName>fill.type</p:attrName>
                                        </p:attrNameLst>
                                      </p:cBhvr>
                                      <p:to>
                                        <p:strVal val="solid"/>
                                      </p:to>
                                    </p:se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172"/>
                                        </p:tgtEl>
                                        <p:attrNameLst>
                                          <p:attrName>style.visibility</p:attrName>
                                        </p:attrNameLst>
                                      </p:cBhvr>
                                      <p:to>
                                        <p:strVal val="visible"/>
                                      </p:to>
                                    </p:set>
                                    <p:animEffect transition="in" filter="fade">
                                      <p:cBhvr>
                                        <p:cTn id="129" dur="500"/>
                                        <p:tgtEl>
                                          <p:spTgt spid="172"/>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nodeType="clickEffect">
                                  <p:stCondLst>
                                    <p:cond delay="0"/>
                                  </p:stCondLst>
                                  <p:childTnLst>
                                    <p:set>
                                      <p:cBhvr>
                                        <p:cTn id="133" dur="1" fill="hold">
                                          <p:stCondLst>
                                            <p:cond delay="0"/>
                                          </p:stCondLst>
                                        </p:cTn>
                                        <p:tgtEl>
                                          <p:spTgt spid="173"/>
                                        </p:tgtEl>
                                        <p:attrNameLst>
                                          <p:attrName>style.visibility</p:attrName>
                                        </p:attrNameLst>
                                      </p:cBhvr>
                                      <p:to>
                                        <p:strVal val="visible"/>
                                      </p:to>
                                    </p:set>
                                    <p:animEffect transition="in" filter="wipe(up)">
                                      <p:cBhvr>
                                        <p:cTn id="134" dur="500"/>
                                        <p:tgtEl>
                                          <p:spTgt spid="173"/>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1" fill="hold" nodeType="clickEffect">
                                  <p:stCondLst>
                                    <p:cond delay="0"/>
                                  </p:stCondLst>
                                  <p:childTnLst>
                                    <p:set>
                                      <p:cBhvr>
                                        <p:cTn id="138" dur="1" fill="hold">
                                          <p:stCondLst>
                                            <p:cond delay="0"/>
                                          </p:stCondLst>
                                        </p:cTn>
                                        <p:tgtEl>
                                          <p:spTgt spid="174"/>
                                        </p:tgtEl>
                                        <p:attrNameLst>
                                          <p:attrName>style.visibility</p:attrName>
                                        </p:attrNameLst>
                                      </p:cBhvr>
                                      <p:to>
                                        <p:strVal val="visible"/>
                                      </p:to>
                                    </p:set>
                                    <p:animEffect transition="in" filter="wipe(up)">
                                      <p:cBhvr>
                                        <p:cTn id="139" dur="500"/>
                                        <p:tgtEl>
                                          <p:spTgt spid="174"/>
                                        </p:tgtEl>
                                      </p:cBhvr>
                                    </p:animEffect>
                                  </p:childTnLst>
                                </p:cTn>
                              </p:par>
                              <p:par>
                                <p:cTn id="140" presetID="10" presetClass="exit" presetSubtype="0" fill="hold" grpId="1" nodeType="withEffect">
                                  <p:stCondLst>
                                    <p:cond delay="0"/>
                                  </p:stCondLst>
                                  <p:childTnLst>
                                    <p:animEffect transition="out" filter="fade">
                                      <p:cBhvr>
                                        <p:cTn id="141" dur="500"/>
                                        <p:tgtEl>
                                          <p:spTgt spid="172"/>
                                        </p:tgtEl>
                                      </p:cBhvr>
                                    </p:animEffect>
                                    <p:set>
                                      <p:cBhvr>
                                        <p:cTn id="142" dur="1" fill="hold">
                                          <p:stCondLst>
                                            <p:cond delay="499"/>
                                          </p:stCondLst>
                                        </p:cTn>
                                        <p:tgtEl>
                                          <p:spTgt spid="172"/>
                                        </p:tgtEl>
                                        <p:attrNameLst>
                                          <p:attrName>style.visibility</p:attrName>
                                        </p:attrNameLst>
                                      </p:cBhvr>
                                      <p:to>
                                        <p:strVal val="hidden"/>
                                      </p:to>
                                    </p:set>
                                  </p:childTnLst>
                                </p:cTn>
                              </p:par>
                              <p:par>
                                <p:cTn id="143" presetID="21" presetClass="emph" presetSubtype="0" fill="hold" nodeType="withEffect">
                                  <p:stCondLst>
                                    <p:cond delay="0"/>
                                  </p:stCondLst>
                                  <p:childTnLst>
                                    <p:animClr clrSpc="hsl" dir="cw">
                                      <p:cBhvr override="childStyle">
                                        <p:cTn id="144" dur="500" fill="hold"/>
                                        <p:tgtEl>
                                          <p:spTgt spid="173"/>
                                        </p:tgtEl>
                                        <p:attrNameLst>
                                          <p:attrName>style.color</p:attrName>
                                        </p:attrNameLst>
                                      </p:cBhvr>
                                      <p:by>
                                        <p:hsl h="7200000" s="0" l="0"/>
                                      </p:by>
                                    </p:animClr>
                                    <p:animClr clrSpc="hsl" dir="cw">
                                      <p:cBhvr>
                                        <p:cTn id="145" dur="500" fill="hold"/>
                                        <p:tgtEl>
                                          <p:spTgt spid="173"/>
                                        </p:tgtEl>
                                        <p:attrNameLst>
                                          <p:attrName>fillcolor</p:attrName>
                                        </p:attrNameLst>
                                      </p:cBhvr>
                                      <p:by>
                                        <p:hsl h="7200000" s="0" l="0"/>
                                      </p:by>
                                    </p:animClr>
                                    <p:animClr clrSpc="hsl" dir="cw">
                                      <p:cBhvr>
                                        <p:cTn id="146" dur="500" fill="hold"/>
                                        <p:tgtEl>
                                          <p:spTgt spid="173"/>
                                        </p:tgtEl>
                                        <p:attrNameLst>
                                          <p:attrName>stroke.color</p:attrName>
                                        </p:attrNameLst>
                                      </p:cBhvr>
                                      <p:by>
                                        <p:hsl h="7200000" s="0" l="0"/>
                                      </p:by>
                                    </p:animClr>
                                    <p:set>
                                      <p:cBhvr>
                                        <p:cTn id="147" dur="500" fill="hold"/>
                                        <p:tgtEl>
                                          <p:spTgt spid="173"/>
                                        </p:tgtEl>
                                        <p:attrNameLst>
                                          <p:attrName>fill.type</p:attrName>
                                        </p:attrNameLst>
                                      </p:cBhvr>
                                      <p:to>
                                        <p:strVal val="solid"/>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175"/>
                                        </p:tgtEl>
                                        <p:attrNameLst>
                                          <p:attrName>style.visibility</p:attrName>
                                        </p:attrNameLst>
                                      </p:cBhvr>
                                      <p:to>
                                        <p:strVal val="visible"/>
                                      </p:to>
                                    </p:set>
                                    <p:animEffect transition="in" filter="fade">
                                      <p:cBhvr>
                                        <p:cTn id="152" dur="500"/>
                                        <p:tgtEl>
                                          <p:spTgt spid="175"/>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1" fill="hold" nodeType="clickEffect">
                                  <p:stCondLst>
                                    <p:cond delay="0"/>
                                  </p:stCondLst>
                                  <p:childTnLst>
                                    <p:set>
                                      <p:cBhvr>
                                        <p:cTn id="156" dur="1" fill="hold">
                                          <p:stCondLst>
                                            <p:cond delay="0"/>
                                          </p:stCondLst>
                                        </p:cTn>
                                        <p:tgtEl>
                                          <p:spTgt spid="176"/>
                                        </p:tgtEl>
                                        <p:attrNameLst>
                                          <p:attrName>style.visibility</p:attrName>
                                        </p:attrNameLst>
                                      </p:cBhvr>
                                      <p:to>
                                        <p:strVal val="visible"/>
                                      </p:to>
                                    </p:set>
                                    <p:animEffect transition="in" filter="wipe(up)">
                                      <p:cBhvr>
                                        <p:cTn id="157" dur="500"/>
                                        <p:tgtEl>
                                          <p:spTgt spid="176"/>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1" fill="hold" nodeType="clickEffect">
                                  <p:stCondLst>
                                    <p:cond delay="0"/>
                                  </p:stCondLst>
                                  <p:childTnLst>
                                    <p:set>
                                      <p:cBhvr>
                                        <p:cTn id="161" dur="1" fill="hold">
                                          <p:stCondLst>
                                            <p:cond delay="0"/>
                                          </p:stCondLst>
                                        </p:cTn>
                                        <p:tgtEl>
                                          <p:spTgt spid="177"/>
                                        </p:tgtEl>
                                        <p:attrNameLst>
                                          <p:attrName>style.visibility</p:attrName>
                                        </p:attrNameLst>
                                      </p:cBhvr>
                                      <p:to>
                                        <p:strVal val="visible"/>
                                      </p:to>
                                    </p:set>
                                    <p:animEffect transition="in" filter="wipe(up)">
                                      <p:cBhvr>
                                        <p:cTn id="162" dur="500"/>
                                        <p:tgtEl>
                                          <p:spTgt spid="177"/>
                                        </p:tgtEl>
                                      </p:cBhvr>
                                    </p:animEffect>
                                  </p:childTnLst>
                                </p:cTn>
                              </p:par>
                              <p:par>
                                <p:cTn id="163" presetID="10" presetClass="exit" presetSubtype="0" fill="hold" grpId="1" nodeType="withEffect">
                                  <p:stCondLst>
                                    <p:cond delay="0"/>
                                  </p:stCondLst>
                                  <p:childTnLst>
                                    <p:animEffect transition="out" filter="fade">
                                      <p:cBhvr>
                                        <p:cTn id="164" dur="500"/>
                                        <p:tgtEl>
                                          <p:spTgt spid="175"/>
                                        </p:tgtEl>
                                      </p:cBhvr>
                                    </p:animEffect>
                                    <p:set>
                                      <p:cBhvr>
                                        <p:cTn id="165" dur="1" fill="hold">
                                          <p:stCondLst>
                                            <p:cond delay="499"/>
                                          </p:stCondLst>
                                        </p:cTn>
                                        <p:tgtEl>
                                          <p:spTgt spid="175"/>
                                        </p:tgtEl>
                                        <p:attrNameLst>
                                          <p:attrName>style.visibility</p:attrName>
                                        </p:attrNameLst>
                                      </p:cBhvr>
                                      <p:to>
                                        <p:strVal val="hidden"/>
                                      </p:to>
                                    </p:set>
                                  </p:childTnLst>
                                </p:cTn>
                              </p:par>
                              <p:par>
                                <p:cTn id="166" presetID="21" presetClass="emph" presetSubtype="0" fill="hold" nodeType="withEffect">
                                  <p:stCondLst>
                                    <p:cond delay="0"/>
                                  </p:stCondLst>
                                  <p:childTnLst>
                                    <p:animClr clrSpc="hsl" dir="cw">
                                      <p:cBhvr override="childStyle">
                                        <p:cTn id="167" dur="500" fill="hold"/>
                                        <p:tgtEl>
                                          <p:spTgt spid="176"/>
                                        </p:tgtEl>
                                        <p:attrNameLst>
                                          <p:attrName>style.color</p:attrName>
                                        </p:attrNameLst>
                                      </p:cBhvr>
                                      <p:by>
                                        <p:hsl h="7200000" s="0" l="0"/>
                                      </p:by>
                                    </p:animClr>
                                    <p:animClr clrSpc="hsl" dir="cw">
                                      <p:cBhvr>
                                        <p:cTn id="168" dur="500" fill="hold"/>
                                        <p:tgtEl>
                                          <p:spTgt spid="176"/>
                                        </p:tgtEl>
                                        <p:attrNameLst>
                                          <p:attrName>fillcolor</p:attrName>
                                        </p:attrNameLst>
                                      </p:cBhvr>
                                      <p:by>
                                        <p:hsl h="7200000" s="0" l="0"/>
                                      </p:by>
                                    </p:animClr>
                                    <p:animClr clrSpc="hsl" dir="cw">
                                      <p:cBhvr>
                                        <p:cTn id="169" dur="500" fill="hold"/>
                                        <p:tgtEl>
                                          <p:spTgt spid="176"/>
                                        </p:tgtEl>
                                        <p:attrNameLst>
                                          <p:attrName>stroke.color</p:attrName>
                                        </p:attrNameLst>
                                      </p:cBhvr>
                                      <p:by>
                                        <p:hsl h="7200000" s="0" l="0"/>
                                      </p:by>
                                    </p:animClr>
                                    <p:set>
                                      <p:cBhvr>
                                        <p:cTn id="170" dur="500" fill="hold"/>
                                        <p:tgtEl>
                                          <p:spTgt spid="176"/>
                                        </p:tgtEl>
                                        <p:attrNameLst>
                                          <p:attrName>fill.type</p:attrName>
                                        </p:attrNameLst>
                                      </p:cBhvr>
                                      <p:to>
                                        <p:strVal val="solid"/>
                                      </p:to>
                                    </p:se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grpId="0" nodeType="clickEffect">
                                  <p:stCondLst>
                                    <p:cond delay="0"/>
                                  </p:stCondLst>
                                  <p:childTnLst>
                                    <p:set>
                                      <p:cBhvr>
                                        <p:cTn id="174" dur="1" fill="hold">
                                          <p:stCondLst>
                                            <p:cond delay="0"/>
                                          </p:stCondLst>
                                        </p:cTn>
                                        <p:tgtEl>
                                          <p:spTgt spid="178"/>
                                        </p:tgtEl>
                                        <p:attrNameLst>
                                          <p:attrName>style.visibility</p:attrName>
                                        </p:attrNameLst>
                                      </p:cBhvr>
                                      <p:to>
                                        <p:strVal val="visible"/>
                                      </p:to>
                                    </p:set>
                                    <p:animEffect transition="in" filter="fade">
                                      <p:cBhvr>
                                        <p:cTn id="175" dur="500"/>
                                        <p:tgtEl>
                                          <p:spTgt spid="178"/>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1" fill="hold" nodeType="clickEffect">
                                  <p:stCondLst>
                                    <p:cond delay="0"/>
                                  </p:stCondLst>
                                  <p:childTnLst>
                                    <p:set>
                                      <p:cBhvr>
                                        <p:cTn id="179" dur="1" fill="hold">
                                          <p:stCondLst>
                                            <p:cond delay="0"/>
                                          </p:stCondLst>
                                        </p:cTn>
                                        <p:tgtEl>
                                          <p:spTgt spid="179"/>
                                        </p:tgtEl>
                                        <p:attrNameLst>
                                          <p:attrName>style.visibility</p:attrName>
                                        </p:attrNameLst>
                                      </p:cBhvr>
                                      <p:to>
                                        <p:strVal val="visible"/>
                                      </p:to>
                                    </p:set>
                                    <p:animEffect transition="in" filter="wipe(up)">
                                      <p:cBhvr>
                                        <p:cTn id="180" dur="500"/>
                                        <p:tgtEl>
                                          <p:spTgt spid="179"/>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1" fill="hold" nodeType="clickEffect">
                                  <p:stCondLst>
                                    <p:cond delay="0"/>
                                  </p:stCondLst>
                                  <p:childTnLst>
                                    <p:set>
                                      <p:cBhvr>
                                        <p:cTn id="184" dur="1" fill="hold">
                                          <p:stCondLst>
                                            <p:cond delay="0"/>
                                          </p:stCondLst>
                                        </p:cTn>
                                        <p:tgtEl>
                                          <p:spTgt spid="180"/>
                                        </p:tgtEl>
                                        <p:attrNameLst>
                                          <p:attrName>style.visibility</p:attrName>
                                        </p:attrNameLst>
                                      </p:cBhvr>
                                      <p:to>
                                        <p:strVal val="visible"/>
                                      </p:to>
                                    </p:set>
                                    <p:animEffect transition="in" filter="wipe(up)">
                                      <p:cBhvr>
                                        <p:cTn id="185" dur="500"/>
                                        <p:tgtEl>
                                          <p:spTgt spid="180"/>
                                        </p:tgtEl>
                                      </p:cBhvr>
                                    </p:animEffect>
                                  </p:childTnLst>
                                </p:cTn>
                              </p:par>
                              <p:par>
                                <p:cTn id="186" presetID="10" presetClass="exit" presetSubtype="0" fill="hold" grpId="1" nodeType="withEffect">
                                  <p:stCondLst>
                                    <p:cond delay="0"/>
                                  </p:stCondLst>
                                  <p:childTnLst>
                                    <p:animEffect transition="out" filter="fade">
                                      <p:cBhvr>
                                        <p:cTn id="187" dur="500"/>
                                        <p:tgtEl>
                                          <p:spTgt spid="178"/>
                                        </p:tgtEl>
                                      </p:cBhvr>
                                    </p:animEffect>
                                    <p:set>
                                      <p:cBhvr>
                                        <p:cTn id="188" dur="1" fill="hold">
                                          <p:stCondLst>
                                            <p:cond delay="499"/>
                                          </p:stCondLst>
                                        </p:cTn>
                                        <p:tgtEl>
                                          <p:spTgt spid="178"/>
                                        </p:tgtEl>
                                        <p:attrNameLst>
                                          <p:attrName>style.visibility</p:attrName>
                                        </p:attrNameLst>
                                      </p:cBhvr>
                                      <p:to>
                                        <p:strVal val="hidden"/>
                                      </p:to>
                                    </p:set>
                                  </p:childTnLst>
                                </p:cTn>
                              </p:par>
                              <p:par>
                                <p:cTn id="189" presetID="21" presetClass="emph" presetSubtype="0" fill="hold" nodeType="withEffect">
                                  <p:stCondLst>
                                    <p:cond delay="0"/>
                                  </p:stCondLst>
                                  <p:childTnLst>
                                    <p:animClr clrSpc="hsl" dir="cw">
                                      <p:cBhvr override="childStyle">
                                        <p:cTn id="190" dur="500" fill="hold"/>
                                        <p:tgtEl>
                                          <p:spTgt spid="179"/>
                                        </p:tgtEl>
                                        <p:attrNameLst>
                                          <p:attrName>style.color</p:attrName>
                                        </p:attrNameLst>
                                      </p:cBhvr>
                                      <p:by>
                                        <p:hsl h="7200000" s="0" l="0"/>
                                      </p:by>
                                    </p:animClr>
                                    <p:animClr clrSpc="hsl" dir="cw">
                                      <p:cBhvr>
                                        <p:cTn id="191" dur="500" fill="hold"/>
                                        <p:tgtEl>
                                          <p:spTgt spid="179"/>
                                        </p:tgtEl>
                                        <p:attrNameLst>
                                          <p:attrName>fillcolor</p:attrName>
                                        </p:attrNameLst>
                                      </p:cBhvr>
                                      <p:by>
                                        <p:hsl h="7200000" s="0" l="0"/>
                                      </p:by>
                                    </p:animClr>
                                    <p:animClr clrSpc="hsl" dir="cw">
                                      <p:cBhvr>
                                        <p:cTn id="192" dur="500" fill="hold"/>
                                        <p:tgtEl>
                                          <p:spTgt spid="179"/>
                                        </p:tgtEl>
                                        <p:attrNameLst>
                                          <p:attrName>stroke.color</p:attrName>
                                        </p:attrNameLst>
                                      </p:cBhvr>
                                      <p:by>
                                        <p:hsl h="7200000" s="0" l="0"/>
                                      </p:by>
                                    </p:animClr>
                                    <p:set>
                                      <p:cBhvr>
                                        <p:cTn id="193" dur="500" fill="hold"/>
                                        <p:tgtEl>
                                          <p:spTgt spid="179"/>
                                        </p:tgtEl>
                                        <p:attrNameLst>
                                          <p:attrName>fill.type</p:attrName>
                                        </p:attrNameLst>
                                      </p:cBhvr>
                                      <p:to>
                                        <p:strVal val="solid"/>
                                      </p:to>
                                    </p:se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181"/>
                                        </p:tgtEl>
                                        <p:attrNameLst>
                                          <p:attrName>style.visibility</p:attrName>
                                        </p:attrNameLst>
                                      </p:cBhvr>
                                      <p:to>
                                        <p:strVal val="visible"/>
                                      </p:to>
                                    </p:set>
                                    <p:animEffect transition="in" filter="fade">
                                      <p:cBhvr>
                                        <p:cTn id="198" dur="500"/>
                                        <p:tgtEl>
                                          <p:spTgt spid="181"/>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ntr" presetSubtype="1" fill="hold" nodeType="clickEffect">
                                  <p:stCondLst>
                                    <p:cond delay="0"/>
                                  </p:stCondLst>
                                  <p:childTnLst>
                                    <p:set>
                                      <p:cBhvr>
                                        <p:cTn id="202" dur="1" fill="hold">
                                          <p:stCondLst>
                                            <p:cond delay="0"/>
                                          </p:stCondLst>
                                        </p:cTn>
                                        <p:tgtEl>
                                          <p:spTgt spid="182"/>
                                        </p:tgtEl>
                                        <p:attrNameLst>
                                          <p:attrName>style.visibility</p:attrName>
                                        </p:attrNameLst>
                                      </p:cBhvr>
                                      <p:to>
                                        <p:strVal val="visible"/>
                                      </p:to>
                                    </p:set>
                                    <p:animEffect transition="in" filter="wipe(up)">
                                      <p:cBhvr>
                                        <p:cTn id="203" dur="500"/>
                                        <p:tgtEl>
                                          <p:spTgt spid="182"/>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1" fill="hold" nodeType="clickEffect">
                                  <p:stCondLst>
                                    <p:cond delay="0"/>
                                  </p:stCondLst>
                                  <p:childTnLst>
                                    <p:set>
                                      <p:cBhvr>
                                        <p:cTn id="207" dur="1" fill="hold">
                                          <p:stCondLst>
                                            <p:cond delay="0"/>
                                          </p:stCondLst>
                                        </p:cTn>
                                        <p:tgtEl>
                                          <p:spTgt spid="183"/>
                                        </p:tgtEl>
                                        <p:attrNameLst>
                                          <p:attrName>style.visibility</p:attrName>
                                        </p:attrNameLst>
                                      </p:cBhvr>
                                      <p:to>
                                        <p:strVal val="visible"/>
                                      </p:to>
                                    </p:set>
                                    <p:animEffect transition="in" filter="wipe(up)">
                                      <p:cBhvr>
                                        <p:cTn id="208" dur="500"/>
                                        <p:tgtEl>
                                          <p:spTgt spid="183"/>
                                        </p:tgtEl>
                                      </p:cBhvr>
                                    </p:animEffect>
                                  </p:childTnLst>
                                </p:cTn>
                              </p:par>
                              <p:par>
                                <p:cTn id="209" presetID="10" presetClass="exit" presetSubtype="0" fill="hold" grpId="1" nodeType="withEffect">
                                  <p:stCondLst>
                                    <p:cond delay="0"/>
                                  </p:stCondLst>
                                  <p:childTnLst>
                                    <p:animEffect transition="out" filter="fade">
                                      <p:cBhvr>
                                        <p:cTn id="210" dur="500"/>
                                        <p:tgtEl>
                                          <p:spTgt spid="181"/>
                                        </p:tgtEl>
                                      </p:cBhvr>
                                    </p:animEffect>
                                    <p:set>
                                      <p:cBhvr>
                                        <p:cTn id="211" dur="1" fill="hold">
                                          <p:stCondLst>
                                            <p:cond delay="499"/>
                                          </p:stCondLst>
                                        </p:cTn>
                                        <p:tgtEl>
                                          <p:spTgt spid="181"/>
                                        </p:tgtEl>
                                        <p:attrNameLst>
                                          <p:attrName>style.visibility</p:attrName>
                                        </p:attrNameLst>
                                      </p:cBhvr>
                                      <p:to>
                                        <p:strVal val="hidden"/>
                                      </p:to>
                                    </p:set>
                                  </p:childTnLst>
                                </p:cTn>
                              </p:par>
                              <p:par>
                                <p:cTn id="212" presetID="21" presetClass="emph" presetSubtype="0" fill="hold" nodeType="withEffect">
                                  <p:stCondLst>
                                    <p:cond delay="0"/>
                                  </p:stCondLst>
                                  <p:childTnLst>
                                    <p:animClr clrSpc="hsl" dir="cw">
                                      <p:cBhvr override="childStyle">
                                        <p:cTn id="213" dur="500" fill="hold"/>
                                        <p:tgtEl>
                                          <p:spTgt spid="182"/>
                                        </p:tgtEl>
                                        <p:attrNameLst>
                                          <p:attrName>style.color</p:attrName>
                                        </p:attrNameLst>
                                      </p:cBhvr>
                                      <p:by>
                                        <p:hsl h="7200000" s="0" l="0"/>
                                      </p:by>
                                    </p:animClr>
                                    <p:animClr clrSpc="hsl" dir="cw">
                                      <p:cBhvr>
                                        <p:cTn id="214" dur="500" fill="hold"/>
                                        <p:tgtEl>
                                          <p:spTgt spid="182"/>
                                        </p:tgtEl>
                                        <p:attrNameLst>
                                          <p:attrName>fillcolor</p:attrName>
                                        </p:attrNameLst>
                                      </p:cBhvr>
                                      <p:by>
                                        <p:hsl h="7200000" s="0" l="0"/>
                                      </p:by>
                                    </p:animClr>
                                    <p:animClr clrSpc="hsl" dir="cw">
                                      <p:cBhvr>
                                        <p:cTn id="215" dur="500" fill="hold"/>
                                        <p:tgtEl>
                                          <p:spTgt spid="182"/>
                                        </p:tgtEl>
                                        <p:attrNameLst>
                                          <p:attrName>stroke.color</p:attrName>
                                        </p:attrNameLst>
                                      </p:cBhvr>
                                      <p:by>
                                        <p:hsl h="7200000" s="0" l="0"/>
                                      </p:by>
                                    </p:animClr>
                                    <p:set>
                                      <p:cBhvr>
                                        <p:cTn id="216" dur="500" fill="hold"/>
                                        <p:tgtEl>
                                          <p:spTgt spid="182"/>
                                        </p:tgtEl>
                                        <p:attrNameLst>
                                          <p:attrName>fill.type</p:attrName>
                                        </p:attrNameLst>
                                      </p:cBhvr>
                                      <p:to>
                                        <p:strVal val="solid"/>
                                      </p:to>
                                    </p:se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grpId="0" nodeType="clickEffect">
                                  <p:stCondLst>
                                    <p:cond delay="0"/>
                                  </p:stCondLst>
                                  <p:childTnLst>
                                    <p:set>
                                      <p:cBhvr>
                                        <p:cTn id="220" dur="1" fill="hold">
                                          <p:stCondLst>
                                            <p:cond delay="0"/>
                                          </p:stCondLst>
                                        </p:cTn>
                                        <p:tgtEl>
                                          <p:spTgt spid="184"/>
                                        </p:tgtEl>
                                        <p:attrNameLst>
                                          <p:attrName>style.visibility</p:attrName>
                                        </p:attrNameLst>
                                      </p:cBhvr>
                                      <p:to>
                                        <p:strVal val="visible"/>
                                      </p:to>
                                    </p:set>
                                    <p:animEffect transition="in" filter="fade">
                                      <p:cBhvr>
                                        <p:cTn id="221" dur="500"/>
                                        <p:tgtEl>
                                          <p:spTgt spid="184"/>
                                        </p:tgtEl>
                                      </p:cBhvr>
                                    </p:animEffect>
                                  </p:childTnLst>
                                </p:cTn>
                              </p:par>
                            </p:childTnLst>
                          </p:cTn>
                        </p:par>
                      </p:childTnLst>
                    </p:cTn>
                  </p:par>
                  <p:par>
                    <p:cTn id="222" fill="hold">
                      <p:stCondLst>
                        <p:cond delay="indefinite"/>
                      </p:stCondLst>
                      <p:childTnLst>
                        <p:par>
                          <p:cTn id="223" fill="hold">
                            <p:stCondLst>
                              <p:cond delay="0"/>
                            </p:stCondLst>
                            <p:childTnLst>
                              <p:par>
                                <p:cTn id="224" presetID="22" presetClass="entr" presetSubtype="1" fill="hold" nodeType="clickEffect">
                                  <p:stCondLst>
                                    <p:cond delay="0"/>
                                  </p:stCondLst>
                                  <p:childTnLst>
                                    <p:set>
                                      <p:cBhvr>
                                        <p:cTn id="225" dur="1" fill="hold">
                                          <p:stCondLst>
                                            <p:cond delay="0"/>
                                          </p:stCondLst>
                                        </p:cTn>
                                        <p:tgtEl>
                                          <p:spTgt spid="185"/>
                                        </p:tgtEl>
                                        <p:attrNameLst>
                                          <p:attrName>style.visibility</p:attrName>
                                        </p:attrNameLst>
                                      </p:cBhvr>
                                      <p:to>
                                        <p:strVal val="visible"/>
                                      </p:to>
                                    </p:set>
                                    <p:animEffect transition="in" filter="wipe(up)">
                                      <p:cBhvr>
                                        <p:cTn id="226" dur="500"/>
                                        <p:tgtEl>
                                          <p:spTgt spid="185"/>
                                        </p:tgtEl>
                                      </p:cBhvr>
                                    </p:animEffect>
                                  </p:childTnLst>
                                </p:cTn>
                              </p:par>
                            </p:childTnLst>
                          </p:cTn>
                        </p:par>
                      </p:childTnLst>
                    </p:cTn>
                  </p:par>
                  <p:par>
                    <p:cTn id="227" fill="hold">
                      <p:stCondLst>
                        <p:cond delay="indefinite"/>
                      </p:stCondLst>
                      <p:childTnLst>
                        <p:par>
                          <p:cTn id="228" fill="hold">
                            <p:stCondLst>
                              <p:cond delay="0"/>
                            </p:stCondLst>
                            <p:childTnLst>
                              <p:par>
                                <p:cTn id="229" presetID="22" presetClass="entr" presetSubtype="1" fill="hold" nodeType="clickEffect">
                                  <p:stCondLst>
                                    <p:cond delay="0"/>
                                  </p:stCondLst>
                                  <p:childTnLst>
                                    <p:set>
                                      <p:cBhvr>
                                        <p:cTn id="230" dur="1" fill="hold">
                                          <p:stCondLst>
                                            <p:cond delay="0"/>
                                          </p:stCondLst>
                                        </p:cTn>
                                        <p:tgtEl>
                                          <p:spTgt spid="186"/>
                                        </p:tgtEl>
                                        <p:attrNameLst>
                                          <p:attrName>style.visibility</p:attrName>
                                        </p:attrNameLst>
                                      </p:cBhvr>
                                      <p:to>
                                        <p:strVal val="visible"/>
                                      </p:to>
                                    </p:set>
                                    <p:animEffect transition="in" filter="wipe(up)">
                                      <p:cBhvr>
                                        <p:cTn id="231" dur="500"/>
                                        <p:tgtEl>
                                          <p:spTgt spid="186"/>
                                        </p:tgtEl>
                                      </p:cBhvr>
                                    </p:animEffect>
                                  </p:childTnLst>
                                </p:cTn>
                              </p:par>
                              <p:par>
                                <p:cTn id="232" presetID="10" presetClass="exit" presetSubtype="0" fill="hold" grpId="1" nodeType="withEffect">
                                  <p:stCondLst>
                                    <p:cond delay="0"/>
                                  </p:stCondLst>
                                  <p:childTnLst>
                                    <p:animEffect transition="out" filter="fade">
                                      <p:cBhvr>
                                        <p:cTn id="233" dur="500"/>
                                        <p:tgtEl>
                                          <p:spTgt spid="184"/>
                                        </p:tgtEl>
                                      </p:cBhvr>
                                    </p:animEffect>
                                    <p:set>
                                      <p:cBhvr>
                                        <p:cTn id="234" dur="1" fill="hold">
                                          <p:stCondLst>
                                            <p:cond delay="499"/>
                                          </p:stCondLst>
                                        </p:cTn>
                                        <p:tgtEl>
                                          <p:spTgt spid="184"/>
                                        </p:tgtEl>
                                        <p:attrNameLst>
                                          <p:attrName>style.visibility</p:attrName>
                                        </p:attrNameLst>
                                      </p:cBhvr>
                                      <p:to>
                                        <p:strVal val="hidden"/>
                                      </p:to>
                                    </p:set>
                                  </p:childTnLst>
                                </p:cTn>
                              </p:par>
                              <p:par>
                                <p:cTn id="235" presetID="21" presetClass="emph" presetSubtype="0" fill="hold" nodeType="withEffect">
                                  <p:stCondLst>
                                    <p:cond delay="0"/>
                                  </p:stCondLst>
                                  <p:childTnLst>
                                    <p:animClr clrSpc="hsl" dir="cw">
                                      <p:cBhvr override="childStyle">
                                        <p:cTn id="236" dur="500" fill="hold"/>
                                        <p:tgtEl>
                                          <p:spTgt spid="185"/>
                                        </p:tgtEl>
                                        <p:attrNameLst>
                                          <p:attrName>style.color</p:attrName>
                                        </p:attrNameLst>
                                      </p:cBhvr>
                                      <p:by>
                                        <p:hsl h="7200000" s="0" l="0"/>
                                      </p:by>
                                    </p:animClr>
                                    <p:animClr clrSpc="hsl" dir="cw">
                                      <p:cBhvr>
                                        <p:cTn id="237" dur="500" fill="hold"/>
                                        <p:tgtEl>
                                          <p:spTgt spid="185"/>
                                        </p:tgtEl>
                                        <p:attrNameLst>
                                          <p:attrName>fillcolor</p:attrName>
                                        </p:attrNameLst>
                                      </p:cBhvr>
                                      <p:by>
                                        <p:hsl h="7200000" s="0" l="0"/>
                                      </p:by>
                                    </p:animClr>
                                    <p:animClr clrSpc="hsl" dir="cw">
                                      <p:cBhvr>
                                        <p:cTn id="238" dur="500" fill="hold"/>
                                        <p:tgtEl>
                                          <p:spTgt spid="185"/>
                                        </p:tgtEl>
                                        <p:attrNameLst>
                                          <p:attrName>stroke.color</p:attrName>
                                        </p:attrNameLst>
                                      </p:cBhvr>
                                      <p:by>
                                        <p:hsl h="7200000" s="0" l="0"/>
                                      </p:by>
                                    </p:animClr>
                                    <p:set>
                                      <p:cBhvr>
                                        <p:cTn id="239" dur="500" fill="hold"/>
                                        <p:tgtEl>
                                          <p:spTgt spid="185"/>
                                        </p:tgtEl>
                                        <p:attrNameLst>
                                          <p:attrName>fill.type</p:attrName>
                                        </p:attrNameLst>
                                      </p:cBhvr>
                                      <p:to>
                                        <p:strVal val="solid"/>
                                      </p:to>
                                    </p:set>
                                  </p:childTnLst>
                                </p:cTn>
                              </p:par>
                            </p:childTnLst>
                          </p:cTn>
                        </p:par>
                      </p:childTnLst>
                    </p:cTn>
                  </p:par>
                  <p:par>
                    <p:cTn id="240" fill="hold">
                      <p:stCondLst>
                        <p:cond delay="indefinite"/>
                      </p:stCondLst>
                      <p:childTnLst>
                        <p:par>
                          <p:cTn id="241" fill="hold">
                            <p:stCondLst>
                              <p:cond delay="0"/>
                            </p:stCondLst>
                            <p:childTnLst>
                              <p:par>
                                <p:cTn id="242" presetID="10" presetClass="entr" presetSubtype="0" fill="hold" grpId="0" nodeType="clickEffect">
                                  <p:stCondLst>
                                    <p:cond delay="0"/>
                                  </p:stCondLst>
                                  <p:childTnLst>
                                    <p:set>
                                      <p:cBhvr>
                                        <p:cTn id="243" dur="1" fill="hold">
                                          <p:stCondLst>
                                            <p:cond delay="0"/>
                                          </p:stCondLst>
                                        </p:cTn>
                                        <p:tgtEl>
                                          <p:spTgt spid="187"/>
                                        </p:tgtEl>
                                        <p:attrNameLst>
                                          <p:attrName>style.visibility</p:attrName>
                                        </p:attrNameLst>
                                      </p:cBhvr>
                                      <p:to>
                                        <p:strVal val="visible"/>
                                      </p:to>
                                    </p:set>
                                    <p:animEffect transition="in" filter="fade">
                                      <p:cBhvr>
                                        <p:cTn id="244" dur="500"/>
                                        <p:tgtEl>
                                          <p:spTgt spid="187"/>
                                        </p:tgtEl>
                                      </p:cBhvr>
                                    </p:animEffect>
                                  </p:childTnLst>
                                </p:cTn>
                              </p:par>
                            </p:childTnLst>
                          </p:cTn>
                        </p:par>
                      </p:childTnLst>
                    </p:cTn>
                  </p:par>
                  <p:par>
                    <p:cTn id="245" fill="hold">
                      <p:stCondLst>
                        <p:cond delay="indefinite"/>
                      </p:stCondLst>
                      <p:childTnLst>
                        <p:par>
                          <p:cTn id="246" fill="hold">
                            <p:stCondLst>
                              <p:cond delay="0"/>
                            </p:stCondLst>
                            <p:childTnLst>
                              <p:par>
                                <p:cTn id="247" presetID="22" presetClass="entr" presetSubtype="1" fill="hold" nodeType="clickEffect">
                                  <p:stCondLst>
                                    <p:cond delay="0"/>
                                  </p:stCondLst>
                                  <p:childTnLst>
                                    <p:set>
                                      <p:cBhvr>
                                        <p:cTn id="248" dur="1" fill="hold">
                                          <p:stCondLst>
                                            <p:cond delay="0"/>
                                          </p:stCondLst>
                                        </p:cTn>
                                        <p:tgtEl>
                                          <p:spTgt spid="188"/>
                                        </p:tgtEl>
                                        <p:attrNameLst>
                                          <p:attrName>style.visibility</p:attrName>
                                        </p:attrNameLst>
                                      </p:cBhvr>
                                      <p:to>
                                        <p:strVal val="visible"/>
                                      </p:to>
                                    </p:set>
                                    <p:animEffect transition="in" filter="wipe(up)">
                                      <p:cBhvr>
                                        <p:cTn id="249" dur="500"/>
                                        <p:tgtEl>
                                          <p:spTgt spid="188"/>
                                        </p:tgtEl>
                                      </p:cBhvr>
                                    </p:animEffect>
                                  </p:childTnLst>
                                </p:cTn>
                              </p:par>
                            </p:childTnLst>
                          </p:cTn>
                        </p:par>
                      </p:childTnLst>
                    </p:cTn>
                  </p:par>
                  <p:par>
                    <p:cTn id="250" fill="hold">
                      <p:stCondLst>
                        <p:cond delay="indefinite"/>
                      </p:stCondLst>
                      <p:childTnLst>
                        <p:par>
                          <p:cTn id="251" fill="hold">
                            <p:stCondLst>
                              <p:cond delay="0"/>
                            </p:stCondLst>
                            <p:childTnLst>
                              <p:par>
                                <p:cTn id="252" presetID="22" presetClass="entr" presetSubtype="1" fill="hold" nodeType="clickEffect">
                                  <p:stCondLst>
                                    <p:cond delay="0"/>
                                  </p:stCondLst>
                                  <p:childTnLst>
                                    <p:set>
                                      <p:cBhvr>
                                        <p:cTn id="253" dur="1" fill="hold">
                                          <p:stCondLst>
                                            <p:cond delay="0"/>
                                          </p:stCondLst>
                                        </p:cTn>
                                        <p:tgtEl>
                                          <p:spTgt spid="189"/>
                                        </p:tgtEl>
                                        <p:attrNameLst>
                                          <p:attrName>style.visibility</p:attrName>
                                        </p:attrNameLst>
                                      </p:cBhvr>
                                      <p:to>
                                        <p:strVal val="visible"/>
                                      </p:to>
                                    </p:set>
                                    <p:animEffect transition="in" filter="wipe(up)">
                                      <p:cBhvr>
                                        <p:cTn id="254" dur="500"/>
                                        <p:tgtEl>
                                          <p:spTgt spid="189"/>
                                        </p:tgtEl>
                                      </p:cBhvr>
                                    </p:animEffect>
                                  </p:childTnLst>
                                </p:cTn>
                              </p:par>
                              <p:par>
                                <p:cTn id="255" presetID="10" presetClass="exit" presetSubtype="0" fill="hold" grpId="1" nodeType="withEffect">
                                  <p:stCondLst>
                                    <p:cond delay="0"/>
                                  </p:stCondLst>
                                  <p:childTnLst>
                                    <p:animEffect transition="out" filter="fade">
                                      <p:cBhvr>
                                        <p:cTn id="256" dur="500"/>
                                        <p:tgtEl>
                                          <p:spTgt spid="187"/>
                                        </p:tgtEl>
                                      </p:cBhvr>
                                    </p:animEffect>
                                    <p:set>
                                      <p:cBhvr>
                                        <p:cTn id="257" dur="1" fill="hold">
                                          <p:stCondLst>
                                            <p:cond delay="499"/>
                                          </p:stCondLst>
                                        </p:cTn>
                                        <p:tgtEl>
                                          <p:spTgt spid="187"/>
                                        </p:tgtEl>
                                        <p:attrNameLst>
                                          <p:attrName>style.visibility</p:attrName>
                                        </p:attrNameLst>
                                      </p:cBhvr>
                                      <p:to>
                                        <p:strVal val="hidden"/>
                                      </p:to>
                                    </p:set>
                                  </p:childTnLst>
                                </p:cTn>
                              </p:par>
                              <p:par>
                                <p:cTn id="258" presetID="21" presetClass="emph" presetSubtype="0" fill="hold" nodeType="withEffect">
                                  <p:stCondLst>
                                    <p:cond delay="0"/>
                                  </p:stCondLst>
                                  <p:childTnLst>
                                    <p:animClr clrSpc="hsl" dir="cw">
                                      <p:cBhvr override="childStyle">
                                        <p:cTn id="259" dur="500" fill="hold"/>
                                        <p:tgtEl>
                                          <p:spTgt spid="188"/>
                                        </p:tgtEl>
                                        <p:attrNameLst>
                                          <p:attrName>style.color</p:attrName>
                                        </p:attrNameLst>
                                      </p:cBhvr>
                                      <p:by>
                                        <p:hsl h="7200000" s="0" l="0"/>
                                      </p:by>
                                    </p:animClr>
                                    <p:animClr clrSpc="hsl" dir="cw">
                                      <p:cBhvr>
                                        <p:cTn id="260" dur="500" fill="hold"/>
                                        <p:tgtEl>
                                          <p:spTgt spid="188"/>
                                        </p:tgtEl>
                                        <p:attrNameLst>
                                          <p:attrName>fillcolor</p:attrName>
                                        </p:attrNameLst>
                                      </p:cBhvr>
                                      <p:by>
                                        <p:hsl h="7200000" s="0" l="0"/>
                                      </p:by>
                                    </p:animClr>
                                    <p:animClr clrSpc="hsl" dir="cw">
                                      <p:cBhvr>
                                        <p:cTn id="261" dur="500" fill="hold"/>
                                        <p:tgtEl>
                                          <p:spTgt spid="188"/>
                                        </p:tgtEl>
                                        <p:attrNameLst>
                                          <p:attrName>stroke.color</p:attrName>
                                        </p:attrNameLst>
                                      </p:cBhvr>
                                      <p:by>
                                        <p:hsl h="7200000" s="0" l="0"/>
                                      </p:by>
                                    </p:animClr>
                                    <p:set>
                                      <p:cBhvr>
                                        <p:cTn id="262" dur="500" fill="hold"/>
                                        <p:tgtEl>
                                          <p:spTgt spid="188"/>
                                        </p:tgtEl>
                                        <p:attrNameLst>
                                          <p:attrName>fill.type</p:attrName>
                                        </p:attrNameLst>
                                      </p:cBhvr>
                                      <p:to>
                                        <p:strVal val="solid"/>
                                      </p:to>
                                    </p:set>
                                  </p:childTnLst>
                                </p:cTn>
                              </p:par>
                            </p:childTnLst>
                          </p:cTn>
                        </p:par>
                      </p:childTnLst>
                    </p:cTn>
                  </p:par>
                  <p:par>
                    <p:cTn id="263" fill="hold">
                      <p:stCondLst>
                        <p:cond delay="indefinite"/>
                      </p:stCondLst>
                      <p:childTnLst>
                        <p:par>
                          <p:cTn id="264" fill="hold">
                            <p:stCondLst>
                              <p:cond delay="0"/>
                            </p:stCondLst>
                            <p:childTnLst>
                              <p:par>
                                <p:cTn id="265" presetID="10" presetClass="entr" presetSubtype="0" fill="hold" grpId="0" nodeType="clickEffect">
                                  <p:stCondLst>
                                    <p:cond delay="0"/>
                                  </p:stCondLst>
                                  <p:childTnLst>
                                    <p:set>
                                      <p:cBhvr>
                                        <p:cTn id="266" dur="1" fill="hold">
                                          <p:stCondLst>
                                            <p:cond delay="0"/>
                                          </p:stCondLst>
                                        </p:cTn>
                                        <p:tgtEl>
                                          <p:spTgt spid="190"/>
                                        </p:tgtEl>
                                        <p:attrNameLst>
                                          <p:attrName>style.visibility</p:attrName>
                                        </p:attrNameLst>
                                      </p:cBhvr>
                                      <p:to>
                                        <p:strVal val="visible"/>
                                      </p:to>
                                    </p:set>
                                    <p:animEffect transition="in" filter="fade">
                                      <p:cBhvr>
                                        <p:cTn id="267" dur="500"/>
                                        <p:tgtEl>
                                          <p:spTgt spid="190"/>
                                        </p:tgtEl>
                                      </p:cBhvr>
                                    </p:animEffect>
                                  </p:childTnLst>
                                </p:cTn>
                              </p:par>
                            </p:childTnLst>
                          </p:cTn>
                        </p:par>
                      </p:childTnLst>
                    </p:cTn>
                  </p:par>
                  <p:par>
                    <p:cTn id="268" fill="hold">
                      <p:stCondLst>
                        <p:cond delay="indefinite"/>
                      </p:stCondLst>
                      <p:childTnLst>
                        <p:par>
                          <p:cTn id="269" fill="hold">
                            <p:stCondLst>
                              <p:cond delay="0"/>
                            </p:stCondLst>
                            <p:childTnLst>
                              <p:par>
                                <p:cTn id="270" presetID="22" presetClass="entr" presetSubtype="1" fill="hold" nodeType="clickEffect">
                                  <p:stCondLst>
                                    <p:cond delay="0"/>
                                  </p:stCondLst>
                                  <p:childTnLst>
                                    <p:set>
                                      <p:cBhvr>
                                        <p:cTn id="271" dur="1" fill="hold">
                                          <p:stCondLst>
                                            <p:cond delay="0"/>
                                          </p:stCondLst>
                                        </p:cTn>
                                        <p:tgtEl>
                                          <p:spTgt spid="191"/>
                                        </p:tgtEl>
                                        <p:attrNameLst>
                                          <p:attrName>style.visibility</p:attrName>
                                        </p:attrNameLst>
                                      </p:cBhvr>
                                      <p:to>
                                        <p:strVal val="visible"/>
                                      </p:to>
                                    </p:set>
                                    <p:animEffect transition="in" filter="wipe(up)">
                                      <p:cBhvr>
                                        <p:cTn id="272" dur="500"/>
                                        <p:tgtEl>
                                          <p:spTgt spid="191"/>
                                        </p:tgtEl>
                                      </p:cBhvr>
                                    </p:animEffect>
                                  </p:childTnLst>
                                </p:cTn>
                              </p:par>
                            </p:childTnLst>
                          </p:cTn>
                        </p:par>
                      </p:childTnLst>
                    </p:cTn>
                  </p:par>
                  <p:par>
                    <p:cTn id="273" fill="hold">
                      <p:stCondLst>
                        <p:cond delay="indefinite"/>
                      </p:stCondLst>
                      <p:childTnLst>
                        <p:par>
                          <p:cTn id="274" fill="hold">
                            <p:stCondLst>
                              <p:cond delay="0"/>
                            </p:stCondLst>
                            <p:childTnLst>
                              <p:par>
                                <p:cTn id="275" presetID="22" presetClass="entr" presetSubtype="1" fill="hold" nodeType="clickEffect">
                                  <p:stCondLst>
                                    <p:cond delay="0"/>
                                  </p:stCondLst>
                                  <p:childTnLst>
                                    <p:set>
                                      <p:cBhvr>
                                        <p:cTn id="276" dur="1" fill="hold">
                                          <p:stCondLst>
                                            <p:cond delay="0"/>
                                          </p:stCondLst>
                                        </p:cTn>
                                        <p:tgtEl>
                                          <p:spTgt spid="192"/>
                                        </p:tgtEl>
                                        <p:attrNameLst>
                                          <p:attrName>style.visibility</p:attrName>
                                        </p:attrNameLst>
                                      </p:cBhvr>
                                      <p:to>
                                        <p:strVal val="visible"/>
                                      </p:to>
                                    </p:set>
                                    <p:animEffect transition="in" filter="wipe(up)">
                                      <p:cBhvr>
                                        <p:cTn id="277" dur="500"/>
                                        <p:tgtEl>
                                          <p:spTgt spid="192"/>
                                        </p:tgtEl>
                                      </p:cBhvr>
                                    </p:animEffect>
                                  </p:childTnLst>
                                </p:cTn>
                              </p:par>
                              <p:par>
                                <p:cTn id="278" presetID="10" presetClass="exit" presetSubtype="0" fill="hold" grpId="1" nodeType="withEffect">
                                  <p:stCondLst>
                                    <p:cond delay="0"/>
                                  </p:stCondLst>
                                  <p:childTnLst>
                                    <p:animEffect transition="out" filter="fade">
                                      <p:cBhvr>
                                        <p:cTn id="279" dur="500"/>
                                        <p:tgtEl>
                                          <p:spTgt spid="190"/>
                                        </p:tgtEl>
                                      </p:cBhvr>
                                    </p:animEffect>
                                    <p:set>
                                      <p:cBhvr>
                                        <p:cTn id="280" dur="1" fill="hold">
                                          <p:stCondLst>
                                            <p:cond delay="499"/>
                                          </p:stCondLst>
                                        </p:cTn>
                                        <p:tgtEl>
                                          <p:spTgt spid="190"/>
                                        </p:tgtEl>
                                        <p:attrNameLst>
                                          <p:attrName>style.visibility</p:attrName>
                                        </p:attrNameLst>
                                      </p:cBhvr>
                                      <p:to>
                                        <p:strVal val="hidden"/>
                                      </p:to>
                                    </p:set>
                                  </p:childTnLst>
                                </p:cTn>
                              </p:par>
                              <p:par>
                                <p:cTn id="281" presetID="21" presetClass="emph" presetSubtype="0" fill="hold" nodeType="withEffect">
                                  <p:stCondLst>
                                    <p:cond delay="0"/>
                                  </p:stCondLst>
                                  <p:childTnLst>
                                    <p:animClr clrSpc="hsl" dir="cw">
                                      <p:cBhvr override="childStyle">
                                        <p:cTn id="282" dur="500" fill="hold"/>
                                        <p:tgtEl>
                                          <p:spTgt spid="191"/>
                                        </p:tgtEl>
                                        <p:attrNameLst>
                                          <p:attrName>style.color</p:attrName>
                                        </p:attrNameLst>
                                      </p:cBhvr>
                                      <p:by>
                                        <p:hsl h="7200000" s="0" l="0"/>
                                      </p:by>
                                    </p:animClr>
                                    <p:animClr clrSpc="hsl" dir="cw">
                                      <p:cBhvr>
                                        <p:cTn id="283" dur="500" fill="hold"/>
                                        <p:tgtEl>
                                          <p:spTgt spid="191"/>
                                        </p:tgtEl>
                                        <p:attrNameLst>
                                          <p:attrName>fillcolor</p:attrName>
                                        </p:attrNameLst>
                                      </p:cBhvr>
                                      <p:by>
                                        <p:hsl h="7200000" s="0" l="0"/>
                                      </p:by>
                                    </p:animClr>
                                    <p:animClr clrSpc="hsl" dir="cw">
                                      <p:cBhvr>
                                        <p:cTn id="284" dur="500" fill="hold"/>
                                        <p:tgtEl>
                                          <p:spTgt spid="191"/>
                                        </p:tgtEl>
                                        <p:attrNameLst>
                                          <p:attrName>stroke.color</p:attrName>
                                        </p:attrNameLst>
                                      </p:cBhvr>
                                      <p:by>
                                        <p:hsl h="7200000" s="0" l="0"/>
                                      </p:by>
                                    </p:animClr>
                                    <p:set>
                                      <p:cBhvr>
                                        <p:cTn id="285" dur="500" fill="hold"/>
                                        <p:tgtEl>
                                          <p:spTgt spid="191"/>
                                        </p:tgtEl>
                                        <p:attrNameLst>
                                          <p:attrName>fill.type</p:attrName>
                                        </p:attrNameLst>
                                      </p:cBhvr>
                                      <p:to>
                                        <p:strVal val="solid"/>
                                      </p:to>
                                    </p:set>
                                  </p:childTnLst>
                                </p:cTn>
                              </p:par>
                            </p:childTnLst>
                          </p:cTn>
                        </p:par>
                      </p:childTnLst>
                    </p:cTn>
                  </p:par>
                  <p:par>
                    <p:cTn id="286" fill="hold">
                      <p:stCondLst>
                        <p:cond delay="indefinite"/>
                      </p:stCondLst>
                      <p:childTnLst>
                        <p:par>
                          <p:cTn id="287" fill="hold">
                            <p:stCondLst>
                              <p:cond delay="0"/>
                            </p:stCondLst>
                            <p:childTnLst>
                              <p:par>
                                <p:cTn id="288" presetID="10" presetClass="entr" presetSubtype="0" fill="hold" grpId="0" nodeType="clickEffect">
                                  <p:stCondLst>
                                    <p:cond delay="0"/>
                                  </p:stCondLst>
                                  <p:childTnLst>
                                    <p:set>
                                      <p:cBhvr>
                                        <p:cTn id="289" dur="1" fill="hold">
                                          <p:stCondLst>
                                            <p:cond delay="0"/>
                                          </p:stCondLst>
                                        </p:cTn>
                                        <p:tgtEl>
                                          <p:spTgt spid="193"/>
                                        </p:tgtEl>
                                        <p:attrNameLst>
                                          <p:attrName>style.visibility</p:attrName>
                                        </p:attrNameLst>
                                      </p:cBhvr>
                                      <p:to>
                                        <p:strVal val="visible"/>
                                      </p:to>
                                    </p:set>
                                    <p:animEffect transition="in" filter="fade">
                                      <p:cBhvr>
                                        <p:cTn id="290" dur="500"/>
                                        <p:tgtEl>
                                          <p:spTgt spid="193"/>
                                        </p:tgtEl>
                                      </p:cBhvr>
                                    </p:animEffect>
                                  </p:childTnLst>
                                </p:cTn>
                              </p:par>
                            </p:childTnLst>
                          </p:cTn>
                        </p:par>
                      </p:childTnLst>
                    </p:cTn>
                  </p:par>
                  <p:par>
                    <p:cTn id="291" fill="hold">
                      <p:stCondLst>
                        <p:cond delay="indefinite"/>
                      </p:stCondLst>
                      <p:childTnLst>
                        <p:par>
                          <p:cTn id="292" fill="hold">
                            <p:stCondLst>
                              <p:cond delay="0"/>
                            </p:stCondLst>
                            <p:childTnLst>
                              <p:par>
                                <p:cTn id="293" presetID="22" presetClass="entr" presetSubtype="1" fill="hold" nodeType="clickEffect">
                                  <p:stCondLst>
                                    <p:cond delay="0"/>
                                  </p:stCondLst>
                                  <p:childTnLst>
                                    <p:set>
                                      <p:cBhvr>
                                        <p:cTn id="294" dur="1" fill="hold">
                                          <p:stCondLst>
                                            <p:cond delay="0"/>
                                          </p:stCondLst>
                                        </p:cTn>
                                        <p:tgtEl>
                                          <p:spTgt spid="194"/>
                                        </p:tgtEl>
                                        <p:attrNameLst>
                                          <p:attrName>style.visibility</p:attrName>
                                        </p:attrNameLst>
                                      </p:cBhvr>
                                      <p:to>
                                        <p:strVal val="visible"/>
                                      </p:to>
                                    </p:set>
                                    <p:animEffect transition="in" filter="wipe(up)">
                                      <p:cBhvr>
                                        <p:cTn id="295" dur="500"/>
                                        <p:tgtEl>
                                          <p:spTgt spid="194"/>
                                        </p:tgtEl>
                                      </p:cBhvr>
                                    </p:animEffect>
                                  </p:childTnLst>
                                </p:cTn>
                              </p:par>
                            </p:childTnLst>
                          </p:cTn>
                        </p:par>
                      </p:childTnLst>
                    </p:cTn>
                  </p:par>
                  <p:par>
                    <p:cTn id="296" fill="hold">
                      <p:stCondLst>
                        <p:cond delay="indefinite"/>
                      </p:stCondLst>
                      <p:childTnLst>
                        <p:par>
                          <p:cTn id="297" fill="hold">
                            <p:stCondLst>
                              <p:cond delay="0"/>
                            </p:stCondLst>
                            <p:childTnLst>
                              <p:par>
                                <p:cTn id="298" presetID="22" presetClass="entr" presetSubtype="1" fill="hold" nodeType="clickEffect">
                                  <p:stCondLst>
                                    <p:cond delay="0"/>
                                  </p:stCondLst>
                                  <p:childTnLst>
                                    <p:set>
                                      <p:cBhvr>
                                        <p:cTn id="299" dur="1" fill="hold">
                                          <p:stCondLst>
                                            <p:cond delay="0"/>
                                          </p:stCondLst>
                                        </p:cTn>
                                        <p:tgtEl>
                                          <p:spTgt spid="195"/>
                                        </p:tgtEl>
                                        <p:attrNameLst>
                                          <p:attrName>style.visibility</p:attrName>
                                        </p:attrNameLst>
                                      </p:cBhvr>
                                      <p:to>
                                        <p:strVal val="visible"/>
                                      </p:to>
                                    </p:set>
                                    <p:animEffect transition="in" filter="wipe(up)">
                                      <p:cBhvr>
                                        <p:cTn id="300" dur="500"/>
                                        <p:tgtEl>
                                          <p:spTgt spid="195"/>
                                        </p:tgtEl>
                                      </p:cBhvr>
                                    </p:animEffect>
                                  </p:childTnLst>
                                </p:cTn>
                              </p:par>
                              <p:par>
                                <p:cTn id="301" presetID="10" presetClass="exit" presetSubtype="0" fill="hold" grpId="1" nodeType="withEffect">
                                  <p:stCondLst>
                                    <p:cond delay="0"/>
                                  </p:stCondLst>
                                  <p:childTnLst>
                                    <p:animEffect transition="out" filter="fade">
                                      <p:cBhvr>
                                        <p:cTn id="302" dur="500"/>
                                        <p:tgtEl>
                                          <p:spTgt spid="193"/>
                                        </p:tgtEl>
                                      </p:cBhvr>
                                    </p:animEffect>
                                    <p:set>
                                      <p:cBhvr>
                                        <p:cTn id="303" dur="1" fill="hold">
                                          <p:stCondLst>
                                            <p:cond delay="499"/>
                                          </p:stCondLst>
                                        </p:cTn>
                                        <p:tgtEl>
                                          <p:spTgt spid="193"/>
                                        </p:tgtEl>
                                        <p:attrNameLst>
                                          <p:attrName>style.visibility</p:attrName>
                                        </p:attrNameLst>
                                      </p:cBhvr>
                                      <p:to>
                                        <p:strVal val="hidden"/>
                                      </p:to>
                                    </p:set>
                                  </p:childTnLst>
                                </p:cTn>
                              </p:par>
                              <p:par>
                                <p:cTn id="304" presetID="21" presetClass="emph" presetSubtype="0" fill="hold" nodeType="withEffect">
                                  <p:stCondLst>
                                    <p:cond delay="0"/>
                                  </p:stCondLst>
                                  <p:childTnLst>
                                    <p:animClr clrSpc="hsl" dir="cw">
                                      <p:cBhvr override="childStyle">
                                        <p:cTn id="305" dur="500" fill="hold"/>
                                        <p:tgtEl>
                                          <p:spTgt spid="194"/>
                                        </p:tgtEl>
                                        <p:attrNameLst>
                                          <p:attrName>style.color</p:attrName>
                                        </p:attrNameLst>
                                      </p:cBhvr>
                                      <p:by>
                                        <p:hsl h="7200000" s="0" l="0"/>
                                      </p:by>
                                    </p:animClr>
                                    <p:animClr clrSpc="hsl" dir="cw">
                                      <p:cBhvr>
                                        <p:cTn id="306" dur="500" fill="hold"/>
                                        <p:tgtEl>
                                          <p:spTgt spid="194"/>
                                        </p:tgtEl>
                                        <p:attrNameLst>
                                          <p:attrName>fillcolor</p:attrName>
                                        </p:attrNameLst>
                                      </p:cBhvr>
                                      <p:by>
                                        <p:hsl h="7200000" s="0" l="0"/>
                                      </p:by>
                                    </p:animClr>
                                    <p:animClr clrSpc="hsl" dir="cw">
                                      <p:cBhvr>
                                        <p:cTn id="307" dur="500" fill="hold"/>
                                        <p:tgtEl>
                                          <p:spTgt spid="194"/>
                                        </p:tgtEl>
                                        <p:attrNameLst>
                                          <p:attrName>stroke.color</p:attrName>
                                        </p:attrNameLst>
                                      </p:cBhvr>
                                      <p:by>
                                        <p:hsl h="7200000" s="0" l="0"/>
                                      </p:by>
                                    </p:animClr>
                                    <p:set>
                                      <p:cBhvr>
                                        <p:cTn id="308" dur="500" fill="hold"/>
                                        <p:tgtEl>
                                          <p:spTgt spid="194"/>
                                        </p:tgtEl>
                                        <p:attrNameLst>
                                          <p:attrName>fill.type</p:attrName>
                                        </p:attrNameLst>
                                      </p:cBhvr>
                                      <p:to>
                                        <p:strVal val="solid"/>
                                      </p:to>
                                    </p:set>
                                  </p:childTnLst>
                                </p:cTn>
                              </p:par>
                            </p:childTnLst>
                          </p:cTn>
                        </p:par>
                      </p:childTnLst>
                    </p:cTn>
                  </p:par>
                  <p:par>
                    <p:cTn id="309" fill="hold">
                      <p:stCondLst>
                        <p:cond delay="indefinite"/>
                      </p:stCondLst>
                      <p:childTnLst>
                        <p:par>
                          <p:cTn id="310" fill="hold">
                            <p:stCondLst>
                              <p:cond delay="0"/>
                            </p:stCondLst>
                            <p:childTnLst>
                              <p:par>
                                <p:cTn id="311" presetID="10" presetClass="entr" presetSubtype="0" fill="hold" grpId="0" nodeType="clickEffect">
                                  <p:stCondLst>
                                    <p:cond delay="0"/>
                                  </p:stCondLst>
                                  <p:childTnLst>
                                    <p:set>
                                      <p:cBhvr>
                                        <p:cTn id="312" dur="1" fill="hold">
                                          <p:stCondLst>
                                            <p:cond delay="0"/>
                                          </p:stCondLst>
                                        </p:cTn>
                                        <p:tgtEl>
                                          <p:spTgt spid="196"/>
                                        </p:tgtEl>
                                        <p:attrNameLst>
                                          <p:attrName>style.visibility</p:attrName>
                                        </p:attrNameLst>
                                      </p:cBhvr>
                                      <p:to>
                                        <p:strVal val="visible"/>
                                      </p:to>
                                    </p:set>
                                    <p:animEffect transition="in" filter="fade">
                                      <p:cBhvr>
                                        <p:cTn id="313" dur="500"/>
                                        <p:tgtEl>
                                          <p:spTgt spid="196"/>
                                        </p:tgtEl>
                                      </p:cBhvr>
                                    </p:animEffect>
                                  </p:childTnLst>
                                </p:cTn>
                              </p:par>
                            </p:childTnLst>
                          </p:cTn>
                        </p:par>
                      </p:childTnLst>
                    </p:cTn>
                  </p:par>
                  <p:par>
                    <p:cTn id="314" fill="hold">
                      <p:stCondLst>
                        <p:cond delay="indefinite"/>
                      </p:stCondLst>
                      <p:childTnLst>
                        <p:par>
                          <p:cTn id="315" fill="hold">
                            <p:stCondLst>
                              <p:cond delay="0"/>
                            </p:stCondLst>
                            <p:childTnLst>
                              <p:par>
                                <p:cTn id="316" presetID="22" presetClass="entr" presetSubtype="1" fill="hold" nodeType="clickEffect">
                                  <p:stCondLst>
                                    <p:cond delay="0"/>
                                  </p:stCondLst>
                                  <p:childTnLst>
                                    <p:set>
                                      <p:cBhvr>
                                        <p:cTn id="317" dur="1" fill="hold">
                                          <p:stCondLst>
                                            <p:cond delay="0"/>
                                          </p:stCondLst>
                                        </p:cTn>
                                        <p:tgtEl>
                                          <p:spTgt spid="197"/>
                                        </p:tgtEl>
                                        <p:attrNameLst>
                                          <p:attrName>style.visibility</p:attrName>
                                        </p:attrNameLst>
                                      </p:cBhvr>
                                      <p:to>
                                        <p:strVal val="visible"/>
                                      </p:to>
                                    </p:set>
                                    <p:animEffect transition="in" filter="wipe(up)">
                                      <p:cBhvr>
                                        <p:cTn id="318" dur="500"/>
                                        <p:tgtEl>
                                          <p:spTgt spid="197"/>
                                        </p:tgtEl>
                                      </p:cBhvr>
                                    </p:animEffect>
                                  </p:childTnLst>
                                </p:cTn>
                              </p:par>
                            </p:childTnLst>
                          </p:cTn>
                        </p:par>
                      </p:childTnLst>
                    </p:cTn>
                  </p:par>
                  <p:par>
                    <p:cTn id="319" fill="hold">
                      <p:stCondLst>
                        <p:cond delay="indefinite"/>
                      </p:stCondLst>
                      <p:childTnLst>
                        <p:par>
                          <p:cTn id="320" fill="hold">
                            <p:stCondLst>
                              <p:cond delay="0"/>
                            </p:stCondLst>
                            <p:childTnLst>
                              <p:par>
                                <p:cTn id="321" presetID="22" presetClass="entr" presetSubtype="1" fill="hold" nodeType="clickEffect">
                                  <p:stCondLst>
                                    <p:cond delay="0"/>
                                  </p:stCondLst>
                                  <p:childTnLst>
                                    <p:set>
                                      <p:cBhvr>
                                        <p:cTn id="322" dur="1" fill="hold">
                                          <p:stCondLst>
                                            <p:cond delay="0"/>
                                          </p:stCondLst>
                                        </p:cTn>
                                        <p:tgtEl>
                                          <p:spTgt spid="198"/>
                                        </p:tgtEl>
                                        <p:attrNameLst>
                                          <p:attrName>style.visibility</p:attrName>
                                        </p:attrNameLst>
                                      </p:cBhvr>
                                      <p:to>
                                        <p:strVal val="visible"/>
                                      </p:to>
                                    </p:set>
                                    <p:animEffect transition="in" filter="wipe(up)">
                                      <p:cBhvr>
                                        <p:cTn id="323" dur="500"/>
                                        <p:tgtEl>
                                          <p:spTgt spid="198"/>
                                        </p:tgtEl>
                                      </p:cBhvr>
                                    </p:animEffect>
                                  </p:childTnLst>
                                </p:cTn>
                              </p:par>
                              <p:par>
                                <p:cTn id="324" presetID="10" presetClass="exit" presetSubtype="0" fill="hold" grpId="1" nodeType="withEffect">
                                  <p:stCondLst>
                                    <p:cond delay="0"/>
                                  </p:stCondLst>
                                  <p:childTnLst>
                                    <p:animEffect transition="out" filter="fade">
                                      <p:cBhvr>
                                        <p:cTn id="325" dur="500"/>
                                        <p:tgtEl>
                                          <p:spTgt spid="196"/>
                                        </p:tgtEl>
                                      </p:cBhvr>
                                    </p:animEffect>
                                    <p:set>
                                      <p:cBhvr>
                                        <p:cTn id="326" dur="1" fill="hold">
                                          <p:stCondLst>
                                            <p:cond delay="499"/>
                                          </p:stCondLst>
                                        </p:cTn>
                                        <p:tgtEl>
                                          <p:spTgt spid="196"/>
                                        </p:tgtEl>
                                        <p:attrNameLst>
                                          <p:attrName>style.visibility</p:attrName>
                                        </p:attrNameLst>
                                      </p:cBhvr>
                                      <p:to>
                                        <p:strVal val="hidden"/>
                                      </p:to>
                                    </p:set>
                                  </p:childTnLst>
                                </p:cTn>
                              </p:par>
                              <p:par>
                                <p:cTn id="327" presetID="21" presetClass="emph" presetSubtype="0" fill="hold" nodeType="withEffect">
                                  <p:stCondLst>
                                    <p:cond delay="0"/>
                                  </p:stCondLst>
                                  <p:childTnLst>
                                    <p:animClr clrSpc="hsl" dir="cw">
                                      <p:cBhvr override="childStyle">
                                        <p:cTn id="328" dur="500" fill="hold"/>
                                        <p:tgtEl>
                                          <p:spTgt spid="197"/>
                                        </p:tgtEl>
                                        <p:attrNameLst>
                                          <p:attrName>style.color</p:attrName>
                                        </p:attrNameLst>
                                      </p:cBhvr>
                                      <p:by>
                                        <p:hsl h="7200000" s="0" l="0"/>
                                      </p:by>
                                    </p:animClr>
                                    <p:animClr clrSpc="hsl" dir="cw">
                                      <p:cBhvr>
                                        <p:cTn id="329" dur="500" fill="hold"/>
                                        <p:tgtEl>
                                          <p:spTgt spid="197"/>
                                        </p:tgtEl>
                                        <p:attrNameLst>
                                          <p:attrName>fillcolor</p:attrName>
                                        </p:attrNameLst>
                                      </p:cBhvr>
                                      <p:by>
                                        <p:hsl h="7200000" s="0" l="0"/>
                                      </p:by>
                                    </p:animClr>
                                    <p:animClr clrSpc="hsl" dir="cw">
                                      <p:cBhvr>
                                        <p:cTn id="330" dur="500" fill="hold"/>
                                        <p:tgtEl>
                                          <p:spTgt spid="197"/>
                                        </p:tgtEl>
                                        <p:attrNameLst>
                                          <p:attrName>stroke.color</p:attrName>
                                        </p:attrNameLst>
                                      </p:cBhvr>
                                      <p:by>
                                        <p:hsl h="7200000" s="0" l="0"/>
                                      </p:by>
                                    </p:animClr>
                                    <p:set>
                                      <p:cBhvr>
                                        <p:cTn id="331" dur="500" fill="hold"/>
                                        <p:tgtEl>
                                          <p:spTgt spid="197"/>
                                        </p:tgtEl>
                                        <p:attrNameLst>
                                          <p:attrName>fill.type</p:attrName>
                                        </p:attrNameLst>
                                      </p:cBhvr>
                                      <p:to>
                                        <p:strVal val="solid"/>
                                      </p:to>
                                    </p:set>
                                  </p:childTnLst>
                                </p:cTn>
                              </p:par>
                            </p:childTnLst>
                          </p:cTn>
                        </p:par>
                      </p:childTnLst>
                    </p:cTn>
                  </p:par>
                  <p:par>
                    <p:cTn id="332" fill="hold">
                      <p:stCondLst>
                        <p:cond delay="indefinite"/>
                      </p:stCondLst>
                      <p:childTnLst>
                        <p:par>
                          <p:cTn id="333" fill="hold">
                            <p:stCondLst>
                              <p:cond delay="0"/>
                            </p:stCondLst>
                            <p:childTnLst>
                              <p:par>
                                <p:cTn id="334" presetID="10" presetClass="entr" presetSubtype="0" fill="hold" grpId="0" nodeType="clickEffect">
                                  <p:stCondLst>
                                    <p:cond delay="0"/>
                                  </p:stCondLst>
                                  <p:childTnLst>
                                    <p:set>
                                      <p:cBhvr>
                                        <p:cTn id="335" dur="1" fill="hold">
                                          <p:stCondLst>
                                            <p:cond delay="0"/>
                                          </p:stCondLst>
                                        </p:cTn>
                                        <p:tgtEl>
                                          <p:spTgt spid="199"/>
                                        </p:tgtEl>
                                        <p:attrNameLst>
                                          <p:attrName>style.visibility</p:attrName>
                                        </p:attrNameLst>
                                      </p:cBhvr>
                                      <p:to>
                                        <p:strVal val="visible"/>
                                      </p:to>
                                    </p:set>
                                    <p:animEffect transition="in" filter="fade">
                                      <p:cBhvr>
                                        <p:cTn id="336" dur="500"/>
                                        <p:tgtEl>
                                          <p:spTgt spid="199"/>
                                        </p:tgtEl>
                                      </p:cBhvr>
                                    </p:animEffect>
                                  </p:childTnLst>
                                </p:cTn>
                              </p:par>
                            </p:childTnLst>
                          </p:cTn>
                        </p:par>
                      </p:childTnLst>
                    </p:cTn>
                  </p:par>
                  <p:par>
                    <p:cTn id="337" fill="hold">
                      <p:stCondLst>
                        <p:cond delay="indefinite"/>
                      </p:stCondLst>
                      <p:childTnLst>
                        <p:par>
                          <p:cTn id="338" fill="hold">
                            <p:stCondLst>
                              <p:cond delay="0"/>
                            </p:stCondLst>
                            <p:childTnLst>
                              <p:par>
                                <p:cTn id="339" presetID="22" presetClass="entr" presetSubtype="1" fill="hold" nodeType="clickEffect">
                                  <p:stCondLst>
                                    <p:cond delay="0"/>
                                  </p:stCondLst>
                                  <p:childTnLst>
                                    <p:set>
                                      <p:cBhvr>
                                        <p:cTn id="340" dur="1" fill="hold">
                                          <p:stCondLst>
                                            <p:cond delay="0"/>
                                          </p:stCondLst>
                                        </p:cTn>
                                        <p:tgtEl>
                                          <p:spTgt spid="200"/>
                                        </p:tgtEl>
                                        <p:attrNameLst>
                                          <p:attrName>style.visibility</p:attrName>
                                        </p:attrNameLst>
                                      </p:cBhvr>
                                      <p:to>
                                        <p:strVal val="visible"/>
                                      </p:to>
                                    </p:set>
                                    <p:animEffect transition="in" filter="wipe(up)">
                                      <p:cBhvr>
                                        <p:cTn id="341" dur="500"/>
                                        <p:tgtEl>
                                          <p:spTgt spid="200"/>
                                        </p:tgtEl>
                                      </p:cBhvr>
                                    </p:animEffect>
                                  </p:childTnLst>
                                </p:cTn>
                              </p:par>
                            </p:childTnLst>
                          </p:cTn>
                        </p:par>
                      </p:childTnLst>
                    </p:cTn>
                  </p:par>
                  <p:par>
                    <p:cTn id="342" fill="hold">
                      <p:stCondLst>
                        <p:cond delay="indefinite"/>
                      </p:stCondLst>
                      <p:childTnLst>
                        <p:par>
                          <p:cTn id="343" fill="hold">
                            <p:stCondLst>
                              <p:cond delay="0"/>
                            </p:stCondLst>
                            <p:childTnLst>
                              <p:par>
                                <p:cTn id="344" presetID="22" presetClass="entr" presetSubtype="1" fill="hold" nodeType="clickEffect">
                                  <p:stCondLst>
                                    <p:cond delay="0"/>
                                  </p:stCondLst>
                                  <p:childTnLst>
                                    <p:set>
                                      <p:cBhvr>
                                        <p:cTn id="345" dur="1" fill="hold">
                                          <p:stCondLst>
                                            <p:cond delay="0"/>
                                          </p:stCondLst>
                                        </p:cTn>
                                        <p:tgtEl>
                                          <p:spTgt spid="201"/>
                                        </p:tgtEl>
                                        <p:attrNameLst>
                                          <p:attrName>style.visibility</p:attrName>
                                        </p:attrNameLst>
                                      </p:cBhvr>
                                      <p:to>
                                        <p:strVal val="visible"/>
                                      </p:to>
                                    </p:set>
                                    <p:animEffect transition="in" filter="wipe(up)">
                                      <p:cBhvr>
                                        <p:cTn id="346" dur="500"/>
                                        <p:tgtEl>
                                          <p:spTgt spid="201"/>
                                        </p:tgtEl>
                                      </p:cBhvr>
                                    </p:animEffect>
                                  </p:childTnLst>
                                </p:cTn>
                              </p:par>
                              <p:par>
                                <p:cTn id="347" presetID="10" presetClass="exit" presetSubtype="0" fill="hold" grpId="1" nodeType="withEffect">
                                  <p:stCondLst>
                                    <p:cond delay="0"/>
                                  </p:stCondLst>
                                  <p:childTnLst>
                                    <p:animEffect transition="out" filter="fade">
                                      <p:cBhvr>
                                        <p:cTn id="348" dur="500"/>
                                        <p:tgtEl>
                                          <p:spTgt spid="199"/>
                                        </p:tgtEl>
                                      </p:cBhvr>
                                    </p:animEffect>
                                    <p:set>
                                      <p:cBhvr>
                                        <p:cTn id="349" dur="1" fill="hold">
                                          <p:stCondLst>
                                            <p:cond delay="499"/>
                                          </p:stCondLst>
                                        </p:cTn>
                                        <p:tgtEl>
                                          <p:spTgt spid="199"/>
                                        </p:tgtEl>
                                        <p:attrNameLst>
                                          <p:attrName>style.visibility</p:attrName>
                                        </p:attrNameLst>
                                      </p:cBhvr>
                                      <p:to>
                                        <p:strVal val="hidden"/>
                                      </p:to>
                                    </p:set>
                                  </p:childTnLst>
                                </p:cTn>
                              </p:par>
                              <p:par>
                                <p:cTn id="350" presetID="21" presetClass="emph" presetSubtype="0" fill="hold" nodeType="withEffect">
                                  <p:stCondLst>
                                    <p:cond delay="0"/>
                                  </p:stCondLst>
                                  <p:childTnLst>
                                    <p:animClr clrSpc="hsl" dir="cw">
                                      <p:cBhvr override="childStyle">
                                        <p:cTn id="351" dur="500" fill="hold"/>
                                        <p:tgtEl>
                                          <p:spTgt spid="200"/>
                                        </p:tgtEl>
                                        <p:attrNameLst>
                                          <p:attrName>style.color</p:attrName>
                                        </p:attrNameLst>
                                      </p:cBhvr>
                                      <p:by>
                                        <p:hsl h="7200000" s="0" l="0"/>
                                      </p:by>
                                    </p:animClr>
                                    <p:animClr clrSpc="hsl" dir="cw">
                                      <p:cBhvr>
                                        <p:cTn id="352" dur="500" fill="hold"/>
                                        <p:tgtEl>
                                          <p:spTgt spid="200"/>
                                        </p:tgtEl>
                                        <p:attrNameLst>
                                          <p:attrName>fillcolor</p:attrName>
                                        </p:attrNameLst>
                                      </p:cBhvr>
                                      <p:by>
                                        <p:hsl h="7200000" s="0" l="0"/>
                                      </p:by>
                                    </p:animClr>
                                    <p:animClr clrSpc="hsl" dir="cw">
                                      <p:cBhvr>
                                        <p:cTn id="353" dur="500" fill="hold"/>
                                        <p:tgtEl>
                                          <p:spTgt spid="200"/>
                                        </p:tgtEl>
                                        <p:attrNameLst>
                                          <p:attrName>stroke.color</p:attrName>
                                        </p:attrNameLst>
                                      </p:cBhvr>
                                      <p:by>
                                        <p:hsl h="7200000" s="0" l="0"/>
                                      </p:by>
                                    </p:animClr>
                                    <p:set>
                                      <p:cBhvr>
                                        <p:cTn id="354" dur="500" fill="hold"/>
                                        <p:tgtEl>
                                          <p:spTgt spid="200"/>
                                        </p:tgtEl>
                                        <p:attrNameLst>
                                          <p:attrName>fill.type</p:attrName>
                                        </p:attrNameLst>
                                      </p:cBhvr>
                                      <p:to>
                                        <p:strVal val="solid"/>
                                      </p:to>
                                    </p:set>
                                  </p:childTnLst>
                                </p:cTn>
                              </p:par>
                            </p:childTnLst>
                          </p:cTn>
                        </p:par>
                      </p:childTnLst>
                    </p:cTn>
                  </p:par>
                  <p:par>
                    <p:cTn id="355" fill="hold">
                      <p:stCondLst>
                        <p:cond delay="indefinite"/>
                      </p:stCondLst>
                      <p:childTnLst>
                        <p:par>
                          <p:cTn id="356" fill="hold">
                            <p:stCondLst>
                              <p:cond delay="0"/>
                            </p:stCondLst>
                            <p:childTnLst>
                              <p:par>
                                <p:cTn id="357" presetID="10" presetClass="entr" presetSubtype="0" fill="hold" grpId="0" nodeType="clickEffect">
                                  <p:stCondLst>
                                    <p:cond delay="0"/>
                                  </p:stCondLst>
                                  <p:childTnLst>
                                    <p:set>
                                      <p:cBhvr>
                                        <p:cTn id="358" dur="1" fill="hold">
                                          <p:stCondLst>
                                            <p:cond delay="0"/>
                                          </p:stCondLst>
                                        </p:cTn>
                                        <p:tgtEl>
                                          <p:spTgt spid="202"/>
                                        </p:tgtEl>
                                        <p:attrNameLst>
                                          <p:attrName>style.visibility</p:attrName>
                                        </p:attrNameLst>
                                      </p:cBhvr>
                                      <p:to>
                                        <p:strVal val="visible"/>
                                      </p:to>
                                    </p:set>
                                    <p:animEffect transition="in" filter="fade">
                                      <p:cBhvr>
                                        <p:cTn id="359" dur="500"/>
                                        <p:tgtEl>
                                          <p:spTgt spid="202"/>
                                        </p:tgtEl>
                                      </p:cBhvr>
                                    </p:animEffect>
                                  </p:childTnLst>
                                </p:cTn>
                              </p:par>
                            </p:childTnLst>
                          </p:cTn>
                        </p:par>
                      </p:childTnLst>
                    </p:cTn>
                  </p:par>
                  <p:par>
                    <p:cTn id="360" fill="hold">
                      <p:stCondLst>
                        <p:cond delay="indefinite"/>
                      </p:stCondLst>
                      <p:childTnLst>
                        <p:par>
                          <p:cTn id="361" fill="hold">
                            <p:stCondLst>
                              <p:cond delay="0"/>
                            </p:stCondLst>
                            <p:childTnLst>
                              <p:par>
                                <p:cTn id="362" presetID="22" presetClass="entr" presetSubtype="1" fill="hold" nodeType="clickEffect">
                                  <p:stCondLst>
                                    <p:cond delay="0"/>
                                  </p:stCondLst>
                                  <p:childTnLst>
                                    <p:set>
                                      <p:cBhvr>
                                        <p:cTn id="363" dur="1" fill="hold">
                                          <p:stCondLst>
                                            <p:cond delay="0"/>
                                          </p:stCondLst>
                                        </p:cTn>
                                        <p:tgtEl>
                                          <p:spTgt spid="203"/>
                                        </p:tgtEl>
                                        <p:attrNameLst>
                                          <p:attrName>style.visibility</p:attrName>
                                        </p:attrNameLst>
                                      </p:cBhvr>
                                      <p:to>
                                        <p:strVal val="visible"/>
                                      </p:to>
                                    </p:set>
                                    <p:animEffect transition="in" filter="wipe(up)">
                                      <p:cBhvr>
                                        <p:cTn id="364" dur="500"/>
                                        <p:tgtEl>
                                          <p:spTgt spid="203"/>
                                        </p:tgtEl>
                                      </p:cBhvr>
                                    </p:animEffect>
                                  </p:childTnLst>
                                </p:cTn>
                              </p:par>
                            </p:childTnLst>
                          </p:cTn>
                        </p:par>
                      </p:childTnLst>
                    </p:cTn>
                  </p:par>
                  <p:par>
                    <p:cTn id="365" fill="hold">
                      <p:stCondLst>
                        <p:cond delay="indefinite"/>
                      </p:stCondLst>
                      <p:childTnLst>
                        <p:par>
                          <p:cTn id="366" fill="hold">
                            <p:stCondLst>
                              <p:cond delay="0"/>
                            </p:stCondLst>
                            <p:childTnLst>
                              <p:par>
                                <p:cTn id="367" presetID="22" presetClass="entr" presetSubtype="1" fill="hold" nodeType="clickEffect">
                                  <p:stCondLst>
                                    <p:cond delay="0"/>
                                  </p:stCondLst>
                                  <p:childTnLst>
                                    <p:set>
                                      <p:cBhvr>
                                        <p:cTn id="368" dur="1" fill="hold">
                                          <p:stCondLst>
                                            <p:cond delay="0"/>
                                          </p:stCondLst>
                                        </p:cTn>
                                        <p:tgtEl>
                                          <p:spTgt spid="204"/>
                                        </p:tgtEl>
                                        <p:attrNameLst>
                                          <p:attrName>style.visibility</p:attrName>
                                        </p:attrNameLst>
                                      </p:cBhvr>
                                      <p:to>
                                        <p:strVal val="visible"/>
                                      </p:to>
                                    </p:set>
                                    <p:animEffect transition="in" filter="wipe(up)">
                                      <p:cBhvr>
                                        <p:cTn id="369" dur="500"/>
                                        <p:tgtEl>
                                          <p:spTgt spid="204"/>
                                        </p:tgtEl>
                                      </p:cBhvr>
                                    </p:animEffect>
                                  </p:childTnLst>
                                </p:cTn>
                              </p:par>
                              <p:par>
                                <p:cTn id="370" presetID="10" presetClass="exit" presetSubtype="0" fill="hold" grpId="1" nodeType="withEffect">
                                  <p:stCondLst>
                                    <p:cond delay="0"/>
                                  </p:stCondLst>
                                  <p:childTnLst>
                                    <p:animEffect transition="out" filter="fade">
                                      <p:cBhvr>
                                        <p:cTn id="371" dur="500"/>
                                        <p:tgtEl>
                                          <p:spTgt spid="202"/>
                                        </p:tgtEl>
                                      </p:cBhvr>
                                    </p:animEffect>
                                    <p:set>
                                      <p:cBhvr>
                                        <p:cTn id="372" dur="1" fill="hold">
                                          <p:stCondLst>
                                            <p:cond delay="499"/>
                                          </p:stCondLst>
                                        </p:cTn>
                                        <p:tgtEl>
                                          <p:spTgt spid="202"/>
                                        </p:tgtEl>
                                        <p:attrNameLst>
                                          <p:attrName>style.visibility</p:attrName>
                                        </p:attrNameLst>
                                      </p:cBhvr>
                                      <p:to>
                                        <p:strVal val="hidden"/>
                                      </p:to>
                                    </p:set>
                                  </p:childTnLst>
                                </p:cTn>
                              </p:par>
                              <p:par>
                                <p:cTn id="373" presetID="21" presetClass="emph" presetSubtype="0" fill="hold" nodeType="withEffect">
                                  <p:stCondLst>
                                    <p:cond delay="0"/>
                                  </p:stCondLst>
                                  <p:childTnLst>
                                    <p:animClr clrSpc="hsl" dir="cw">
                                      <p:cBhvr override="childStyle">
                                        <p:cTn id="374" dur="500" fill="hold"/>
                                        <p:tgtEl>
                                          <p:spTgt spid="203"/>
                                        </p:tgtEl>
                                        <p:attrNameLst>
                                          <p:attrName>style.color</p:attrName>
                                        </p:attrNameLst>
                                      </p:cBhvr>
                                      <p:by>
                                        <p:hsl h="7200000" s="0" l="0"/>
                                      </p:by>
                                    </p:animClr>
                                    <p:animClr clrSpc="hsl" dir="cw">
                                      <p:cBhvr>
                                        <p:cTn id="375" dur="500" fill="hold"/>
                                        <p:tgtEl>
                                          <p:spTgt spid="203"/>
                                        </p:tgtEl>
                                        <p:attrNameLst>
                                          <p:attrName>fillcolor</p:attrName>
                                        </p:attrNameLst>
                                      </p:cBhvr>
                                      <p:by>
                                        <p:hsl h="7200000" s="0" l="0"/>
                                      </p:by>
                                    </p:animClr>
                                    <p:animClr clrSpc="hsl" dir="cw">
                                      <p:cBhvr>
                                        <p:cTn id="376" dur="500" fill="hold"/>
                                        <p:tgtEl>
                                          <p:spTgt spid="203"/>
                                        </p:tgtEl>
                                        <p:attrNameLst>
                                          <p:attrName>stroke.color</p:attrName>
                                        </p:attrNameLst>
                                      </p:cBhvr>
                                      <p:by>
                                        <p:hsl h="7200000" s="0" l="0"/>
                                      </p:by>
                                    </p:animClr>
                                    <p:set>
                                      <p:cBhvr>
                                        <p:cTn id="377" dur="500" fill="hold"/>
                                        <p:tgtEl>
                                          <p:spTgt spid="203"/>
                                        </p:tgtEl>
                                        <p:attrNameLst>
                                          <p:attrName>fill.type</p:attrName>
                                        </p:attrNameLst>
                                      </p:cBhvr>
                                      <p:to>
                                        <p:strVal val="solid"/>
                                      </p:to>
                                    </p:set>
                                  </p:childTnLst>
                                </p:cTn>
                              </p:par>
                            </p:childTnLst>
                          </p:cTn>
                        </p:par>
                      </p:childTnLst>
                    </p:cTn>
                  </p:par>
                  <p:par>
                    <p:cTn id="378" fill="hold">
                      <p:stCondLst>
                        <p:cond delay="indefinite"/>
                      </p:stCondLst>
                      <p:childTnLst>
                        <p:par>
                          <p:cTn id="379" fill="hold">
                            <p:stCondLst>
                              <p:cond delay="0"/>
                            </p:stCondLst>
                            <p:childTnLst>
                              <p:par>
                                <p:cTn id="380" presetID="10" presetClass="entr" presetSubtype="0" fill="hold" grpId="0" nodeType="clickEffect">
                                  <p:stCondLst>
                                    <p:cond delay="0"/>
                                  </p:stCondLst>
                                  <p:childTnLst>
                                    <p:set>
                                      <p:cBhvr>
                                        <p:cTn id="381" dur="1" fill="hold">
                                          <p:stCondLst>
                                            <p:cond delay="0"/>
                                          </p:stCondLst>
                                        </p:cTn>
                                        <p:tgtEl>
                                          <p:spTgt spid="205"/>
                                        </p:tgtEl>
                                        <p:attrNameLst>
                                          <p:attrName>style.visibility</p:attrName>
                                        </p:attrNameLst>
                                      </p:cBhvr>
                                      <p:to>
                                        <p:strVal val="visible"/>
                                      </p:to>
                                    </p:set>
                                    <p:animEffect transition="in" filter="fade">
                                      <p:cBhvr>
                                        <p:cTn id="382" dur="500"/>
                                        <p:tgtEl>
                                          <p:spTgt spid="205"/>
                                        </p:tgtEl>
                                      </p:cBhvr>
                                    </p:animEffect>
                                  </p:childTnLst>
                                </p:cTn>
                              </p:par>
                            </p:childTnLst>
                          </p:cTn>
                        </p:par>
                      </p:childTnLst>
                    </p:cTn>
                  </p:par>
                  <p:par>
                    <p:cTn id="383" fill="hold">
                      <p:stCondLst>
                        <p:cond delay="indefinite"/>
                      </p:stCondLst>
                      <p:childTnLst>
                        <p:par>
                          <p:cTn id="384" fill="hold">
                            <p:stCondLst>
                              <p:cond delay="0"/>
                            </p:stCondLst>
                            <p:childTnLst>
                              <p:par>
                                <p:cTn id="385" presetID="22" presetClass="entr" presetSubtype="1" fill="hold" nodeType="clickEffect">
                                  <p:stCondLst>
                                    <p:cond delay="0"/>
                                  </p:stCondLst>
                                  <p:childTnLst>
                                    <p:set>
                                      <p:cBhvr>
                                        <p:cTn id="386" dur="1" fill="hold">
                                          <p:stCondLst>
                                            <p:cond delay="0"/>
                                          </p:stCondLst>
                                        </p:cTn>
                                        <p:tgtEl>
                                          <p:spTgt spid="206"/>
                                        </p:tgtEl>
                                        <p:attrNameLst>
                                          <p:attrName>style.visibility</p:attrName>
                                        </p:attrNameLst>
                                      </p:cBhvr>
                                      <p:to>
                                        <p:strVal val="visible"/>
                                      </p:to>
                                    </p:set>
                                    <p:animEffect transition="in" filter="wipe(up)">
                                      <p:cBhvr>
                                        <p:cTn id="387" dur="500"/>
                                        <p:tgtEl>
                                          <p:spTgt spid="206"/>
                                        </p:tgtEl>
                                      </p:cBhvr>
                                    </p:animEffect>
                                  </p:childTnLst>
                                </p:cTn>
                              </p:par>
                            </p:childTnLst>
                          </p:cTn>
                        </p:par>
                      </p:childTnLst>
                    </p:cTn>
                  </p:par>
                  <p:par>
                    <p:cTn id="388" fill="hold">
                      <p:stCondLst>
                        <p:cond delay="indefinite"/>
                      </p:stCondLst>
                      <p:childTnLst>
                        <p:par>
                          <p:cTn id="389" fill="hold">
                            <p:stCondLst>
                              <p:cond delay="0"/>
                            </p:stCondLst>
                            <p:childTnLst>
                              <p:par>
                                <p:cTn id="390" presetID="22" presetClass="entr" presetSubtype="1" fill="hold" nodeType="clickEffect">
                                  <p:stCondLst>
                                    <p:cond delay="0"/>
                                  </p:stCondLst>
                                  <p:childTnLst>
                                    <p:set>
                                      <p:cBhvr>
                                        <p:cTn id="391" dur="1" fill="hold">
                                          <p:stCondLst>
                                            <p:cond delay="0"/>
                                          </p:stCondLst>
                                        </p:cTn>
                                        <p:tgtEl>
                                          <p:spTgt spid="207"/>
                                        </p:tgtEl>
                                        <p:attrNameLst>
                                          <p:attrName>style.visibility</p:attrName>
                                        </p:attrNameLst>
                                      </p:cBhvr>
                                      <p:to>
                                        <p:strVal val="visible"/>
                                      </p:to>
                                    </p:set>
                                    <p:animEffect transition="in" filter="wipe(up)">
                                      <p:cBhvr>
                                        <p:cTn id="392" dur="500"/>
                                        <p:tgtEl>
                                          <p:spTgt spid="207"/>
                                        </p:tgtEl>
                                      </p:cBhvr>
                                    </p:animEffect>
                                  </p:childTnLst>
                                </p:cTn>
                              </p:par>
                              <p:par>
                                <p:cTn id="393" presetID="10" presetClass="exit" presetSubtype="0" fill="hold" grpId="1" nodeType="withEffect">
                                  <p:stCondLst>
                                    <p:cond delay="0"/>
                                  </p:stCondLst>
                                  <p:childTnLst>
                                    <p:animEffect transition="out" filter="fade">
                                      <p:cBhvr>
                                        <p:cTn id="394" dur="500"/>
                                        <p:tgtEl>
                                          <p:spTgt spid="205"/>
                                        </p:tgtEl>
                                      </p:cBhvr>
                                    </p:animEffect>
                                    <p:set>
                                      <p:cBhvr>
                                        <p:cTn id="395" dur="1" fill="hold">
                                          <p:stCondLst>
                                            <p:cond delay="499"/>
                                          </p:stCondLst>
                                        </p:cTn>
                                        <p:tgtEl>
                                          <p:spTgt spid="205"/>
                                        </p:tgtEl>
                                        <p:attrNameLst>
                                          <p:attrName>style.visibility</p:attrName>
                                        </p:attrNameLst>
                                      </p:cBhvr>
                                      <p:to>
                                        <p:strVal val="hidden"/>
                                      </p:to>
                                    </p:set>
                                  </p:childTnLst>
                                </p:cTn>
                              </p:par>
                              <p:par>
                                <p:cTn id="396" presetID="21" presetClass="emph" presetSubtype="0" fill="hold" nodeType="withEffect">
                                  <p:stCondLst>
                                    <p:cond delay="0"/>
                                  </p:stCondLst>
                                  <p:childTnLst>
                                    <p:animClr clrSpc="hsl" dir="cw">
                                      <p:cBhvr override="childStyle">
                                        <p:cTn id="397" dur="500" fill="hold"/>
                                        <p:tgtEl>
                                          <p:spTgt spid="206"/>
                                        </p:tgtEl>
                                        <p:attrNameLst>
                                          <p:attrName>style.color</p:attrName>
                                        </p:attrNameLst>
                                      </p:cBhvr>
                                      <p:by>
                                        <p:hsl h="7200000" s="0" l="0"/>
                                      </p:by>
                                    </p:animClr>
                                    <p:animClr clrSpc="hsl" dir="cw">
                                      <p:cBhvr>
                                        <p:cTn id="398" dur="500" fill="hold"/>
                                        <p:tgtEl>
                                          <p:spTgt spid="206"/>
                                        </p:tgtEl>
                                        <p:attrNameLst>
                                          <p:attrName>fillcolor</p:attrName>
                                        </p:attrNameLst>
                                      </p:cBhvr>
                                      <p:by>
                                        <p:hsl h="7200000" s="0" l="0"/>
                                      </p:by>
                                    </p:animClr>
                                    <p:animClr clrSpc="hsl" dir="cw">
                                      <p:cBhvr>
                                        <p:cTn id="399" dur="500" fill="hold"/>
                                        <p:tgtEl>
                                          <p:spTgt spid="206"/>
                                        </p:tgtEl>
                                        <p:attrNameLst>
                                          <p:attrName>stroke.color</p:attrName>
                                        </p:attrNameLst>
                                      </p:cBhvr>
                                      <p:by>
                                        <p:hsl h="7200000" s="0" l="0"/>
                                      </p:by>
                                    </p:animClr>
                                    <p:set>
                                      <p:cBhvr>
                                        <p:cTn id="400" dur="500" fill="hold"/>
                                        <p:tgtEl>
                                          <p:spTgt spid="206"/>
                                        </p:tgtEl>
                                        <p:attrNameLst>
                                          <p:attrName>fill.type</p:attrName>
                                        </p:attrNameLst>
                                      </p:cBhvr>
                                      <p:to>
                                        <p:strVal val="solid"/>
                                      </p:to>
                                    </p:set>
                                  </p:childTnLst>
                                </p:cTn>
                              </p:par>
                            </p:childTnLst>
                          </p:cTn>
                        </p:par>
                      </p:childTnLst>
                    </p:cTn>
                  </p:par>
                  <p:par>
                    <p:cTn id="401" fill="hold">
                      <p:stCondLst>
                        <p:cond delay="indefinite"/>
                      </p:stCondLst>
                      <p:childTnLst>
                        <p:par>
                          <p:cTn id="402" fill="hold">
                            <p:stCondLst>
                              <p:cond delay="0"/>
                            </p:stCondLst>
                            <p:childTnLst>
                              <p:par>
                                <p:cTn id="403" presetID="10" presetClass="entr" presetSubtype="0" fill="hold" grpId="0" nodeType="clickEffect">
                                  <p:stCondLst>
                                    <p:cond delay="0"/>
                                  </p:stCondLst>
                                  <p:childTnLst>
                                    <p:set>
                                      <p:cBhvr>
                                        <p:cTn id="404" dur="1" fill="hold">
                                          <p:stCondLst>
                                            <p:cond delay="0"/>
                                          </p:stCondLst>
                                        </p:cTn>
                                        <p:tgtEl>
                                          <p:spTgt spid="208"/>
                                        </p:tgtEl>
                                        <p:attrNameLst>
                                          <p:attrName>style.visibility</p:attrName>
                                        </p:attrNameLst>
                                      </p:cBhvr>
                                      <p:to>
                                        <p:strVal val="visible"/>
                                      </p:to>
                                    </p:set>
                                    <p:animEffect transition="in" filter="fade">
                                      <p:cBhvr>
                                        <p:cTn id="405" dur="500"/>
                                        <p:tgtEl>
                                          <p:spTgt spid="208"/>
                                        </p:tgtEl>
                                      </p:cBhvr>
                                    </p:animEffect>
                                  </p:childTnLst>
                                </p:cTn>
                              </p:par>
                            </p:childTnLst>
                          </p:cTn>
                        </p:par>
                      </p:childTnLst>
                    </p:cTn>
                  </p:par>
                  <p:par>
                    <p:cTn id="406" fill="hold">
                      <p:stCondLst>
                        <p:cond delay="indefinite"/>
                      </p:stCondLst>
                      <p:childTnLst>
                        <p:par>
                          <p:cTn id="407" fill="hold">
                            <p:stCondLst>
                              <p:cond delay="0"/>
                            </p:stCondLst>
                            <p:childTnLst>
                              <p:par>
                                <p:cTn id="408" presetID="22" presetClass="entr" presetSubtype="1" fill="hold" nodeType="clickEffect">
                                  <p:stCondLst>
                                    <p:cond delay="0"/>
                                  </p:stCondLst>
                                  <p:childTnLst>
                                    <p:set>
                                      <p:cBhvr>
                                        <p:cTn id="409" dur="1" fill="hold">
                                          <p:stCondLst>
                                            <p:cond delay="0"/>
                                          </p:stCondLst>
                                        </p:cTn>
                                        <p:tgtEl>
                                          <p:spTgt spid="209"/>
                                        </p:tgtEl>
                                        <p:attrNameLst>
                                          <p:attrName>style.visibility</p:attrName>
                                        </p:attrNameLst>
                                      </p:cBhvr>
                                      <p:to>
                                        <p:strVal val="visible"/>
                                      </p:to>
                                    </p:set>
                                    <p:animEffect transition="in" filter="wipe(up)">
                                      <p:cBhvr>
                                        <p:cTn id="410" dur="500"/>
                                        <p:tgtEl>
                                          <p:spTgt spid="209"/>
                                        </p:tgtEl>
                                      </p:cBhvr>
                                    </p:animEffect>
                                  </p:childTnLst>
                                </p:cTn>
                              </p:par>
                            </p:childTnLst>
                          </p:cTn>
                        </p:par>
                      </p:childTnLst>
                    </p:cTn>
                  </p:par>
                  <p:par>
                    <p:cTn id="411" fill="hold">
                      <p:stCondLst>
                        <p:cond delay="indefinite"/>
                      </p:stCondLst>
                      <p:childTnLst>
                        <p:par>
                          <p:cTn id="412" fill="hold">
                            <p:stCondLst>
                              <p:cond delay="0"/>
                            </p:stCondLst>
                            <p:childTnLst>
                              <p:par>
                                <p:cTn id="413" presetID="22" presetClass="entr" presetSubtype="1" fill="hold" nodeType="clickEffect">
                                  <p:stCondLst>
                                    <p:cond delay="0"/>
                                  </p:stCondLst>
                                  <p:childTnLst>
                                    <p:set>
                                      <p:cBhvr>
                                        <p:cTn id="414" dur="1" fill="hold">
                                          <p:stCondLst>
                                            <p:cond delay="0"/>
                                          </p:stCondLst>
                                        </p:cTn>
                                        <p:tgtEl>
                                          <p:spTgt spid="210"/>
                                        </p:tgtEl>
                                        <p:attrNameLst>
                                          <p:attrName>style.visibility</p:attrName>
                                        </p:attrNameLst>
                                      </p:cBhvr>
                                      <p:to>
                                        <p:strVal val="visible"/>
                                      </p:to>
                                    </p:set>
                                    <p:animEffect transition="in" filter="wipe(up)">
                                      <p:cBhvr>
                                        <p:cTn id="415" dur="500"/>
                                        <p:tgtEl>
                                          <p:spTgt spid="210"/>
                                        </p:tgtEl>
                                      </p:cBhvr>
                                    </p:animEffect>
                                  </p:childTnLst>
                                </p:cTn>
                              </p:par>
                              <p:par>
                                <p:cTn id="416" presetID="10" presetClass="exit" presetSubtype="0" fill="hold" grpId="1" nodeType="withEffect">
                                  <p:stCondLst>
                                    <p:cond delay="0"/>
                                  </p:stCondLst>
                                  <p:childTnLst>
                                    <p:animEffect transition="out" filter="fade">
                                      <p:cBhvr>
                                        <p:cTn id="417" dur="500"/>
                                        <p:tgtEl>
                                          <p:spTgt spid="208"/>
                                        </p:tgtEl>
                                      </p:cBhvr>
                                    </p:animEffect>
                                    <p:set>
                                      <p:cBhvr>
                                        <p:cTn id="418" dur="1" fill="hold">
                                          <p:stCondLst>
                                            <p:cond delay="499"/>
                                          </p:stCondLst>
                                        </p:cTn>
                                        <p:tgtEl>
                                          <p:spTgt spid="208"/>
                                        </p:tgtEl>
                                        <p:attrNameLst>
                                          <p:attrName>style.visibility</p:attrName>
                                        </p:attrNameLst>
                                      </p:cBhvr>
                                      <p:to>
                                        <p:strVal val="hidden"/>
                                      </p:to>
                                    </p:set>
                                  </p:childTnLst>
                                </p:cTn>
                              </p:par>
                              <p:par>
                                <p:cTn id="419" presetID="21" presetClass="emph" presetSubtype="0" fill="hold" nodeType="withEffect">
                                  <p:stCondLst>
                                    <p:cond delay="0"/>
                                  </p:stCondLst>
                                  <p:childTnLst>
                                    <p:animClr clrSpc="hsl" dir="cw">
                                      <p:cBhvr override="childStyle">
                                        <p:cTn id="420" dur="500" fill="hold"/>
                                        <p:tgtEl>
                                          <p:spTgt spid="209"/>
                                        </p:tgtEl>
                                        <p:attrNameLst>
                                          <p:attrName>style.color</p:attrName>
                                        </p:attrNameLst>
                                      </p:cBhvr>
                                      <p:by>
                                        <p:hsl h="7200000" s="0" l="0"/>
                                      </p:by>
                                    </p:animClr>
                                    <p:animClr clrSpc="hsl" dir="cw">
                                      <p:cBhvr>
                                        <p:cTn id="421" dur="500" fill="hold"/>
                                        <p:tgtEl>
                                          <p:spTgt spid="209"/>
                                        </p:tgtEl>
                                        <p:attrNameLst>
                                          <p:attrName>fillcolor</p:attrName>
                                        </p:attrNameLst>
                                      </p:cBhvr>
                                      <p:by>
                                        <p:hsl h="7200000" s="0" l="0"/>
                                      </p:by>
                                    </p:animClr>
                                    <p:animClr clrSpc="hsl" dir="cw">
                                      <p:cBhvr>
                                        <p:cTn id="422" dur="500" fill="hold"/>
                                        <p:tgtEl>
                                          <p:spTgt spid="209"/>
                                        </p:tgtEl>
                                        <p:attrNameLst>
                                          <p:attrName>stroke.color</p:attrName>
                                        </p:attrNameLst>
                                      </p:cBhvr>
                                      <p:by>
                                        <p:hsl h="7200000" s="0" l="0"/>
                                      </p:by>
                                    </p:animClr>
                                    <p:set>
                                      <p:cBhvr>
                                        <p:cTn id="423" dur="500" fill="hold"/>
                                        <p:tgtEl>
                                          <p:spTgt spid="209"/>
                                        </p:tgtEl>
                                        <p:attrNameLst>
                                          <p:attrName>fill.type</p:attrName>
                                        </p:attrNameLst>
                                      </p:cBhvr>
                                      <p:to>
                                        <p:strVal val="solid"/>
                                      </p:to>
                                    </p:set>
                                  </p:childTnLst>
                                </p:cTn>
                              </p:par>
                            </p:childTnLst>
                          </p:cTn>
                        </p:par>
                      </p:childTnLst>
                    </p:cTn>
                  </p:par>
                  <p:par>
                    <p:cTn id="424" fill="hold">
                      <p:stCondLst>
                        <p:cond delay="indefinite"/>
                      </p:stCondLst>
                      <p:childTnLst>
                        <p:par>
                          <p:cTn id="425" fill="hold">
                            <p:stCondLst>
                              <p:cond delay="0"/>
                            </p:stCondLst>
                            <p:childTnLst>
                              <p:par>
                                <p:cTn id="426" presetID="10" presetClass="entr" presetSubtype="0" fill="hold" grpId="0" nodeType="clickEffect">
                                  <p:stCondLst>
                                    <p:cond delay="0"/>
                                  </p:stCondLst>
                                  <p:childTnLst>
                                    <p:set>
                                      <p:cBhvr>
                                        <p:cTn id="427" dur="1" fill="hold">
                                          <p:stCondLst>
                                            <p:cond delay="0"/>
                                          </p:stCondLst>
                                        </p:cTn>
                                        <p:tgtEl>
                                          <p:spTgt spid="211"/>
                                        </p:tgtEl>
                                        <p:attrNameLst>
                                          <p:attrName>style.visibility</p:attrName>
                                        </p:attrNameLst>
                                      </p:cBhvr>
                                      <p:to>
                                        <p:strVal val="visible"/>
                                      </p:to>
                                    </p:set>
                                    <p:animEffect transition="in" filter="fade">
                                      <p:cBhvr>
                                        <p:cTn id="428" dur="500"/>
                                        <p:tgtEl>
                                          <p:spTgt spid="211"/>
                                        </p:tgtEl>
                                      </p:cBhvr>
                                    </p:animEffect>
                                  </p:childTnLst>
                                </p:cTn>
                              </p:par>
                            </p:childTnLst>
                          </p:cTn>
                        </p:par>
                      </p:childTnLst>
                    </p:cTn>
                  </p:par>
                  <p:par>
                    <p:cTn id="429" fill="hold">
                      <p:stCondLst>
                        <p:cond delay="indefinite"/>
                      </p:stCondLst>
                      <p:childTnLst>
                        <p:par>
                          <p:cTn id="430" fill="hold">
                            <p:stCondLst>
                              <p:cond delay="0"/>
                            </p:stCondLst>
                            <p:childTnLst>
                              <p:par>
                                <p:cTn id="431" presetID="22" presetClass="entr" presetSubtype="1" fill="hold" nodeType="clickEffect">
                                  <p:stCondLst>
                                    <p:cond delay="0"/>
                                  </p:stCondLst>
                                  <p:childTnLst>
                                    <p:set>
                                      <p:cBhvr>
                                        <p:cTn id="432" dur="1" fill="hold">
                                          <p:stCondLst>
                                            <p:cond delay="0"/>
                                          </p:stCondLst>
                                        </p:cTn>
                                        <p:tgtEl>
                                          <p:spTgt spid="212"/>
                                        </p:tgtEl>
                                        <p:attrNameLst>
                                          <p:attrName>style.visibility</p:attrName>
                                        </p:attrNameLst>
                                      </p:cBhvr>
                                      <p:to>
                                        <p:strVal val="visible"/>
                                      </p:to>
                                    </p:set>
                                    <p:animEffect transition="in" filter="wipe(up)">
                                      <p:cBhvr>
                                        <p:cTn id="433" dur="500"/>
                                        <p:tgtEl>
                                          <p:spTgt spid="212"/>
                                        </p:tgtEl>
                                      </p:cBhvr>
                                    </p:animEffect>
                                  </p:childTnLst>
                                </p:cTn>
                              </p:par>
                            </p:childTnLst>
                          </p:cTn>
                        </p:par>
                      </p:childTnLst>
                    </p:cTn>
                  </p:par>
                  <p:par>
                    <p:cTn id="434" fill="hold">
                      <p:stCondLst>
                        <p:cond delay="indefinite"/>
                      </p:stCondLst>
                      <p:childTnLst>
                        <p:par>
                          <p:cTn id="435" fill="hold">
                            <p:stCondLst>
                              <p:cond delay="0"/>
                            </p:stCondLst>
                            <p:childTnLst>
                              <p:par>
                                <p:cTn id="436" presetID="22" presetClass="entr" presetSubtype="1" fill="hold" nodeType="clickEffect">
                                  <p:stCondLst>
                                    <p:cond delay="0"/>
                                  </p:stCondLst>
                                  <p:childTnLst>
                                    <p:set>
                                      <p:cBhvr>
                                        <p:cTn id="437" dur="1" fill="hold">
                                          <p:stCondLst>
                                            <p:cond delay="0"/>
                                          </p:stCondLst>
                                        </p:cTn>
                                        <p:tgtEl>
                                          <p:spTgt spid="213"/>
                                        </p:tgtEl>
                                        <p:attrNameLst>
                                          <p:attrName>style.visibility</p:attrName>
                                        </p:attrNameLst>
                                      </p:cBhvr>
                                      <p:to>
                                        <p:strVal val="visible"/>
                                      </p:to>
                                    </p:set>
                                    <p:animEffect transition="in" filter="wipe(up)">
                                      <p:cBhvr>
                                        <p:cTn id="438" dur="500"/>
                                        <p:tgtEl>
                                          <p:spTgt spid="213"/>
                                        </p:tgtEl>
                                      </p:cBhvr>
                                    </p:animEffect>
                                  </p:childTnLst>
                                </p:cTn>
                              </p:par>
                              <p:par>
                                <p:cTn id="439" presetID="10" presetClass="exit" presetSubtype="0" fill="hold" grpId="1" nodeType="withEffect">
                                  <p:stCondLst>
                                    <p:cond delay="0"/>
                                  </p:stCondLst>
                                  <p:childTnLst>
                                    <p:animEffect transition="out" filter="fade">
                                      <p:cBhvr>
                                        <p:cTn id="440" dur="500"/>
                                        <p:tgtEl>
                                          <p:spTgt spid="211"/>
                                        </p:tgtEl>
                                      </p:cBhvr>
                                    </p:animEffect>
                                    <p:set>
                                      <p:cBhvr>
                                        <p:cTn id="441" dur="1" fill="hold">
                                          <p:stCondLst>
                                            <p:cond delay="499"/>
                                          </p:stCondLst>
                                        </p:cTn>
                                        <p:tgtEl>
                                          <p:spTgt spid="211"/>
                                        </p:tgtEl>
                                        <p:attrNameLst>
                                          <p:attrName>style.visibility</p:attrName>
                                        </p:attrNameLst>
                                      </p:cBhvr>
                                      <p:to>
                                        <p:strVal val="hidden"/>
                                      </p:to>
                                    </p:set>
                                  </p:childTnLst>
                                </p:cTn>
                              </p:par>
                              <p:par>
                                <p:cTn id="442" presetID="21" presetClass="emph" presetSubtype="0" fill="hold" nodeType="withEffect">
                                  <p:stCondLst>
                                    <p:cond delay="0"/>
                                  </p:stCondLst>
                                  <p:childTnLst>
                                    <p:animClr clrSpc="hsl" dir="cw">
                                      <p:cBhvr override="childStyle">
                                        <p:cTn id="443" dur="500" fill="hold"/>
                                        <p:tgtEl>
                                          <p:spTgt spid="212"/>
                                        </p:tgtEl>
                                        <p:attrNameLst>
                                          <p:attrName>style.color</p:attrName>
                                        </p:attrNameLst>
                                      </p:cBhvr>
                                      <p:by>
                                        <p:hsl h="7200000" s="0" l="0"/>
                                      </p:by>
                                    </p:animClr>
                                    <p:animClr clrSpc="hsl" dir="cw">
                                      <p:cBhvr>
                                        <p:cTn id="444" dur="500" fill="hold"/>
                                        <p:tgtEl>
                                          <p:spTgt spid="212"/>
                                        </p:tgtEl>
                                        <p:attrNameLst>
                                          <p:attrName>fillcolor</p:attrName>
                                        </p:attrNameLst>
                                      </p:cBhvr>
                                      <p:by>
                                        <p:hsl h="7200000" s="0" l="0"/>
                                      </p:by>
                                    </p:animClr>
                                    <p:animClr clrSpc="hsl" dir="cw">
                                      <p:cBhvr>
                                        <p:cTn id="445" dur="500" fill="hold"/>
                                        <p:tgtEl>
                                          <p:spTgt spid="212"/>
                                        </p:tgtEl>
                                        <p:attrNameLst>
                                          <p:attrName>stroke.color</p:attrName>
                                        </p:attrNameLst>
                                      </p:cBhvr>
                                      <p:by>
                                        <p:hsl h="7200000" s="0" l="0"/>
                                      </p:by>
                                    </p:animClr>
                                    <p:set>
                                      <p:cBhvr>
                                        <p:cTn id="446" dur="500" fill="hold"/>
                                        <p:tgtEl>
                                          <p:spTgt spid="212"/>
                                        </p:tgtEl>
                                        <p:attrNameLst>
                                          <p:attrName>fill.type</p:attrName>
                                        </p:attrNameLst>
                                      </p:cBhvr>
                                      <p:to>
                                        <p:strVal val="solid"/>
                                      </p:to>
                                    </p:set>
                                  </p:childTnLst>
                                </p:cTn>
                              </p:par>
                            </p:childTnLst>
                          </p:cTn>
                        </p:par>
                      </p:childTnLst>
                    </p:cTn>
                  </p:par>
                  <p:par>
                    <p:cTn id="447" fill="hold">
                      <p:stCondLst>
                        <p:cond delay="indefinite"/>
                      </p:stCondLst>
                      <p:childTnLst>
                        <p:par>
                          <p:cTn id="448" fill="hold">
                            <p:stCondLst>
                              <p:cond delay="0"/>
                            </p:stCondLst>
                            <p:childTnLst>
                              <p:par>
                                <p:cTn id="449" presetID="10" presetClass="entr" presetSubtype="0" fill="hold" grpId="0" nodeType="clickEffect">
                                  <p:stCondLst>
                                    <p:cond delay="0"/>
                                  </p:stCondLst>
                                  <p:childTnLst>
                                    <p:set>
                                      <p:cBhvr>
                                        <p:cTn id="450" dur="1" fill="hold">
                                          <p:stCondLst>
                                            <p:cond delay="0"/>
                                          </p:stCondLst>
                                        </p:cTn>
                                        <p:tgtEl>
                                          <p:spTgt spid="214"/>
                                        </p:tgtEl>
                                        <p:attrNameLst>
                                          <p:attrName>style.visibility</p:attrName>
                                        </p:attrNameLst>
                                      </p:cBhvr>
                                      <p:to>
                                        <p:strVal val="visible"/>
                                      </p:to>
                                    </p:set>
                                    <p:animEffect transition="in" filter="fade">
                                      <p:cBhvr>
                                        <p:cTn id="451" dur="500"/>
                                        <p:tgtEl>
                                          <p:spTgt spid="214"/>
                                        </p:tgtEl>
                                      </p:cBhvr>
                                    </p:animEffect>
                                  </p:childTnLst>
                                </p:cTn>
                              </p:par>
                            </p:childTnLst>
                          </p:cTn>
                        </p:par>
                      </p:childTnLst>
                    </p:cTn>
                  </p:par>
                  <p:par>
                    <p:cTn id="452" fill="hold">
                      <p:stCondLst>
                        <p:cond delay="indefinite"/>
                      </p:stCondLst>
                      <p:childTnLst>
                        <p:par>
                          <p:cTn id="453" fill="hold">
                            <p:stCondLst>
                              <p:cond delay="0"/>
                            </p:stCondLst>
                            <p:childTnLst>
                              <p:par>
                                <p:cTn id="454" presetID="22" presetClass="entr" presetSubtype="1" fill="hold" nodeType="clickEffect">
                                  <p:stCondLst>
                                    <p:cond delay="0"/>
                                  </p:stCondLst>
                                  <p:childTnLst>
                                    <p:set>
                                      <p:cBhvr>
                                        <p:cTn id="455" dur="1" fill="hold">
                                          <p:stCondLst>
                                            <p:cond delay="0"/>
                                          </p:stCondLst>
                                        </p:cTn>
                                        <p:tgtEl>
                                          <p:spTgt spid="215"/>
                                        </p:tgtEl>
                                        <p:attrNameLst>
                                          <p:attrName>style.visibility</p:attrName>
                                        </p:attrNameLst>
                                      </p:cBhvr>
                                      <p:to>
                                        <p:strVal val="visible"/>
                                      </p:to>
                                    </p:set>
                                    <p:animEffect transition="in" filter="wipe(up)">
                                      <p:cBhvr>
                                        <p:cTn id="456" dur="500"/>
                                        <p:tgtEl>
                                          <p:spTgt spid="215"/>
                                        </p:tgtEl>
                                      </p:cBhvr>
                                    </p:animEffect>
                                  </p:childTnLst>
                                </p:cTn>
                              </p:par>
                            </p:childTnLst>
                          </p:cTn>
                        </p:par>
                      </p:childTnLst>
                    </p:cTn>
                  </p:par>
                  <p:par>
                    <p:cTn id="457" fill="hold">
                      <p:stCondLst>
                        <p:cond delay="indefinite"/>
                      </p:stCondLst>
                      <p:childTnLst>
                        <p:par>
                          <p:cTn id="458" fill="hold">
                            <p:stCondLst>
                              <p:cond delay="0"/>
                            </p:stCondLst>
                            <p:childTnLst>
                              <p:par>
                                <p:cTn id="459" presetID="22" presetClass="entr" presetSubtype="1" fill="hold" nodeType="clickEffect">
                                  <p:stCondLst>
                                    <p:cond delay="0"/>
                                  </p:stCondLst>
                                  <p:childTnLst>
                                    <p:set>
                                      <p:cBhvr>
                                        <p:cTn id="460" dur="1" fill="hold">
                                          <p:stCondLst>
                                            <p:cond delay="0"/>
                                          </p:stCondLst>
                                        </p:cTn>
                                        <p:tgtEl>
                                          <p:spTgt spid="216"/>
                                        </p:tgtEl>
                                        <p:attrNameLst>
                                          <p:attrName>style.visibility</p:attrName>
                                        </p:attrNameLst>
                                      </p:cBhvr>
                                      <p:to>
                                        <p:strVal val="visible"/>
                                      </p:to>
                                    </p:set>
                                    <p:animEffect transition="in" filter="wipe(up)">
                                      <p:cBhvr>
                                        <p:cTn id="461" dur="500"/>
                                        <p:tgtEl>
                                          <p:spTgt spid="216"/>
                                        </p:tgtEl>
                                      </p:cBhvr>
                                    </p:animEffect>
                                  </p:childTnLst>
                                </p:cTn>
                              </p:par>
                              <p:par>
                                <p:cTn id="462" presetID="10" presetClass="exit" presetSubtype="0" fill="hold" grpId="1" nodeType="withEffect">
                                  <p:stCondLst>
                                    <p:cond delay="0"/>
                                  </p:stCondLst>
                                  <p:childTnLst>
                                    <p:animEffect transition="out" filter="fade">
                                      <p:cBhvr>
                                        <p:cTn id="463" dur="500"/>
                                        <p:tgtEl>
                                          <p:spTgt spid="214"/>
                                        </p:tgtEl>
                                      </p:cBhvr>
                                    </p:animEffect>
                                    <p:set>
                                      <p:cBhvr>
                                        <p:cTn id="464" dur="1" fill="hold">
                                          <p:stCondLst>
                                            <p:cond delay="499"/>
                                          </p:stCondLst>
                                        </p:cTn>
                                        <p:tgtEl>
                                          <p:spTgt spid="214"/>
                                        </p:tgtEl>
                                        <p:attrNameLst>
                                          <p:attrName>style.visibility</p:attrName>
                                        </p:attrNameLst>
                                      </p:cBhvr>
                                      <p:to>
                                        <p:strVal val="hidden"/>
                                      </p:to>
                                    </p:set>
                                  </p:childTnLst>
                                </p:cTn>
                              </p:par>
                              <p:par>
                                <p:cTn id="465" presetID="21" presetClass="emph" presetSubtype="0" fill="hold" nodeType="withEffect">
                                  <p:stCondLst>
                                    <p:cond delay="0"/>
                                  </p:stCondLst>
                                  <p:childTnLst>
                                    <p:animClr clrSpc="hsl" dir="cw">
                                      <p:cBhvr override="childStyle">
                                        <p:cTn id="466" dur="500" fill="hold"/>
                                        <p:tgtEl>
                                          <p:spTgt spid="215"/>
                                        </p:tgtEl>
                                        <p:attrNameLst>
                                          <p:attrName>style.color</p:attrName>
                                        </p:attrNameLst>
                                      </p:cBhvr>
                                      <p:by>
                                        <p:hsl h="7200000" s="0" l="0"/>
                                      </p:by>
                                    </p:animClr>
                                    <p:animClr clrSpc="hsl" dir="cw">
                                      <p:cBhvr>
                                        <p:cTn id="467" dur="500" fill="hold"/>
                                        <p:tgtEl>
                                          <p:spTgt spid="215"/>
                                        </p:tgtEl>
                                        <p:attrNameLst>
                                          <p:attrName>fillcolor</p:attrName>
                                        </p:attrNameLst>
                                      </p:cBhvr>
                                      <p:by>
                                        <p:hsl h="7200000" s="0" l="0"/>
                                      </p:by>
                                    </p:animClr>
                                    <p:animClr clrSpc="hsl" dir="cw">
                                      <p:cBhvr>
                                        <p:cTn id="468" dur="500" fill="hold"/>
                                        <p:tgtEl>
                                          <p:spTgt spid="215"/>
                                        </p:tgtEl>
                                        <p:attrNameLst>
                                          <p:attrName>stroke.color</p:attrName>
                                        </p:attrNameLst>
                                      </p:cBhvr>
                                      <p:by>
                                        <p:hsl h="7200000" s="0" l="0"/>
                                      </p:by>
                                    </p:animClr>
                                    <p:set>
                                      <p:cBhvr>
                                        <p:cTn id="469" dur="500" fill="hold"/>
                                        <p:tgtEl>
                                          <p:spTgt spid="215"/>
                                        </p:tgtEl>
                                        <p:attrNameLst>
                                          <p:attrName>fill.type</p:attrName>
                                        </p:attrNameLst>
                                      </p:cBhvr>
                                      <p:to>
                                        <p:strVal val="solid"/>
                                      </p:to>
                                    </p:set>
                                  </p:childTnLst>
                                </p:cTn>
                              </p:par>
                            </p:childTnLst>
                          </p:cTn>
                        </p:par>
                      </p:childTnLst>
                    </p:cTn>
                  </p:par>
                  <p:par>
                    <p:cTn id="470" fill="hold">
                      <p:stCondLst>
                        <p:cond delay="indefinite"/>
                      </p:stCondLst>
                      <p:childTnLst>
                        <p:par>
                          <p:cTn id="471" fill="hold">
                            <p:stCondLst>
                              <p:cond delay="0"/>
                            </p:stCondLst>
                            <p:childTnLst>
                              <p:par>
                                <p:cTn id="472" presetID="10" presetClass="entr" presetSubtype="0" fill="hold" grpId="0" nodeType="clickEffect">
                                  <p:stCondLst>
                                    <p:cond delay="0"/>
                                  </p:stCondLst>
                                  <p:childTnLst>
                                    <p:set>
                                      <p:cBhvr>
                                        <p:cTn id="473" dur="1" fill="hold">
                                          <p:stCondLst>
                                            <p:cond delay="0"/>
                                          </p:stCondLst>
                                        </p:cTn>
                                        <p:tgtEl>
                                          <p:spTgt spid="217"/>
                                        </p:tgtEl>
                                        <p:attrNameLst>
                                          <p:attrName>style.visibility</p:attrName>
                                        </p:attrNameLst>
                                      </p:cBhvr>
                                      <p:to>
                                        <p:strVal val="visible"/>
                                      </p:to>
                                    </p:set>
                                    <p:animEffect transition="in" filter="fade">
                                      <p:cBhvr>
                                        <p:cTn id="474" dur="500"/>
                                        <p:tgtEl>
                                          <p:spTgt spid="217"/>
                                        </p:tgtEl>
                                      </p:cBhvr>
                                    </p:animEffect>
                                  </p:childTnLst>
                                </p:cTn>
                              </p:par>
                            </p:childTnLst>
                          </p:cTn>
                        </p:par>
                      </p:childTnLst>
                    </p:cTn>
                  </p:par>
                  <p:par>
                    <p:cTn id="475" fill="hold">
                      <p:stCondLst>
                        <p:cond delay="indefinite"/>
                      </p:stCondLst>
                      <p:childTnLst>
                        <p:par>
                          <p:cTn id="476" fill="hold">
                            <p:stCondLst>
                              <p:cond delay="0"/>
                            </p:stCondLst>
                            <p:childTnLst>
                              <p:par>
                                <p:cTn id="477" presetID="22" presetClass="entr" presetSubtype="1" fill="hold" nodeType="clickEffect">
                                  <p:stCondLst>
                                    <p:cond delay="0"/>
                                  </p:stCondLst>
                                  <p:childTnLst>
                                    <p:set>
                                      <p:cBhvr>
                                        <p:cTn id="478" dur="1" fill="hold">
                                          <p:stCondLst>
                                            <p:cond delay="0"/>
                                          </p:stCondLst>
                                        </p:cTn>
                                        <p:tgtEl>
                                          <p:spTgt spid="218"/>
                                        </p:tgtEl>
                                        <p:attrNameLst>
                                          <p:attrName>style.visibility</p:attrName>
                                        </p:attrNameLst>
                                      </p:cBhvr>
                                      <p:to>
                                        <p:strVal val="visible"/>
                                      </p:to>
                                    </p:set>
                                    <p:animEffect transition="in" filter="wipe(up)">
                                      <p:cBhvr>
                                        <p:cTn id="479" dur="500"/>
                                        <p:tgtEl>
                                          <p:spTgt spid="218"/>
                                        </p:tgtEl>
                                      </p:cBhvr>
                                    </p:animEffect>
                                  </p:childTnLst>
                                </p:cTn>
                              </p:par>
                            </p:childTnLst>
                          </p:cTn>
                        </p:par>
                      </p:childTnLst>
                    </p:cTn>
                  </p:par>
                  <p:par>
                    <p:cTn id="480" fill="hold">
                      <p:stCondLst>
                        <p:cond delay="indefinite"/>
                      </p:stCondLst>
                      <p:childTnLst>
                        <p:par>
                          <p:cTn id="481" fill="hold">
                            <p:stCondLst>
                              <p:cond delay="0"/>
                            </p:stCondLst>
                            <p:childTnLst>
                              <p:par>
                                <p:cTn id="482" presetID="22" presetClass="entr" presetSubtype="1" fill="hold" nodeType="clickEffect">
                                  <p:stCondLst>
                                    <p:cond delay="0"/>
                                  </p:stCondLst>
                                  <p:childTnLst>
                                    <p:set>
                                      <p:cBhvr>
                                        <p:cTn id="483" dur="1" fill="hold">
                                          <p:stCondLst>
                                            <p:cond delay="0"/>
                                          </p:stCondLst>
                                        </p:cTn>
                                        <p:tgtEl>
                                          <p:spTgt spid="219"/>
                                        </p:tgtEl>
                                        <p:attrNameLst>
                                          <p:attrName>style.visibility</p:attrName>
                                        </p:attrNameLst>
                                      </p:cBhvr>
                                      <p:to>
                                        <p:strVal val="visible"/>
                                      </p:to>
                                    </p:set>
                                    <p:animEffect transition="in" filter="wipe(up)">
                                      <p:cBhvr>
                                        <p:cTn id="484" dur="500"/>
                                        <p:tgtEl>
                                          <p:spTgt spid="219"/>
                                        </p:tgtEl>
                                      </p:cBhvr>
                                    </p:animEffect>
                                  </p:childTnLst>
                                </p:cTn>
                              </p:par>
                              <p:par>
                                <p:cTn id="485" presetID="10" presetClass="exit" presetSubtype="0" fill="hold" grpId="1" nodeType="withEffect">
                                  <p:stCondLst>
                                    <p:cond delay="0"/>
                                  </p:stCondLst>
                                  <p:childTnLst>
                                    <p:animEffect transition="out" filter="fade">
                                      <p:cBhvr>
                                        <p:cTn id="486" dur="500"/>
                                        <p:tgtEl>
                                          <p:spTgt spid="217"/>
                                        </p:tgtEl>
                                      </p:cBhvr>
                                    </p:animEffect>
                                    <p:set>
                                      <p:cBhvr>
                                        <p:cTn id="487" dur="1" fill="hold">
                                          <p:stCondLst>
                                            <p:cond delay="499"/>
                                          </p:stCondLst>
                                        </p:cTn>
                                        <p:tgtEl>
                                          <p:spTgt spid="217"/>
                                        </p:tgtEl>
                                        <p:attrNameLst>
                                          <p:attrName>style.visibility</p:attrName>
                                        </p:attrNameLst>
                                      </p:cBhvr>
                                      <p:to>
                                        <p:strVal val="hidden"/>
                                      </p:to>
                                    </p:set>
                                  </p:childTnLst>
                                </p:cTn>
                              </p:par>
                              <p:par>
                                <p:cTn id="488" presetID="21" presetClass="emph" presetSubtype="0" fill="hold" nodeType="withEffect">
                                  <p:stCondLst>
                                    <p:cond delay="0"/>
                                  </p:stCondLst>
                                  <p:childTnLst>
                                    <p:animClr clrSpc="hsl" dir="cw">
                                      <p:cBhvr override="childStyle">
                                        <p:cTn id="489" dur="500" fill="hold"/>
                                        <p:tgtEl>
                                          <p:spTgt spid="218"/>
                                        </p:tgtEl>
                                        <p:attrNameLst>
                                          <p:attrName>style.color</p:attrName>
                                        </p:attrNameLst>
                                      </p:cBhvr>
                                      <p:by>
                                        <p:hsl h="7200000" s="0" l="0"/>
                                      </p:by>
                                    </p:animClr>
                                    <p:animClr clrSpc="hsl" dir="cw">
                                      <p:cBhvr>
                                        <p:cTn id="490" dur="500" fill="hold"/>
                                        <p:tgtEl>
                                          <p:spTgt spid="218"/>
                                        </p:tgtEl>
                                        <p:attrNameLst>
                                          <p:attrName>fillcolor</p:attrName>
                                        </p:attrNameLst>
                                      </p:cBhvr>
                                      <p:by>
                                        <p:hsl h="7200000" s="0" l="0"/>
                                      </p:by>
                                    </p:animClr>
                                    <p:animClr clrSpc="hsl" dir="cw">
                                      <p:cBhvr>
                                        <p:cTn id="491" dur="500" fill="hold"/>
                                        <p:tgtEl>
                                          <p:spTgt spid="218"/>
                                        </p:tgtEl>
                                        <p:attrNameLst>
                                          <p:attrName>stroke.color</p:attrName>
                                        </p:attrNameLst>
                                      </p:cBhvr>
                                      <p:by>
                                        <p:hsl h="7200000" s="0" l="0"/>
                                      </p:by>
                                    </p:animClr>
                                    <p:set>
                                      <p:cBhvr>
                                        <p:cTn id="492" dur="500" fill="hold"/>
                                        <p:tgtEl>
                                          <p:spTgt spid="218"/>
                                        </p:tgtEl>
                                        <p:attrNameLst>
                                          <p:attrName>fill.type</p:attrName>
                                        </p:attrNameLst>
                                      </p:cBhvr>
                                      <p:to>
                                        <p:strVal val="solid"/>
                                      </p:to>
                                    </p:set>
                                  </p:childTnLst>
                                </p:cTn>
                              </p:par>
                            </p:childTnLst>
                          </p:cTn>
                        </p:par>
                      </p:childTnLst>
                    </p:cTn>
                  </p:par>
                  <p:par>
                    <p:cTn id="493" fill="hold">
                      <p:stCondLst>
                        <p:cond delay="indefinite"/>
                      </p:stCondLst>
                      <p:childTnLst>
                        <p:par>
                          <p:cTn id="494" fill="hold">
                            <p:stCondLst>
                              <p:cond delay="0"/>
                            </p:stCondLst>
                            <p:childTnLst>
                              <p:par>
                                <p:cTn id="495" presetID="10" presetClass="entr" presetSubtype="0" fill="hold" grpId="0" nodeType="clickEffect">
                                  <p:stCondLst>
                                    <p:cond delay="0"/>
                                  </p:stCondLst>
                                  <p:childTnLst>
                                    <p:set>
                                      <p:cBhvr>
                                        <p:cTn id="496" dur="1" fill="hold">
                                          <p:stCondLst>
                                            <p:cond delay="0"/>
                                          </p:stCondLst>
                                        </p:cTn>
                                        <p:tgtEl>
                                          <p:spTgt spid="220"/>
                                        </p:tgtEl>
                                        <p:attrNameLst>
                                          <p:attrName>style.visibility</p:attrName>
                                        </p:attrNameLst>
                                      </p:cBhvr>
                                      <p:to>
                                        <p:strVal val="visible"/>
                                      </p:to>
                                    </p:set>
                                    <p:animEffect transition="in" filter="fade">
                                      <p:cBhvr>
                                        <p:cTn id="497" dur="500"/>
                                        <p:tgtEl>
                                          <p:spTgt spid="220"/>
                                        </p:tgtEl>
                                      </p:cBhvr>
                                    </p:animEffect>
                                  </p:childTnLst>
                                </p:cTn>
                              </p:par>
                            </p:childTnLst>
                          </p:cTn>
                        </p:par>
                      </p:childTnLst>
                    </p:cTn>
                  </p:par>
                  <p:par>
                    <p:cTn id="498" fill="hold">
                      <p:stCondLst>
                        <p:cond delay="indefinite"/>
                      </p:stCondLst>
                      <p:childTnLst>
                        <p:par>
                          <p:cTn id="499" fill="hold">
                            <p:stCondLst>
                              <p:cond delay="0"/>
                            </p:stCondLst>
                            <p:childTnLst>
                              <p:par>
                                <p:cTn id="500" presetID="22" presetClass="entr" presetSubtype="1" fill="hold" nodeType="clickEffect">
                                  <p:stCondLst>
                                    <p:cond delay="0"/>
                                  </p:stCondLst>
                                  <p:childTnLst>
                                    <p:set>
                                      <p:cBhvr>
                                        <p:cTn id="501" dur="1" fill="hold">
                                          <p:stCondLst>
                                            <p:cond delay="0"/>
                                          </p:stCondLst>
                                        </p:cTn>
                                        <p:tgtEl>
                                          <p:spTgt spid="221"/>
                                        </p:tgtEl>
                                        <p:attrNameLst>
                                          <p:attrName>style.visibility</p:attrName>
                                        </p:attrNameLst>
                                      </p:cBhvr>
                                      <p:to>
                                        <p:strVal val="visible"/>
                                      </p:to>
                                    </p:set>
                                    <p:animEffect transition="in" filter="wipe(up)">
                                      <p:cBhvr>
                                        <p:cTn id="502" dur="500"/>
                                        <p:tgtEl>
                                          <p:spTgt spid="221"/>
                                        </p:tgtEl>
                                      </p:cBhvr>
                                    </p:animEffect>
                                  </p:childTnLst>
                                </p:cTn>
                              </p:par>
                            </p:childTnLst>
                          </p:cTn>
                        </p:par>
                      </p:childTnLst>
                    </p:cTn>
                  </p:par>
                  <p:par>
                    <p:cTn id="503" fill="hold">
                      <p:stCondLst>
                        <p:cond delay="indefinite"/>
                      </p:stCondLst>
                      <p:childTnLst>
                        <p:par>
                          <p:cTn id="504" fill="hold">
                            <p:stCondLst>
                              <p:cond delay="0"/>
                            </p:stCondLst>
                            <p:childTnLst>
                              <p:par>
                                <p:cTn id="505" presetID="22" presetClass="entr" presetSubtype="1" fill="hold" nodeType="clickEffect">
                                  <p:stCondLst>
                                    <p:cond delay="0"/>
                                  </p:stCondLst>
                                  <p:childTnLst>
                                    <p:set>
                                      <p:cBhvr>
                                        <p:cTn id="506" dur="1" fill="hold">
                                          <p:stCondLst>
                                            <p:cond delay="0"/>
                                          </p:stCondLst>
                                        </p:cTn>
                                        <p:tgtEl>
                                          <p:spTgt spid="222"/>
                                        </p:tgtEl>
                                        <p:attrNameLst>
                                          <p:attrName>style.visibility</p:attrName>
                                        </p:attrNameLst>
                                      </p:cBhvr>
                                      <p:to>
                                        <p:strVal val="visible"/>
                                      </p:to>
                                    </p:set>
                                    <p:animEffect transition="in" filter="wipe(up)">
                                      <p:cBhvr>
                                        <p:cTn id="507" dur="500"/>
                                        <p:tgtEl>
                                          <p:spTgt spid="222"/>
                                        </p:tgtEl>
                                      </p:cBhvr>
                                    </p:animEffect>
                                  </p:childTnLst>
                                </p:cTn>
                              </p:par>
                              <p:par>
                                <p:cTn id="508" presetID="10" presetClass="exit" presetSubtype="0" fill="hold" grpId="1" nodeType="withEffect">
                                  <p:stCondLst>
                                    <p:cond delay="0"/>
                                  </p:stCondLst>
                                  <p:childTnLst>
                                    <p:animEffect transition="out" filter="fade">
                                      <p:cBhvr>
                                        <p:cTn id="509" dur="500"/>
                                        <p:tgtEl>
                                          <p:spTgt spid="220"/>
                                        </p:tgtEl>
                                      </p:cBhvr>
                                    </p:animEffect>
                                    <p:set>
                                      <p:cBhvr>
                                        <p:cTn id="510" dur="1" fill="hold">
                                          <p:stCondLst>
                                            <p:cond delay="499"/>
                                          </p:stCondLst>
                                        </p:cTn>
                                        <p:tgtEl>
                                          <p:spTgt spid="220"/>
                                        </p:tgtEl>
                                        <p:attrNameLst>
                                          <p:attrName>style.visibility</p:attrName>
                                        </p:attrNameLst>
                                      </p:cBhvr>
                                      <p:to>
                                        <p:strVal val="hidden"/>
                                      </p:to>
                                    </p:set>
                                  </p:childTnLst>
                                </p:cTn>
                              </p:par>
                              <p:par>
                                <p:cTn id="511" presetID="21" presetClass="emph" presetSubtype="0" fill="hold" nodeType="withEffect">
                                  <p:stCondLst>
                                    <p:cond delay="0"/>
                                  </p:stCondLst>
                                  <p:childTnLst>
                                    <p:animClr clrSpc="hsl" dir="cw">
                                      <p:cBhvr override="childStyle">
                                        <p:cTn id="512" dur="500" fill="hold"/>
                                        <p:tgtEl>
                                          <p:spTgt spid="221"/>
                                        </p:tgtEl>
                                        <p:attrNameLst>
                                          <p:attrName>style.color</p:attrName>
                                        </p:attrNameLst>
                                      </p:cBhvr>
                                      <p:by>
                                        <p:hsl h="7200000" s="0" l="0"/>
                                      </p:by>
                                    </p:animClr>
                                    <p:animClr clrSpc="hsl" dir="cw">
                                      <p:cBhvr>
                                        <p:cTn id="513" dur="500" fill="hold"/>
                                        <p:tgtEl>
                                          <p:spTgt spid="221"/>
                                        </p:tgtEl>
                                        <p:attrNameLst>
                                          <p:attrName>fillcolor</p:attrName>
                                        </p:attrNameLst>
                                      </p:cBhvr>
                                      <p:by>
                                        <p:hsl h="7200000" s="0" l="0"/>
                                      </p:by>
                                    </p:animClr>
                                    <p:animClr clrSpc="hsl" dir="cw">
                                      <p:cBhvr>
                                        <p:cTn id="514" dur="500" fill="hold"/>
                                        <p:tgtEl>
                                          <p:spTgt spid="221"/>
                                        </p:tgtEl>
                                        <p:attrNameLst>
                                          <p:attrName>stroke.color</p:attrName>
                                        </p:attrNameLst>
                                      </p:cBhvr>
                                      <p:by>
                                        <p:hsl h="7200000" s="0" l="0"/>
                                      </p:by>
                                    </p:animClr>
                                    <p:set>
                                      <p:cBhvr>
                                        <p:cTn id="515" dur="500" fill="hold"/>
                                        <p:tgtEl>
                                          <p:spTgt spid="221"/>
                                        </p:tgtEl>
                                        <p:attrNameLst>
                                          <p:attrName>fill.type</p:attrName>
                                        </p:attrNameLst>
                                      </p:cBhvr>
                                      <p:to>
                                        <p:strVal val="solid"/>
                                      </p:to>
                                    </p:set>
                                  </p:childTnLst>
                                </p:cTn>
                              </p:par>
                            </p:childTnLst>
                          </p:cTn>
                        </p:par>
                      </p:childTnLst>
                    </p:cTn>
                  </p:par>
                  <p:par>
                    <p:cTn id="516" fill="hold">
                      <p:stCondLst>
                        <p:cond delay="indefinite"/>
                      </p:stCondLst>
                      <p:childTnLst>
                        <p:par>
                          <p:cTn id="517" fill="hold">
                            <p:stCondLst>
                              <p:cond delay="0"/>
                            </p:stCondLst>
                            <p:childTnLst>
                              <p:par>
                                <p:cTn id="518" presetID="10" presetClass="entr" presetSubtype="0" fill="hold" grpId="0" nodeType="clickEffect">
                                  <p:stCondLst>
                                    <p:cond delay="0"/>
                                  </p:stCondLst>
                                  <p:childTnLst>
                                    <p:set>
                                      <p:cBhvr>
                                        <p:cTn id="519" dur="1" fill="hold">
                                          <p:stCondLst>
                                            <p:cond delay="0"/>
                                          </p:stCondLst>
                                        </p:cTn>
                                        <p:tgtEl>
                                          <p:spTgt spid="223"/>
                                        </p:tgtEl>
                                        <p:attrNameLst>
                                          <p:attrName>style.visibility</p:attrName>
                                        </p:attrNameLst>
                                      </p:cBhvr>
                                      <p:to>
                                        <p:strVal val="visible"/>
                                      </p:to>
                                    </p:set>
                                    <p:animEffect transition="in" filter="fade">
                                      <p:cBhvr>
                                        <p:cTn id="520" dur="500"/>
                                        <p:tgtEl>
                                          <p:spTgt spid="223"/>
                                        </p:tgtEl>
                                      </p:cBhvr>
                                    </p:animEffect>
                                  </p:childTnLst>
                                </p:cTn>
                              </p:par>
                            </p:childTnLst>
                          </p:cTn>
                        </p:par>
                      </p:childTnLst>
                    </p:cTn>
                  </p:par>
                  <p:par>
                    <p:cTn id="521" fill="hold">
                      <p:stCondLst>
                        <p:cond delay="indefinite"/>
                      </p:stCondLst>
                      <p:childTnLst>
                        <p:par>
                          <p:cTn id="522" fill="hold">
                            <p:stCondLst>
                              <p:cond delay="0"/>
                            </p:stCondLst>
                            <p:childTnLst>
                              <p:par>
                                <p:cTn id="523" presetID="22" presetClass="entr" presetSubtype="1" fill="hold" nodeType="clickEffect">
                                  <p:stCondLst>
                                    <p:cond delay="0"/>
                                  </p:stCondLst>
                                  <p:childTnLst>
                                    <p:set>
                                      <p:cBhvr>
                                        <p:cTn id="524" dur="1" fill="hold">
                                          <p:stCondLst>
                                            <p:cond delay="0"/>
                                          </p:stCondLst>
                                        </p:cTn>
                                        <p:tgtEl>
                                          <p:spTgt spid="224"/>
                                        </p:tgtEl>
                                        <p:attrNameLst>
                                          <p:attrName>style.visibility</p:attrName>
                                        </p:attrNameLst>
                                      </p:cBhvr>
                                      <p:to>
                                        <p:strVal val="visible"/>
                                      </p:to>
                                    </p:set>
                                    <p:animEffect transition="in" filter="wipe(up)">
                                      <p:cBhvr>
                                        <p:cTn id="525" dur="500"/>
                                        <p:tgtEl>
                                          <p:spTgt spid="224"/>
                                        </p:tgtEl>
                                      </p:cBhvr>
                                    </p:animEffect>
                                  </p:childTnLst>
                                </p:cTn>
                              </p:par>
                            </p:childTnLst>
                          </p:cTn>
                        </p:par>
                      </p:childTnLst>
                    </p:cTn>
                  </p:par>
                  <p:par>
                    <p:cTn id="526" fill="hold">
                      <p:stCondLst>
                        <p:cond delay="indefinite"/>
                      </p:stCondLst>
                      <p:childTnLst>
                        <p:par>
                          <p:cTn id="527" fill="hold">
                            <p:stCondLst>
                              <p:cond delay="0"/>
                            </p:stCondLst>
                            <p:childTnLst>
                              <p:par>
                                <p:cTn id="528" presetID="22" presetClass="entr" presetSubtype="1" fill="hold" nodeType="clickEffect">
                                  <p:stCondLst>
                                    <p:cond delay="0"/>
                                  </p:stCondLst>
                                  <p:childTnLst>
                                    <p:set>
                                      <p:cBhvr>
                                        <p:cTn id="529" dur="1" fill="hold">
                                          <p:stCondLst>
                                            <p:cond delay="0"/>
                                          </p:stCondLst>
                                        </p:cTn>
                                        <p:tgtEl>
                                          <p:spTgt spid="225"/>
                                        </p:tgtEl>
                                        <p:attrNameLst>
                                          <p:attrName>style.visibility</p:attrName>
                                        </p:attrNameLst>
                                      </p:cBhvr>
                                      <p:to>
                                        <p:strVal val="visible"/>
                                      </p:to>
                                    </p:set>
                                    <p:animEffect transition="in" filter="wipe(up)">
                                      <p:cBhvr>
                                        <p:cTn id="530" dur="500"/>
                                        <p:tgtEl>
                                          <p:spTgt spid="225"/>
                                        </p:tgtEl>
                                      </p:cBhvr>
                                    </p:animEffect>
                                  </p:childTnLst>
                                </p:cTn>
                              </p:par>
                              <p:par>
                                <p:cTn id="531" presetID="10" presetClass="exit" presetSubtype="0" fill="hold" grpId="1" nodeType="withEffect">
                                  <p:stCondLst>
                                    <p:cond delay="0"/>
                                  </p:stCondLst>
                                  <p:childTnLst>
                                    <p:animEffect transition="out" filter="fade">
                                      <p:cBhvr>
                                        <p:cTn id="532" dur="500"/>
                                        <p:tgtEl>
                                          <p:spTgt spid="223"/>
                                        </p:tgtEl>
                                      </p:cBhvr>
                                    </p:animEffect>
                                    <p:set>
                                      <p:cBhvr>
                                        <p:cTn id="533" dur="1" fill="hold">
                                          <p:stCondLst>
                                            <p:cond delay="499"/>
                                          </p:stCondLst>
                                        </p:cTn>
                                        <p:tgtEl>
                                          <p:spTgt spid="223"/>
                                        </p:tgtEl>
                                        <p:attrNameLst>
                                          <p:attrName>style.visibility</p:attrName>
                                        </p:attrNameLst>
                                      </p:cBhvr>
                                      <p:to>
                                        <p:strVal val="hidden"/>
                                      </p:to>
                                    </p:set>
                                  </p:childTnLst>
                                </p:cTn>
                              </p:par>
                              <p:par>
                                <p:cTn id="534" presetID="21" presetClass="emph" presetSubtype="0" fill="hold" nodeType="withEffect">
                                  <p:stCondLst>
                                    <p:cond delay="0"/>
                                  </p:stCondLst>
                                  <p:childTnLst>
                                    <p:animClr clrSpc="hsl" dir="cw">
                                      <p:cBhvr override="childStyle">
                                        <p:cTn id="535" dur="500" fill="hold"/>
                                        <p:tgtEl>
                                          <p:spTgt spid="224"/>
                                        </p:tgtEl>
                                        <p:attrNameLst>
                                          <p:attrName>style.color</p:attrName>
                                        </p:attrNameLst>
                                      </p:cBhvr>
                                      <p:by>
                                        <p:hsl h="7200000" s="0" l="0"/>
                                      </p:by>
                                    </p:animClr>
                                    <p:animClr clrSpc="hsl" dir="cw">
                                      <p:cBhvr>
                                        <p:cTn id="536" dur="500" fill="hold"/>
                                        <p:tgtEl>
                                          <p:spTgt spid="224"/>
                                        </p:tgtEl>
                                        <p:attrNameLst>
                                          <p:attrName>fillcolor</p:attrName>
                                        </p:attrNameLst>
                                      </p:cBhvr>
                                      <p:by>
                                        <p:hsl h="7200000" s="0" l="0"/>
                                      </p:by>
                                    </p:animClr>
                                    <p:animClr clrSpc="hsl" dir="cw">
                                      <p:cBhvr>
                                        <p:cTn id="537" dur="500" fill="hold"/>
                                        <p:tgtEl>
                                          <p:spTgt spid="224"/>
                                        </p:tgtEl>
                                        <p:attrNameLst>
                                          <p:attrName>stroke.color</p:attrName>
                                        </p:attrNameLst>
                                      </p:cBhvr>
                                      <p:by>
                                        <p:hsl h="7200000" s="0" l="0"/>
                                      </p:by>
                                    </p:animClr>
                                    <p:set>
                                      <p:cBhvr>
                                        <p:cTn id="538" dur="500" fill="hold"/>
                                        <p:tgtEl>
                                          <p:spTgt spid="224"/>
                                        </p:tgtEl>
                                        <p:attrNameLst>
                                          <p:attrName>fill.type</p:attrName>
                                        </p:attrNameLst>
                                      </p:cBhvr>
                                      <p:to>
                                        <p:strVal val="solid"/>
                                      </p:to>
                                    </p:set>
                                  </p:childTnLst>
                                </p:cTn>
                              </p:par>
                            </p:childTnLst>
                          </p:cTn>
                        </p:par>
                      </p:childTnLst>
                    </p:cTn>
                  </p:par>
                  <p:par>
                    <p:cTn id="539" fill="hold">
                      <p:stCondLst>
                        <p:cond delay="indefinite"/>
                      </p:stCondLst>
                      <p:childTnLst>
                        <p:par>
                          <p:cTn id="540" fill="hold">
                            <p:stCondLst>
                              <p:cond delay="0"/>
                            </p:stCondLst>
                            <p:childTnLst>
                              <p:par>
                                <p:cTn id="541" presetID="10" presetClass="entr" presetSubtype="0" fill="hold" grpId="0" nodeType="clickEffect">
                                  <p:stCondLst>
                                    <p:cond delay="0"/>
                                  </p:stCondLst>
                                  <p:childTnLst>
                                    <p:set>
                                      <p:cBhvr>
                                        <p:cTn id="542" dur="1" fill="hold">
                                          <p:stCondLst>
                                            <p:cond delay="0"/>
                                          </p:stCondLst>
                                        </p:cTn>
                                        <p:tgtEl>
                                          <p:spTgt spid="226"/>
                                        </p:tgtEl>
                                        <p:attrNameLst>
                                          <p:attrName>style.visibility</p:attrName>
                                        </p:attrNameLst>
                                      </p:cBhvr>
                                      <p:to>
                                        <p:strVal val="visible"/>
                                      </p:to>
                                    </p:set>
                                    <p:animEffect transition="in" filter="fade">
                                      <p:cBhvr>
                                        <p:cTn id="543" dur="500"/>
                                        <p:tgtEl>
                                          <p:spTgt spid="226"/>
                                        </p:tgtEl>
                                      </p:cBhvr>
                                    </p:animEffect>
                                  </p:childTnLst>
                                </p:cTn>
                              </p:par>
                            </p:childTnLst>
                          </p:cTn>
                        </p:par>
                      </p:childTnLst>
                    </p:cTn>
                  </p:par>
                  <p:par>
                    <p:cTn id="544" fill="hold">
                      <p:stCondLst>
                        <p:cond delay="indefinite"/>
                      </p:stCondLst>
                      <p:childTnLst>
                        <p:par>
                          <p:cTn id="545" fill="hold">
                            <p:stCondLst>
                              <p:cond delay="0"/>
                            </p:stCondLst>
                            <p:childTnLst>
                              <p:par>
                                <p:cTn id="546" presetID="22" presetClass="entr" presetSubtype="1" fill="hold" nodeType="clickEffect">
                                  <p:stCondLst>
                                    <p:cond delay="0"/>
                                  </p:stCondLst>
                                  <p:childTnLst>
                                    <p:set>
                                      <p:cBhvr>
                                        <p:cTn id="547" dur="1" fill="hold">
                                          <p:stCondLst>
                                            <p:cond delay="0"/>
                                          </p:stCondLst>
                                        </p:cTn>
                                        <p:tgtEl>
                                          <p:spTgt spid="227"/>
                                        </p:tgtEl>
                                        <p:attrNameLst>
                                          <p:attrName>style.visibility</p:attrName>
                                        </p:attrNameLst>
                                      </p:cBhvr>
                                      <p:to>
                                        <p:strVal val="visible"/>
                                      </p:to>
                                    </p:set>
                                    <p:animEffect transition="in" filter="wipe(up)">
                                      <p:cBhvr>
                                        <p:cTn id="548" dur="500"/>
                                        <p:tgtEl>
                                          <p:spTgt spid="227"/>
                                        </p:tgtEl>
                                      </p:cBhvr>
                                    </p:animEffect>
                                  </p:childTnLst>
                                </p:cTn>
                              </p:par>
                            </p:childTnLst>
                          </p:cTn>
                        </p:par>
                      </p:childTnLst>
                    </p:cTn>
                  </p:par>
                  <p:par>
                    <p:cTn id="549" fill="hold">
                      <p:stCondLst>
                        <p:cond delay="indefinite"/>
                      </p:stCondLst>
                      <p:childTnLst>
                        <p:par>
                          <p:cTn id="550" fill="hold">
                            <p:stCondLst>
                              <p:cond delay="0"/>
                            </p:stCondLst>
                            <p:childTnLst>
                              <p:par>
                                <p:cTn id="551" presetID="22" presetClass="entr" presetSubtype="1" fill="hold" nodeType="clickEffect">
                                  <p:stCondLst>
                                    <p:cond delay="0"/>
                                  </p:stCondLst>
                                  <p:childTnLst>
                                    <p:set>
                                      <p:cBhvr>
                                        <p:cTn id="552" dur="1" fill="hold">
                                          <p:stCondLst>
                                            <p:cond delay="0"/>
                                          </p:stCondLst>
                                        </p:cTn>
                                        <p:tgtEl>
                                          <p:spTgt spid="228"/>
                                        </p:tgtEl>
                                        <p:attrNameLst>
                                          <p:attrName>style.visibility</p:attrName>
                                        </p:attrNameLst>
                                      </p:cBhvr>
                                      <p:to>
                                        <p:strVal val="visible"/>
                                      </p:to>
                                    </p:set>
                                    <p:animEffect transition="in" filter="wipe(up)">
                                      <p:cBhvr>
                                        <p:cTn id="553" dur="500"/>
                                        <p:tgtEl>
                                          <p:spTgt spid="228"/>
                                        </p:tgtEl>
                                      </p:cBhvr>
                                    </p:animEffect>
                                  </p:childTnLst>
                                </p:cTn>
                              </p:par>
                              <p:par>
                                <p:cTn id="554" presetID="10" presetClass="exit" presetSubtype="0" fill="hold" grpId="1" nodeType="withEffect">
                                  <p:stCondLst>
                                    <p:cond delay="0"/>
                                  </p:stCondLst>
                                  <p:childTnLst>
                                    <p:animEffect transition="out" filter="fade">
                                      <p:cBhvr>
                                        <p:cTn id="555" dur="500"/>
                                        <p:tgtEl>
                                          <p:spTgt spid="226"/>
                                        </p:tgtEl>
                                      </p:cBhvr>
                                    </p:animEffect>
                                    <p:set>
                                      <p:cBhvr>
                                        <p:cTn id="556" dur="1" fill="hold">
                                          <p:stCondLst>
                                            <p:cond delay="499"/>
                                          </p:stCondLst>
                                        </p:cTn>
                                        <p:tgtEl>
                                          <p:spTgt spid="226"/>
                                        </p:tgtEl>
                                        <p:attrNameLst>
                                          <p:attrName>style.visibility</p:attrName>
                                        </p:attrNameLst>
                                      </p:cBhvr>
                                      <p:to>
                                        <p:strVal val="hidden"/>
                                      </p:to>
                                    </p:set>
                                  </p:childTnLst>
                                </p:cTn>
                              </p:par>
                              <p:par>
                                <p:cTn id="557" presetID="21" presetClass="emph" presetSubtype="0" fill="hold" nodeType="withEffect">
                                  <p:stCondLst>
                                    <p:cond delay="0"/>
                                  </p:stCondLst>
                                  <p:childTnLst>
                                    <p:animClr clrSpc="hsl" dir="cw">
                                      <p:cBhvr override="childStyle">
                                        <p:cTn id="558" dur="500" fill="hold"/>
                                        <p:tgtEl>
                                          <p:spTgt spid="227"/>
                                        </p:tgtEl>
                                        <p:attrNameLst>
                                          <p:attrName>style.color</p:attrName>
                                        </p:attrNameLst>
                                      </p:cBhvr>
                                      <p:by>
                                        <p:hsl h="7200000" s="0" l="0"/>
                                      </p:by>
                                    </p:animClr>
                                    <p:animClr clrSpc="hsl" dir="cw">
                                      <p:cBhvr>
                                        <p:cTn id="559" dur="500" fill="hold"/>
                                        <p:tgtEl>
                                          <p:spTgt spid="227"/>
                                        </p:tgtEl>
                                        <p:attrNameLst>
                                          <p:attrName>fillcolor</p:attrName>
                                        </p:attrNameLst>
                                      </p:cBhvr>
                                      <p:by>
                                        <p:hsl h="7200000" s="0" l="0"/>
                                      </p:by>
                                    </p:animClr>
                                    <p:animClr clrSpc="hsl" dir="cw">
                                      <p:cBhvr>
                                        <p:cTn id="560" dur="500" fill="hold"/>
                                        <p:tgtEl>
                                          <p:spTgt spid="227"/>
                                        </p:tgtEl>
                                        <p:attrNameLst>
                                          <p:attrName>stroke.color</p:attrName>
                                        </p:attrNameLst>
                                      </p:cBhvr>
                                      <p:by>
                                        <p:hsl h="7200000" s="0" l="0"/>
                                      </p:by>
                                    </p:animClr>
                                    <p:set>
                                      <p:cBhvr>
                                        <p:cTn id="561" dur="500" fill="hold"/>
                                        <p:tgtEl>
                                          <p:spTgt spid="227"/>
                                        </p:tgtEl>
                                        <p:attrNameLst>
                                          <p:attrName>fill.type</p:attrName>
                                        </p:attrNameLst>
                                      </p:cBhvr>
                                      <p:to>
                                        <p:strVal val="solid"/>
                                      </p:to>
                                    </p:set>
                                  </p:childTnLst>
                                </p:cTn>
                              </p:par>
                            </p:childTnLst>
                          </p:cTn>
                        </p:par>
                      </p:childTnLst>
                    </p:cTn>
                  </p:par>
                  <p:par>
                    <p:cTn id="562" fill="hold">
                      <p:stCondLst>
                        <p:cond delay="indefinite"/>
                      </p:stCondLst>
                      <p:childTnLst>
                        <p:par>
                          <p:cTn id="563" fill="hold">
                            <p:stCondLst>
                              <p:cond delay="0"/>
                            </p:stCondLst>
                            <p:childTnLst>
                              <p:par>
                                <p:cTn id="564" presetID="10" presetClass="entr" presetSubtype="0" fill="hold" grpId="0" nodeType="clickEffect">
                                  <p:stCondLst>
                                    <p:cond delay="0"/>
                                  </p:stCondLst>
                                  <p:childTnLst>
                                    <p:set>
                                      <p:cBhvr>
                                        <p:cTn id="565" dur="1" fill="hold">
                                          <p:stCondLst>
                                            <p:cond delay="0"/>
                                          </p:stCondLst>
                                        </p:cTn>
                                        <p:tgtEl>
                                          <p:spTgt spid="229"/>
                                        </p:tgtEl>
                                        <p:attrNameLst>
                                          <p:attrName>style.visibility</p:attrName>
                                        </p:attrNameLst>
                                      </p:cBhvr>
                                      <p:to>
                                        <p:strVal val="visible"/>
                                      </p:to>
                                    </p:set>
                                    <p:animEffect transition="in" filter="fade">
                                      <p:cBhvr>
                                        <p:cTn id="566" dur="500"/>
                                        <p:tgtEl>
                                          <p:spTgt spid="229"/>
                                        </p:tgtEl>
                                      </p:cBhvr>
                                    </p:animEffect>
                                  </p:childTnLst>
                                </p:cTn>
                              </p:par>
                            </p:childTnLst>
                          </p:cTn>
                        </p:par>
                      </p:childTnLst>
                    </p:cTn>
                  </p:par>
                  <p:par>
                    <p:cTn id="567" fill="hold">
                      <p:stCondLst>
                        <p:cond delay="indefinite"/>
                      </p:stCondLst>
                      <p:childTnLst>
                        <p:par>
                          <p:cTn id="568" fill="hold">
                            <p:stCondLst>
                              <p:cond delay="0"/>
                            </p:stCondLst>
                            <p:childTnLst>
                              <p:par>
                                <p:cTn id="569" presetID="22" presetClass="entr" presetSubtype="1" fill="hold" nodeType="clickEffect">
                                  <p:stCondLst>
                                    <p:cond delay="0"/>
                                  </p:stCondLst>
                                  <p:childTnLst>
                                    <p:set>
                                      <p:cBhvr>
                                        <p:cTn id="570" dur="1" fill="hold">
                                          <p:stCondLst>
                                            <p:cond delay="0"/>
                                          </p:stCondLst>
                                        </p:cTn>
                                        <p:tgtEl>
                                          <p:spTgt spid="230"/>
                                        </p:tgtEl>
                                        <p:attrNameLst>
                                          <p:attrName>style.visibility</p:attrName>
                                        </p:attrNameLst>
                                      </p:cBhvr>
                                      <p:to>
                                        <p:strVal val="visible"/>
                                      </p:to>
                                    </p:set>
                                    <p:animEffect transition="in" filter="wipe(up)">
                                      <p:cBhvr>
                                        <p:cTn id="571" dur="500"/>
                                        <p:tgtEl>
                                          <p:spTgt spid="230"/>
                                        </p:tgtEl>
                                      </p:cBhvr>
                                    </p:animEffect>
                                  </p:childTnLst>
                                </p:cTn>
                              </p:par>
                            </p:childTnLst>
                          </p:cTn>
                        </p:par>
                      </p:childTnLst>
                    </p:cTn>
                  </p:par>
                  <p:par>
                    <p:cTn id="572" fill="hold">
                      <p:stCondLst>
                        <p:cond delay="indefinite"/>
                      </p:stCondLst>
                      <p:childTnLst>
                        <p:par>
                          <p:cTn id="573" fill="hold">
                            <p:stCondLst>
                              <p:cond delay="0"/>
                            </p:stCondLst>
                            <p:childTnLst>
                              <p:par>
                                <p:cTn id="574" presetID="22" presetClass="entr" presetSubtype="1" fill="hold" nodeType="clickEffect">
                                  <p:stCondLst>
                                    <p:cond delay="0"/>
                                  </p:stCondLst>
                                  <p:childTnLst>
                                    <p:set>
                                      <p:cBhvr>
                                        <p:cTn id="575" dur="1" fill="hold">
                                          <p:stCondLst>
                                            <p:cond delay="0"/>
                                          </p:stCondLst>
                                        </p:cTn>
                                        <p:tgtEl>
                                          <p:spTgt spid="231"/>
                                        </p:tgtEl>
                                        <p:attrNameLst>
                                          <p:attrName>style.visibility</p:attrName>
                                        </p:attrNameLst>
                                      </p:cBhvr>
                                      <p:to>
                                        <p:strVal val="visible"/>
                                      </p:to>
                                    </p:set>
                                    <p:animEffect transition="in" filter="wipe(up)">
                                      <p:cBhvr>
                                        <p:cTn id="576" dur="500"/>
                                        <p:tgtEl>
                                          <p:spTgt spid="231"/>
                                        </p:tgtEl>
                                      </p:cBhvr>
                                    </p:animEffect>
                                  </p:childTnLst>
                                </p:cTn>
                              </p:par>
                              <p:par>
                                <p:cTn id="577" presetID="10" presetClass="exit" presetSubtype="0" fill="hold" grpId="1" nodeType="withEffect">
                                  <p:stCondLst>
                                    <p:cond delay="0"/>
                                  </p:stCondLst>
                                  <p:childTnLst>
                                    <p:animEffect transition="out" filter="fade">
                                      <p:cBhvr>
                                        <p:cTn id="578" dur="500"/>
                                        <p:tgtEl>
                                          <p:spTgt spid="229"/>
                                        </p:tgtEl>
                                      </p:cBhvr>
                                    </p:animEffect>
                                    <p:set>
                                      <p:cBhvr>
                                        <p:cTn id="579" dur="1" fill="hold">
                                          <p:stCondLst>
                                            <p:cond delay="499"/>
                                          </p:stCondLst>
                                        </p:cTn>
                                        <p:tgtEl>
                                          <p:spTgt spid="229"/>
                                        </p:tgtEl>
                                        <p:attrNameLst>
                                          <p:attrName>style.visibility</p:attrName>
                                        </p:attrNameLst>
                                      </p:cBhvr>
                                      <p:to>
                                        <p:strVal val="hidden"/>
                                      </p:to>
                                    </p:set>
                                  </p:childTnLst>
                                </p:cTn>
                              </p:par>
                              <p:par>
                                <p:cTn id="580" presetID="21" presetClass="emph" presetSubtype="0" fill="hold" nodeType="withEffect">
                                  <p:stCondLst>
                                    <p:cond delay="0"/>
                                  </p:stCondLst>
                                  <p:childTnLst>
                                    <p:animClr clrSpc="hsl" dir="cw">
                                      <p:cBhvr override="childStyle">
                                        <p:cTn id="581" dur="500" fill="hold"/>
                                        <p:tgtEl>
                                          <p:spTgt spid="230"/>
                                        </p:tgtEl>
                                        <p:attrNameLst>
                                          <p:attrName>style.color</p:attrName>
                                        </p:attrNameLst>
                                      </p:cBhvr>
                                      <p:by>
                                        <p:hsl h="7200000" s="0" l="0"/>
                                      </p:by>
                                    </p:animClr>
                                    <p:animClr clrSpc="hsl" dir="cw">
                                      <p:cBhvr>
                                        <p:cTn id="582" dur="500" fill="hold"/>
                                        <p:tgtEl>
                                          <p:spTgt spid="230"/>
                                        </p:tgtEl>
                                        <p:attrNameLst>
                                          <p:attrName>fillcolor</p:attrName>
                                        </p:attrNameLst>
                                      </p:cBhvr>
                                      <p:by>
                                        <p:hsl h="7200000" s="0" l="0"/>
                                      </p:by>
                                    </p:animClr>
                                    <p:animClr clrSpc="hsl" dir="cw">
                                      <p:cBhvr>
                                        <p:cTn id="583" dur="500" fill="hold"/>
                                        <p:tgtEl>
                                          <p:spTgt spid="230"/>
                                        </p:tgtEl>
                                        <p:attrNameLst>
                                          <p:attrName>stroke.color</p:attrName>
                                        </p:attrNameLst>
                                      </p:cBhvr>
                                      <p:by>
                                        <p:hsl h="7200000" s="0" l="0"/>
                                      </p:by>
                                    </p:animClr>
                                    <p:set>
                                      <p:cBhvr>
                                        <p:cTn id="584" dur="500" fill="hold"/>
                                        <p:tgtEl>
                                          <p:spTgt spid="230"/>
                                        </p:tgtEl>
                                        <p:attrNameLst>
                                          <p:attrName>fill.type</p:attrName>
                                        </p:attrNameLst>
                                      </p:cBhvr>
                                      <p:to>
                                        <p:strVal val="solid"/>
                                      </p:to>
                                    </p:set>
                                  </p:childTnLst>
                                </p:cTn>
                              </p:par>
                            </p:childTnLst>
                          </p:cTn>
                        </p:par>
                      </p:childTnLst>
                    </p:cTn>
                  </p:par>
                  <p:par>
                    <p:cTn id="585" fill="hold">
                      <p:stCondLst>
                        <p:cond delay="indefinite"/>
                      </p:stCondLst>
                      <p:childTnLst>
                        <p:par>
                          <p:cTn id="586" fill="hold">
                            <p:stCondLst>
                              <p:cond delay="0"/>
                            </p:stCondLst>
                            <p:childTnLst>
                              <p:par>
                                <p:cTn id="587" presetID="10" presetClass="entr" presetSubtype="0" fill="hold" grpId="0" nodeType="clickEffect">
                                  <p:stCondLst>
                                    <p:cond delay="0"/>
                                  </p:stCondLst>
                                  <p:childTnLst>
                                    <p:set>
                                      <p:cBhvr>
                                        <p:cTn id="588" dur="1" fill="hold">
                                          <p:stCondLst>
                                            <p:cond delay="0"/>
                                          </p:stCondLst>
                                        </p:cTn>
                                        <p:tgtEl>
                                          <p:spTgt spid="232"/>
                                        </p:tgtEl>
                                        <p:attrNameLst>
                                          <p:attrName>style.visibility</p:attrName>
                                        </p:attrNameLst>
                                      </p:cBhvr>
                                      <p:to>
                                        <p:strVal val="visible"/>
                                      </p:to>
                                    </p:set>
                                    <p:animEffect transition="in" filter="fade">
                                      <p:cBhvr>
                                        <p:cTn id="589" dur="500"/>
                                        <p:tgtEl>
                                          <p:spTgt spid="232"/>
                                        </p:tgtEl>
                                      </p:cBhvr>
                                    </p:animEffect>
                                  </p:childTnLst>
                                </p:cTn>
                              </p:par>
                            </p:childTnLst>
                          </p:cTn>
                        </p:par>
                      </p:childTnLst>
                    </p:cTn>
                  </p:par>
                  <p:par>
                    <p:cTn id="590" fill="hold">
                      <p:stCondLst>
                        <p:cond delay="indefinite"/>
                      </p:stCondLst>
                      <p:childTnLst>
                        <p:par>
                          <p:cTn id="591" fill="hold">
                            <p:stCondLst>
                              <p:cond delay="0"/>
                            </p:stCondLst>
                            <p:childTnLst>
                              <p:par>
                                <p:cTn id="592" presetID="22" presetClass="entr" presetSubtype="1" fill="hold" nodeType="clickEffect">
                                  <p:stCondLst>
                                    <p:cond delay="0"/>
                                  </p:stCondLst>
                                  <p:childTnLst>
                                    <p:set>
                                      <p:cBhvr>
                                        <p:cTn id="593" dur="1" fill="hold">
                                          <p:stCondLst>
                                            <p:cond delay="0"/>
                                          </p:stCondLst>
                                        </p:cTn>
                                        <p:tgtEl>
                                          <p:spTgt spid="233"/>
                                        </p:tgtEl>
                                        <p:attrNameLst>
                                          <p:attrName>style.visibility</p:attrName>
                                        </p:attrNameLst>
                                      </p:cBhvr>
                                      <p:to>
                                        <p:strVal val="visible"/>
                                      </p:to>
                                    </p:set>
                                    <p:animEffect transition="in" filter="wipe(up)">
                                      <p:cBhvr>
                                        <p:cTn id="594" dur="500"/>
                                        <p:tgtEl>
                                          <p:spTgt spid="233"/>
                                        </p:tgtEl>
                                      </p:cBhvr>
                                    </p:animEffect>
                                  </p:childTnLst>
                                </p:cTn>
                              </p:par>
                            </p:childTnLst>
                          </p:cTn>
                        </p:par>
                      </p:childTnLst>
                    </p:cTn>
                  </p:par>
                  <p:par>
                    <p:cTn id="595" fill="hold">
                      <p:stCondLst>
                        <p:cond delay="indefinite"/>
                      </p:stCondLst>
                      <p:childTnLst>
                        <p:par>
                          <p:cTn id="596" fill="hold">
                            <p:stCondLst>
                              <p:cond delay="0"/>
                            </p:stCondLst>
                            <p:childTnLst>
                              <p:par>
                                <p:cTn id="597" presetID="22" presetClass="entr" presetSubtype="1" fill="hold" nodeType="clickEffect">
                                  <p:stCondLst>
                                    <p:cond delay="0"/>
                                  </p:stCondLst>
                                  <p:childTnLst>
                                    <p:set>
                                      <p:cBhvr>
                                        <p:cTn id="598" dur="1" fill="hold">
                                          <p:stCondLst>
                                            <p:cond delay="0"/>
                                          </p:stCondLst>
                                        </p:cTn>
                                        <p:tgtEl>
                                          <p:spTgt spid="234"/>
                                        </p:tgtEl>
                                        <p:attrNameLst>
                                          <p:attrName>style.visibility</p:attrName>
                                        </p:attrNameLst>
                                      </p:cBhvr>
                                      <p:to>
                                        <p:strVal val="visible"/>
                                      </p:to>
                                    </p:set>
                                    <p:animEffect transition="in" filter="wipe(up)">
                                      <p:cBhvr>
                                        <p:cTn id="599" dur="500"/>
                                        <p:tgtEl>
                                          <p:spTgt spid="234"/>
                                        </p:tgtEl>
                                      </p:cBhvr>
                                    </p:animEffect>
                                  </p:childTnLst>
                                </p:cTn>
                              </p:par>
                              <p:par>
                                <p:cTn id="600" presetID="10" presetClass="exit" presetSubtype="0" fill="hold" grpId="1" nodeType="withEffect">
                                  <p:stCondLst>
                                    <p:cond delay="0"/>
                                  </p:stCondLst>
                                  <p:childTnLst>
                                    <p:animEffect transition="out" filter="fade">
                                      <p:cBhvr>
                                        <p:cTn id="601" dur="500"/>
                                        <p:tgtEl>
                                          <p:spTgt spid="232"/>
                                        </p:tgtEl>
                                      </p:cBhvr>
                                    </p:animEffect>
                                    <p:set>
                                      <p:cBhvr>
                                        <p:cTn id="602" dur="1" fill="hold">
                                          <p:stCondLst>
                                            <p:cond delay="499"/>
                                          </p:stCondLst>
                                        </p:cTn>
                                        <p:tgtEl>
                                          <p:spTgt spid="232"/>
                                        </p:tgtEl>
                                        <p:attrNameLst>
                                          <p:attrName>style.visibility</p:attrName>
                                        </p:attrNameLst>
                                      </p:cBhvr>
                                      <p:to>
                                        <p:strVal val="hidden"/>
                                      </p:to>
                                    </p:set>
                                  </p:childTnLst>
                                </p:cTn>
                              </p:par>
                              <p:par>
                                <p:cTn id="603" presetID="21" presetClass="emph" presetSubtype="0" fill="hold" nodeType="withEffect">
                                  <p:stCondLst>
                                    <p:cond delay="0"/>
                                  </p:stCondLst>
                                  <p:childTnLst>
                                    <p:animClr clrSpc="hsl" dir="cw">
                                      <p:cBhvr override="childStyle">
                                        <p:cTn id="604" dur="500" fill="hold"/>
                                        <p:tgtEl>
                                          <p:spTgt spid="233"/>
                                        </p:tgtEl>
                                        <p:attrNameLst>
                                          <p:attrName>style.color</p:attrName>
                                        </p:attrNameLst>
                                      </p:cBhvr>
                                      <p:by>
                                        <p:hsl h="7200000" s="0" l="0"/>
                                      </p:by>
                                    </p:animClr>
                                    <p:animClr clrSpc="hsl" dir="cw">
                                      <p:cBhvr>
                                        <p:cTn id="605" dur="500" fill="hold"/>
                                        <p:tgtEl>
                                          <p:spTgt spid="233"/>
                                        </p:tgtEl>
                                        <p:attrNameLst>
                                          <p:attrName>fillcolor</p:attrName>
                                        </p:attrNameLst>
                                      </p:cBhvr>
                                      <p:by>
                                        <p:hsl h="7200000" s="0" l="0"/>
                                      </p:by>
                                    </p:animClr>
                                    <p:animClr clrSpc="hsl" dir="cw">
                                      <p:cBhvr>
                                        <p:cTn id="606" dur="500" fill="hold"/>
                                        <p:tgtEl>
                                          <p:spTgt spid="233"/>
                                        </p:tgtEl>
                                        <p:attrNameLst>
                                          <p:attrName>stroke.color</p:attrName>
                                        </p:attrNameLst>
                                      </p:cBhvr>
                                      <p:by>
                                        <p:hsl h="7200000" s="0" l="0"/>
                                      </p:by>
                                    </p:animClr>
                                    <p:set>
                                      <p:cBhvr>
                                        <p:cTn id="607" dur="500" fill="hold"/>
                                        <p:tgtEl>
                                          <p:spTgt spid="233"/>
                                        </p:tgtEl>
                                        <p:attrNameLst>
                                          <p:attrName>fill.type</p:attrName>
                                        </p:attrNameLst>
                                      </p:cBhvr>
                                      <p:to>
                                        <p:strVal val="solid"/>
                                      </p:to>
                                    </p:set>
                                  </p:childTnLst>
                                </p:cTn>
                              </p:par>
                            </p:childTnLst>
                          </p:cTn>
                        </p:par>
                      </p:childTnLst>
                    </p:cTn>
                  </p:par>
                  <p:par>
                    <p:cTn id="608" fill="hold">
                      <p:stCondLst>
                        <p:cond delay="indefinite"/>
                      </p:stCondLst>
                      <p:childTnLst>
                        <p:par>
                          <p:cTn id="609" fill="hold">
                            <p:stCondLst>
                              <p:cond delay="0"/>
                            </p:stCondLst>
                            <p:childTnLst>
                              <p:par>
                                <p:cTn id="610" presetID="10" presetClass="entr" presetSubtype="0" fill="hold" grpId="0" nodeType="clickEffect">
                                  <p:stCondLst>
                                    <p:cond delay="0"/>
                                  </p:stCondLst>
                                  <p:childTnLst>
                                    <p:set>
                                      <p:cBhvr>
                                        <p:cTn id="611" dur="1" fill="hold">
                                          <p:stCondLst>
                                            <p:cond delay="0"/>
                                          </p:stCondLst>
                                        </p:cTn>
                                        <p:tgtEl>
                                          <p:spTgt spid="235"/>
                                        </p:tgtEl>
                                        <p:attrNameLst>
                                          <p:attrName>style.visibility</p:attrName>
                                        </p:attrNameLst>
                                      </p:cBhvr>
                                      <p:to>
                                        <p:strVal val="visible"/>
                                      </p:to>
                                    </p:set>
                                    <p:animEffect transition="in" filter="fade">
                                      <p:cBhvr>
                                        <p:cTn id="612" dur="500"/>
                                        <p:tgtEl>
                                          <p:spTgt spid="235"/>
                                        </p:tgtEl>
                                      </p:cBhvr>
                                    </p:animEffect>
                                  </p:childTnLst>
                                </p:cTn>
                              </p:par>
                            </p:childTnLst>
                          </p:cTn>
                        </p:par>
                      </p:childTnLst>
                    </p:cTn>
                  </p:par>
                  <p:par>
                    <p:cTn id="613" fill="hold">
                      <p:stCondLst>
                        <p:cond delay="indefinite"/>
                      </p:stCondLst>
                      <p:childTnLst>
                        <p:par>
                          <p:cTn id="614" fill="hold">
                            <p:stCondLst>
                              <p:cond delay="0"/>
                            </p:stCondLst>
                            <p:childTnLst>
                              <p:par>
                                <p:cTn id="615" presetID="22" presetClass="entr" presetSubtype="1" fill="hold" nodeType="clickEffect">
                                  <p:stCondLst>
                                    <p:cond delay="0"/>
                                  </p:stCondLst>
                                  <p:childTnLst>
                                    <p:set>
                                      <p:cBhvr>
                                        <p:cTn id="616" dur="1" fill="hold">
                                          <p:stCondLst>
                                            <p:cond delay="0"/>
                                          </p:stCondLst>
                                        </p:cTn>
                                        <p:tgtEl>
                                          <p:spTgt spid="236"/>
                                        </p:tgtEl>
                                        <p:attrNameLst>
                                          <p:attrName>style.visibility</p:attrName>
                                        </p:attrNameLst>
                                      </p:cBhvr>
                                      <p:to>
                                        <p:strVal val="visible"/>
                                      </p:to>
                                    </p:set>
                                    <p:animEffect transition="in" filter="wipe(up)">
                                      <p:cBhvr>
                                        <p:cTn id="617" dur="500"/>
                                        <p:tgtEl>
                                          <p:spTgt spid="236"/>
                                        </p:tgtEl>
                                      </p:cBhvr>
                                    </p:animEffect>
                                  </p:childTnLst>
                                </p:cTn>
                              </p:par>
                            </p:childTnLst>
                          </p:cTn>
                        </p:par>
                      </p:childTnLst>
                    </p:cTn>
                  </p:par>
                  <p:par>
                    <p:cTn id="618" fill="hold">
                      <p:stCondLst>
                        <p:cond delay="indefinite"/>
                      </p:stCondLst>
                      <p:childTnLst>
                        <p:par>
                          <p:cTn id="619" fill="hold">
                            <p:stCondLst>
                              <p:cond delay="0"/>
                            </p:stCondLst>
                            <p:childTnLst>
                              <p:par>
                                <p:cTn id="620" presetID="22" presetClass="entr" presetSubtype="1" fill="hold" nodeType="clickEffect">
                                  <p:stCondLst>
                                    <p:cond delay="0"/>
                                  </p:stCondLst>
                                  <p:childTnLst>
                                    <p:set>
                                      <p:cBhvr>
                                        <p:cTn id="621" dur="1" fill="hold">
                                          <p:stCondLst>
                                            <p:cond delay="0"/>
                                          </p:stCondLst>
                                        </p:cTn>
                                        <p:tgtEl>
                                          <p:spTgt spid="237"/>
                                        </p:tgtEl>
                                        <p:attrNameLst>
                                          <p:attrName>style.visibility</p:attrName>
                                        </p:attrNameLst>
                                      </p:cBhvr>
                                      <p:to>
                                        <p:strVal val="visible"/>
                                      </p:to>
                                    </p:set>
                                    <p:animEffect transition="in" filter="wipe(up)">
                                      <p:cBhvr>
                                        <p:cTn id="622" dur="500"/>
                                        <p:tgtEl>
                                          <p:spTgt spid="237"/>
                                        </p:tgtEl>
                                      </p:cBhvr>
                                    </p:animEffect>
                                  </p:childTnLst>
                                </p:cTn>
                              </p:par>
                              <p:par>
                                <p:cTn id="623" presetID="10" presetClass="exit" presetSubtype="0" fill="hold" grpId="1" nodeType="withEffect">
                                  <p:stCondLst>
                                    <p:cond delay="0"/>
                                  </p:stCondLst>
                                  <p:childTnLst>
                                    <p:animEffect transition="out" filter="fade">
                                      <p:cBhvr>
                                        <p:cTn id="624" dur="500"/>
                                        <p:tgtEl>
                                          <p:spTgt spid="235"/>
                                        </p:tgtEl>
                                      </p:cBhvr>
                                    </p:animEffect>
                                    <p:set>
                                      <p:cBhvr>
                                        <p:cTn id="625" dur="1" fill="hold">
                                          <p:stCondLst>
                                            <p:cond delay="499"/>
                                          </p:stCondLst>
                                        </p:cTn>
                                        <p:tgtEl>
                                          <p:spTgt spid="235"/>
                                        </p:tgtEl>
                                        <p:attrNameLst>
                                          <p:attrName>style.visibility</p:attrName>
                                        </p:attrNameLst>
                                      </p:cBhvr>
                                      <p:to>
                                        <p:strVal val="hidden"/>
                                      </p:to>
                                    </p:set>
                                  </p:childTnLst>
                                </p:cTn>
                              </p:par>
                              <p:par>
                                <p:cTn id="626" presetID="21" presetClass="emph" presetSubtype="0" fill="hold" nodeType="withEffect">
                                  <p:stCondLst>
                                    <p:cond delay="0"/>
                                  </p:stCondLst>
                                  <p:childTnLst>
                                    <p:animClr clrSpc="hsl" dir="cw">
                                      <p:cBhvr override="childStyle">
                                        <p:cTn id="627" dur="500" fill="hold"/>
                                        <p:tgtEl>
                                          <p:spTgt spid="236"/>
                                        </p:tgtEl>
                                        <p:attrNameLst>
                                          <p:attrName>style.color</p:attrName>
                                        </p:attrNameLst>
                                      </p:cBhvr>
                                      <p:by>
                                        <p:hsl h="7200000" s="0" l="0"/>
                                      </p:by>
                                    </p:animClr>
                                    <p:animClr clrSpc="hsl" dir="cw">
                                      <p:cBhvr>
                                        <p:cTn id="628" dur="500" fill="hold"/>
                                        <p:tgtEl>
                                          <p:spTgt spid="236"/>
                                        </p:tgtEl>
                                        <p:attrNameLst>
                                          <p:attrName>fillcolor</p:attrName>
                                        </p:attrNameLst>
                                      </p:cBhvr>
                                      <p:by>
                                        <p:hsl h="7200000" s="0" l="0"/>
                                      </p:by>
                                    </p:animClr>
                                    <p:animClr clrSpc="hsl" dir="cw">
                                      <p:cBhvr>
                                        <p:cTn id="629" dur="500" fill="hold"/>
                                        <p:tgtEl>
                                          <p:spTgt spid="236"/>
                                        </p:tgtEl>
                                        <p:attrNameLst>
                                          <p:attrName>stroke.color</p:attrName>
                                        </p:attrNameLst>
                                      </p:cBhvr>
                                      <p:by>
                                        <p:hsl h="7200000" s="0" l="0"/>
                                      </p:by>
                                    </p:animClr>
                                    <p:set>
                                      <p:cBhvr>
                                        <p:cTn id="630" dur="500" fill="hold"/>
                                        <p:tgtEl>
                                          <p:spTgt spid="236"/>
                                        </p:tgtEl>
                                        <p:attrNameLst>
                                          <p:attrName>fill.type</p:attrName>
                                        </p:attrNameLst>
                                      </p:cBhvr>
                                      <p:to>
                                        <p:strVal val="solid"/>
                                      </p:to>
                                    </p:set>
                                  </p:childTnLst>
                                </p:cTn>
                              </p:par>
                            </p:childTnLst>
                          </p:cTn>
                        </p:par>
                      </p:childTnLst>
                    </p:cTn>
                  </p:par>
                  <p:par>
                    <p:cTn id="631" fill="hold">
                      <p:stCondLst>
                        <p:cond delay="indefinite"/>
                      </p:stCondLst>
                      <p:childTnLst>
                        <p:par>
                          <p:cTn id="632" fill="hold">
                            <p:stCondLst>
                              <p:cond delay="0"/>
                            </p:stCondLst>
                            <p:childTnLst>
                              <p:par>
                                <p:cTn id="633" presetID="10" presetClass="entr" presetSubtype="0" fill="hold" grpId="0" nodeType="clickEffect">
                                  <p:stCondLst>
                                    <p:cond delay="0"/>
                                  </p:stCondLst>
                                  <p:childTnLst>
                                    <p:set>
                                      <p:cBhvr>
                                        <p:cTn id="634" dur="1" fill="hold">
                                          <p:stCondLst>
                                            <p:cond delay="0"/>
                                          </p:stCondLst>
                                        </p:cTn>
                                        <p:tgtEl>
                                          <p:spTgt spid="238"/>
                                        </p:tgtEl>
                                        <p:attrNameLst>
                                          <p:attrName>style.visibility</p:attrName>
                                        </p:attrNameLst>
                                      </p:cBhvr>
                                      <p:to>
                                        <p:strVal val="visible"/>
                                      </p:to>
                                    </p:set>
                                    <p:animEffect transition="in" filter="fade">
                                      <p:cBhvr>
                                        <p:cTn id="635" dur="500"/>
                                        <p:tgtEl>
                                          <p:spTgt spid="238"/>
                                        </p:tgtEl>
                                      </p:cBhvr>
                                    </p:animEffect>
                                  </p:childTnLst>
                                </p:cTn>
                              </p:par>
                            </p:childTnLst>
                          </p:cTn>
                        </p:par>
                      </p:childTnLst>
                    </p:cTn>
                  </p:par>
                  <p:par>
                    <p:cTn id="636" fill="hold">
                      <p:stCondLst>
                        <p:cond delay="indefinite"/>
                      </p:stCondLst>
                      <p:childTnLst>
                        <p:par>
                          <p:cTn id="637" fill="hold">
                            <p:stCondLst>
                              <p:cond delay="0"/>
                            </p:stCondLst>
                            <p:childTnLst>
                              <p:par>
                                <p:cTn id="638" presetID="22" presetClass="entr" presetSubtype="1" fill="hold" nodeType="clickEffect">
                                  <p:stCondLst>
                                    <p:cond delay="0"/>
                                  </p:stCondLst>
                                  <p:childTnLst>
                                    <p:set>
                                      <p:cBhvr>
                                        <p:cTn id="639" dur="1" fill="hold">
                                          <p:stCondLst>
                                            <p:cond delay="0"/>
                                          </p:stCondLst>
                                        </p:cTn>
                                        <p:tgtEl>
                                          <p:spTgt spid="239"/>
                                        </p:tgtEl>
                                        <p:attrNameLst>
                                          <p:attrName>style.visibility</p:attrName>
                                        </p:attrNameLst>
                                      </p:cBhvr>
                                      <p:to>
                                        <p:strVal val="visible"/>
                                      </p:to>
                                    </p:set>
                                    <p:animEffect transition="in" filter="wipe(up)">
                                      <p:cBhvr>
                                        <p:cTn id="640" dur="500"/>
                                        <p:tgtEl>
                                          <p:spTgt spid="239"/>
                                        </p:tgtEl>
                                      </p:cBhvr>
                                    </p:animEffect>
                                  </p:childTnLst>
                                </p:cTn>
                              </p:par>
                            </p:childTnLst>
                          </p:cTn>
                        </p:par>
                      </p:childTnLst>
                    </p:cTn>
                  </p:par>
                  <p:par>
                    <p:cTn id="641" fill="hold">
                      <p:stCondLst>
                        <p:cond delay="indefinite"/>
                      </p:stCondLst>
                      <p:childTnLst>
                        <p:par>
                          <p:cTn id="642" fill="hold">
                            <p:stCondLst>
                              <p:cond delay="0"/>
                            </p:stCondLst>
                            <p:childTnLst>
                              <p:par>
                                <p:cTn id="643" presetID="22" presetClass="entr" presetSubtype="1" fill="hold" nodeType="clickEffect">
                                  <p:stCondLst>
                                    <p:cond delay="0"/>
                                  </p:stCondLst>
                                  <p:childTnLst>
                                    <p:set>
                                      <p:cBhvr>
                                        <p:cTn id="644" dur="1" fill="hold">
                                          <p:stCondLst>
                                            <p:cond delay="0"/>
                                          </p:stCondLst>
                                        </p:cTn>
                                        <p:tgtEl>
                                          <p:spTgt spid="240"/>
                                        </p:tgtEl>
                                        <p:attrNameLst>
                                          <p:attrName>style.visibility</p:attrName>
                                        </p:attrNameLst>
                                      </p:cBhvr>
                                      <p:to>
                                        <p:strVal val="visible"/>
                                      </p:to>
                                    </p:set>
                                    <p:animEffect transition="in" filter="wipe(up)">
                                      <p:cBhvr>
                                        <p:cTn id="645" dur="500"/>
                                        <p:tgtEl>
                                          <p:spTgt spid="240"/>
                                        </p:tgtEl>
                                      </p:cBhvr>
                                    </p:animEffect>
                                  </p:childTnLst>
                                </p:cTn>
                              </p:par>
                              <p:par>
                                <p:cTn id="646" presetID="10" presetClass="exit" presetSubtype="0" fill="hold" grpId="1" nodeType="withEffect">
                                  <p:stCondLst>
                                    <p:cond delay="0"/>
                                  </p:stCondLst>
                                  <p:childTnLst>
                                    <p:animEffect transition="out" filter="fade">
                                      <p:cBhvr>
                                        <p:cTn id="647" dur="500"/>
                                        <p:tgtEl>
                                          <p:spTgt spid="238"/>
                                        </p:tgtEl>
                                      </p:cBhvr>
                                    </p:animEffect>
                                    <p:set>
                                      <p:cBhvr>
                                        <p:cTn id="648" dur="1" fill="hold">
                                          <p:stCondLst>
                                            <p:cond delay="499"/>
                                          </p:stCondLst>
                                        </p:cTn>
                                        <p:tgtEl>
                                          <p:spTgt spid="238"/>
                                        </p:tgtEl>
                                        <p:attrNameLst>
                                          <p:attrName>style.visibility</p:attrName>
                                        </p:attrNameLst>
                                      </p:cBhvr>
                                      <p:to>
                                        <p:strVal val="hidden"/>
                                      </p:to>
                                    </p:set>
                                  </p:childTnLst>
                                </p:cTn>
                              </p:par>
                              <p:par>
                                <p:cTn id="649" presetID="21" presetClass="emph" presetSubtype="0" fill="hold" nodeType="withEffect">
                                  <p:stCondLst>
                                    <p:cond delay="0"/>
                                  </p:stCondLst>
                                  <p:childTnLst>
                                    <p:animClr clrSpc="hsl" dir="cw">
                                      <p:cBhvr override="childStyle">
                                        <p:cTn id="650" dur="500" fill="hold"/>
                                        <p:tgtEl>
                                          <p:spTgt spid="239"/>
                                        </p:tgtEl>
                                        <p:attrNameLst>
                                          <p:attrName>style.color</p:attrName>
                                        </p:attrNameLst>
                                      </p:cBhvr>
                                      <p:by>
                                        <p:hsl h="7200000" s="0" l="0"/>
                                      </p:by>
                                    </p:animClr>
                                    <p:animClr clrSpc="hsl" dir="cw">
                                      <p:cBhvr>
                                        <p:cTn id="651" dur="500" fill="hold"/>
                                        <p:tgtEl>
                                          <p:spTgt spid="239"/>
                                        </p:tgtEl>
                                        <p:attrNameLst>
                                          <p:attrName>fillcolor</p:attrName>
                                        </p:attrNameLst>
                                      </p:cBhvr>
                                      <p:by>
                                        <p:hsl h="7200000" s="0" l="0"/>
                                      </p:by>
                                    </p:animClr>
                                    <p:animClr clrSpc="hsl" dir="cw">
                                      <p:cBhvr>
                                        <p:cTn id="652" dur="500" fill="hold"/>
                                        <p:tgtEl>
                                          <p:spTgt spid="239"/>
                                        </p:tgtEl>
                                        <p:attrNameLst>
                                          <p:attrName>stroke.color</p:attrName>
                                        </p:attrNameLst>
                                      </p:cBhvr>
                                      <p:by>
                                        <p:hsl h="7200000" s="0" l="0"/>
                                      </p:by>
                                    </p:animClr>
                                    <p:set>
                                      <p:cBhvr>
                                        <p:cTn id="653" dur="500" fill="hold"/>
                                        <p:tgtEl>
                                          <p:spTgt spid="239"/>
                                        </p:tgtEl>
                                        <p:attrNameLst>
                                          <p:attrName>fill.type</p:attrName>
                                        </p:attrNameLst>
                                      </p:cBhvr>
                                      <p:to>
                                        <p:strVal val="solid"/>
                                      </p:to>
                                    </p:set>
                                  </p:childTnLst>
                                </p:cTn>
                              </p:par>
                            </p:childTnLst>
                          </p:cTn>
                        </p:par>
                      </p:childTnLst>
                    </p:cTn>
                  </p:par>
                  <p:par>
                    <p:cTn id="654" fill="hold">
                      <p:stCondLst>
                        <p:cond delay="indefinite"/>
                      </p:stCondLst>
                      <p:childTnLst>
                        <p:par>
                          <p:cTn id="655" fill="hold">
                            <p:stCondLst>
                              <p:cond delay="0"/>
                            </p:stCondLst>
                            <p:childTnLst>
                              <p:par>
                                <p:cTn id="656" presetID="10" presetClass="entr" presetSubtype="0" fill="hold" grpId="0" nodeType="clickEffect">
                                  <p:stCondLst>
                                    <p:cond delay="0"/>
                                  </p:stCondLst>
                                  <p:childTnLst>
                                    <p:set>
                                      <p:cBhvr>
                                        <p:cTn id="657" dur="1" fill="hold">
                                          <p:stCondLst>
                                            <p:cond delay="0"/>
                                          </p:stCondLst>
                                        </p:cTn>
                                        <p:tgtEl>
                                          <p:spTgt spid="241"/>
                                        </p:tgtEl>
                                        <p:attrNameLst>
                                          <p:attrName>style.visibility</p:attrName>
                                        </p:attrNameLst>
                                      </p:cBhvr>
                                      <p:to>
                                        <p:strVal val="visible"/>
                                      </p:to>
                                    </p:set>
                                    <p:animEffect transition="in" filter="fade">
                                      <p:cBhvr>
                                        <p:cTn id="658" dur="500"/>
                                        <p:tgtEl>
                                          <p:spTgt spid="241"/>
                                        </p:tgtEl>
                                      </p:cBhvr>
                                    </p:animEffect>
                                  </p:childTnLst>
                                </p:cTn>
                              </p:par>
                            </p:childTnLst>
                          </p:cTn>
                        </p:par>
                      </p:childTnLst>
                    </p:cTn>
                  </p:par>
                  <p:par>
                    <p:cTn id="659" fill="hold">
                      <p:stCondLst>
                        <p:cond delay="indefinite"/>
                      </p:stCondLst>
                      <p:childTnLst>
                        <p:par>
                          <p:cTn id="660" fill="hold">
                            <p:stCondLst>
                              <p:cond delay="0"/>
                            </p:stCondLst>
                            <p:childTnLst>
                              <p:par>
                                <p:cTn id="661" presetID="22" presetClass="entr" presetSubtype="1" fill="hold" nodeType="clickEffect">
                                  <p:stCondLst>
                                    <p:cond delay="0"/>
                                  </p:stCondLst>
                                  <p:childTnLst>
                                    <p:set>
                                      <p:cBhvr>
                                        <p:cTn id="662" dur="1" fill="hold">
                                          <p:stCondLst>
                                            <p:cond delay="0"/>
                                          </p:stCondLst>
                                        </p:cTn>
                                        <p:tgtEl>
                                          <p:spTgt spid="242"/>
                                        </p:tgtEl>
                                        <p:attrNameLst>
                                          <p:attrName>style.visibility</p:attrName>
                                        </p:attrNameLst>
                                      </p:cBhvr>
                                      <p:to>
                                        <p:strVal val="visible"/>
                                      </p:to>
                                    </p:set>
                                    <p:animEffect transition="in" filter="wipe(up)">
                                      <p:cBhvr>
                                        <p:cTn id="663" dur="500"/>
                                        <p:tgtEl>
                                          <p:spTgt spid="242"/>
                                        </p:tgtEl>
                                      </p:cBhvr>
                                    </p:animEffect>
                                  </p:childTnLst>
                                </p:cTn>
                              </p:par>
                            </p:childTnLst>
                          </p:cTn>
                        </p:par>
                      </p:childTnLst>
                    </p:cTn>
                  </p:par>
                  <p:par>
                    <p:cTn id="664" fill="hold">
                      <p:stCondLst>
                        <p:cond delay="indefinite"/>
                      </p:stCondLst>
                      <p:childTnLst>
                        <p:par>
                          <p:cTn id="665" fill="hold">
                            <p:stCondLst>
                              <p:cond delay="0"/>
                            </p:stCondLst>
                            <p:childTnLst>
                              <p:par>
                                <p:cTn id="666" presetID="22" presetClass="entr" presetSubtype="1" fill="hold" nodeType="clickEffect">
                                  <p:stCondLst>
                                    <p:cond delay="0"/>
                                  </p:stCondLst>
                                  <p:childTnLst>
                                    <p:set>
                                      <p:cBhvr>
                                        <p:cTn id="667" dur="1" fill="hold">
                                          <p:stCondLst>
                                            <p:cond delay="0"/>
                                          </p:stCondLst>
                                        </p:cTn>
                                        <p:tgtEl>
                                          <p:spTgt spid="243"/>
                                        </p:tgtEl>
                                        <p:attrNameLst>
                                          <p:attrName>style.visibility</p:attrName>
                                        </p:attrNameLst>
                                      </p:cBhvr>
                                      <p:to>
                                        <p:strVal val="visible"/>
                                      </p:to>
                                    </p:set>
                                    <p:animEffect transition="in" filter="wipe(up)">
                                      <p:cBhvr>
                                        <p:cTn id="668" dur="500"/>
                                        <p:tgtEl>
                                          <p:spTgt spid="243"/>
                                        </p:tgtEl>
                                      </p:cBhvr>
                                    </p:animEffect>
                                  </p:childTnLst>
                                </p:cTn>
                              </p:par>
                              <p:par>
                                <p:cTn id="669" presetID="10" presetClass="exit" presetSubtype="0" fill="hold" grpId="1" nodeType="withEffect">
                                  <p:stCondLst>
                                    <p:cond delay="0"/>
                                  </p:stCondLst>
                                  <p:childTnLst>
                                    <p:animEffect transition="out" filter="fade">
                                      <p:cBhvr>
                                        <p:cTn id="670" dur="500"/>
                                        <p:tgtEl>
                                          <p:spTgt spid="241"/>
                                        </p:tgtEl>
                                      </p:cBhvr>
                                    </p:animEffect>
                                    <p:set>
                                      <p:cBhvr>
                                        <p:cTn id="671" dur="1" fill="hold">
                                          <p:stCondLst>
                                            <p:cond delay="499"/>
                                          </p:stCondLst>
                                        </p:cTn>
                                        <p:tgtEl>
                                          <p:spTgt spid="241"/>
                                        </p:tgtEl>
                                        <p:attrNameLst>
                                          <p:attrName>style.visibility</p:attrName>
                                        </p:attrNameLst>
                                      </p:cBhvr>
                                      <p:to>
                                        <p:strVal val="hidden"/>
                                      </p:to>
                                    </p:set>
                                  </p:childTnLst>
                                </p:cTn>
                              </p:par>
                              <p:par>
                                <p:cTn id="672" presetID="21" presetClass="emph" presetSubtype="0" fill="hold" nodeType="withEffect">
                                  <p:stCondLst>
                                    <p:cond delay="0"/>
                                  </p:stCondLst>
                                  <p:childTnLst>
                                    <p:animClr clrSpc="hsl" dir="cw">
                                      <p:cBhvr override="childStyle">
                                        <p:cTn id="673" dur="500" fill="hold"/>
                                        <p:tgtEl>
                                          <p:spTgt spid="242"/>
                                        </p:tgtEl>
                                        <p:attrNameLst>
                                          <p:attrName>style.color</p:attrName>
                                        </p:attrNameLst>
                                      </p:cBhvr>
                                      <p:by>
                                        <p:hsl h="7200000" s="0" l="0"/>
                                      </p:by>
                                    </p:animClr>
                                    <p:animClr clrSpc="hsl" dir="cw">
                                      <p:cBhvr>
                                        <p:cTn id="674" dur="500" fill="hold"/>
                                        <p:tgtEl>
                                          <p:spTgt spid="242"/>
                                        </p:tgtEl>
                                        <p:attrNameLst>
                                          <p:attrName>fillcolor</p:attrName>
                                        </p:attrNameLst>
                                      </p:cBhvr>
                                      <p:by>
                                        <p:hsl h="7200000" s="0" l="0"/>
                                      </p:by>
                                    </p:animClr>
                                    <p:animClr clrSpc="hsl" dir="cw">
                                      <p:cBhvr>
                                        <p:cTn id="675" dur="500" fill="hold"/>
                                        <p:tgtEl>
                                          <p:spTgt spid="242"/>
                                        </p:tgtEl>
                                        <p:attrNameLst>
                                          <p:attrName>stroke.color</p:attrName>
                                        </p:attrNameLst>
                                      </p:cBhvr>
                                      <p:by>
                                        <p:hsl h="7200000" s="0" l="0"/>
                                      </p:by>
                                    </p:animClr>
                                    <p:set>
                                      <p:cBhvr>
                                        <p:cTn id="676" dur="500" fill="hold"/>
                                        <p:tgtEl>
                                          <p:spTgt spid="242"/>
                                        </p:tgtEl>
                                        <p:attrNameLst>
                                          <p:attrName>fill.type</p:attrName>
                                        </p:attrNameLst>
                                      </p:cBhvr>
                                      <p:to>
                                        <p:strVal val="solid"/>
                                      </p:to>
                                    </p:set>
                                  </p:childTnLst>
                                </p:cTn>
                              </p:par>
                            </p:childTnLst>
                          </p:cTn>
                        </p:par>
                      </p:childTnLst>
                    </p:cTn>
                  </p:par>
                  <p:par>
                    <p:cTn id="677" fill="hold">
                      <p:stCondLst>
                        <p:cond delay="indefinite"/>
                      </p:stCondLst>
                      <p:childTnLst>
                        <p:par>
                          <p:cTn id="678" fill="hold">
                            <p:stCondLst>
                              <p:cond delay="0"/>
                            </p:stCondLst>
                            <p:childTnLst>
                              <p:par>
                                <p:cTn id="679" presetID="10" presetClass="entr" presetSubtype="0" fill="hold" grpId="0" nodeType="clickEffect">
                                  <p:stCondLst>
                                    <p:cond delay="0"/>
                                  </p:stCondLst>
                                  <p:childTnLst>
                                    <p:set>
                                      <p:cBhvr>
                                        <p:cTn id="680" dur="1" fill="hold">
                                          <p:stCondLst>
                                            <p:cond delay="0"/>
                                          </p:stCondLst>
                                        </p:cTn>
                                        <p:tgtEl>
                                          <p:spTgt spid="244"/>
                                        </p:tgtEl>
                                        <p:attrNameLst>
                                          <p:attrName>style.visibility</p:attrName>
                                        </p:attrNameLst>
                                      </p:cBhvr>
                                      <p:to>
                                        <p:strVal val="visible"/>
                                      </p:to>
                                    </p:set>
                                    <p:animEffect transition="in" filter="fade">
                                      <p:cBhvr>
                                        <p:cTn id="681" dur="500"/>
                                        <p:tgtEl>
                                          <p:spTgt spid="244"/>
                                        </p:tgtEl>
                                      </p:cBhvr>
                                    </p:animEffect>
                                  </p:childTnLst>
                                </p:cTn>
                              </p:par>
                            </p:childTnLst>
                          </p:cTn>
                        </p:par>
                      </p:childTnLst>
                    </p:cTn>
                  </p:par>
                  <p:par>
                    <p:cTn id="682" fill="hold">
                      <p:stCondLst>
                        <p:cond delay="indefinite"/>
                      </p:stCondLst>
                      <p:childTnLst>
                        <p:par>
                          <p:cTn id="683" fill="hold">
                            <p:stCondLst>
                              <p:cond delay="0"/>
                            </p:stCondLst>
                            <p:childTnLst>
                              <p:par>
                                <p:cTn id="684" presetID="22" presetClass="entr" presetSubtype="1" fill="hold" nodeType="clickEffect">
                                  <p:stCondLst>
                                    <p:cond delay="0"/>
                                  </p:stCondLst>
                                  <p:childTnLst>
                                    <p:set>
                                      <p:cBhvr>
                                        <p:cTn id="685" dur="1" fill="hold">
                                          <p:stCondLst>
                                            <p:cond delay="0"/>
                                          </p:stCondLst>
                                        </p:cTn>
                                        <p:tgtEl>
                                          <p:spTgt spid="245"/>
                                        </p:tgtEl>
                                        <p:attrNameLst>
                                          <p:attrName>style.visibility</p:attrName>
                                        </p:attrNameLst>
                                      </p:cBhvr>
                                      <p:to>
                                        <p:strVal val="visible"/>
                                      </p:to>
                                    </p:set>
                                    <p:animEffect transition="in" filter="wipe(up)">
                                      <p:cBhvr>
                                        <p:cTn id="686" dur="500"/>
                                        <p:tgtEl>
                                          <p:spTgt spid="245"/>
                                        </p:tgtEl>
                                      </p:cBhvr>
                                    </p:animEffect>
                                  </p:childTnLst>
                                </p:cTn>
                              </p:par>
                            </p:childTnLst>
                          </p:cTn>
                        </p:par>
                      </p:childTnLst>
                    </p:cTn>
                  </p:par>
                  <p:par>
                    <p:cTn id="687" fill="hold">
                      <p:stCondLst>
                        <p:cond delay="indefinite"/>
                      </p:stCondLst>
                      <p:childTnLst>
                        <p:par>
                          <p:cTn id="688" fill="hold">
                            <p:stCondLst>
                              <p:cond delay="0"/>
                            </p:stCondLst>
                            <p:childTnLst>
                              <p:par>
                                <p:cTn id="689" presetID="22" presetClass="entr" presetSubtype="1" fill="hold" nodeType="clickEffect">
                                  <p:stCondLst>
                                    <p:cond delay="0"/>
                                  </p:stCondLst>
                                  <p:childTnLst>
                                    <p:set>
                                      <p:cBhvr>
                                        <p:cTn id="690" dur="1" fill="hold">
                                          <p:stCondLst>
                                            <p:cond delay="0"/>
                                          </p:stCondLst>
                                        </p:cTn>
                                        <p:tgtEl>
                                          <p:spTgt spid="246"/>
                                        </p:tgtEl>
                                        <p:attrNameLst>
                                          <p:attrName>style.visibility</p:attrName>
                                        </p:attrNameLst>
                                      </p:cBhvr>
                                      <p:to>
                                        <p:strVal val="visible"/>
                                      </p:to>
                                    </p:set>
                                    <p:animEffect transition="in" filter="wipe(up)">
                                      <p:cBhvr>
                                        <p:cTn id="691" dur="500"/>
                                        <p:tgtEl>
                                          <p:spTgt spid="246"/>
                                        </p:tgtEl>
                                      </p:cBhvr>
                                    </p:animEffect>
                                  </p:childTnLst>
                                </p:cTn>
                              </p:par>
                              <p:par>
                                <p:cTn id="692" presetID="10" presetClass="exit" presetSubtype="0" fill="hold" grpId="1" nodeType="withEffect">
                                  <p:stCondLst>
                                    <p:cond delay="0"/>
                                  </p:stCondLst>
                                  <p:childTnLst>
                                    <p:animEffect transition="out" filter="fade">
                                      <p:cBhvr>
                                        <p:cTn id="693" dur="500"/>
                                        <p:tgtEl>
                                          <p:spTgt spid="244"/>
                                        </p:tgtEl>
                                      </p:cBhvr>
                                    </p:animEffect>
                                    <p:set>
                                      <p:cBhvr>
                                        <p:cTn id="694" dur="1" fill="hold">
                                          <p:stCondLst>
                                            <p:cond delay="499"/>
                                          </p:stCondLst>
                                        </p:cTn>
                                        <p:tgtEl>
                                          <p:spTgt spid="244"/>
                                        </p:tgtEl>
                                        <p:attrNameLst>
                                          <p:attrName>style.visibility</p:attrName>
                                        </p:attrNameLst>
                                      </p:cBhvr>
                                      <p:to>
                                        <p:strVal val="hidden"/>
                                      </p:to>
                                    </p:set>
                                  </p:childTnLst>
                                </p:cTn>
                              </p:par>
                              <p:par>
                                <p:cTn id="695" presetID="21" presetClass="emph" presetSubtype="0" fill="hold" nodeType="withEffect">
                                  <p:stCondLst>
                                    <p:cond delay="0"/>
                                  </p:stCondLst>
                                  <p:childTnLst>
                                    <p:animClr clrSpc="hsl" dir="cw">
                                      <p:cBhvr override="childStyle">
                                        <p:cTn id="696" dur="500" fill="hold"/>
                                        <p:tgtEl>
                                          <p:spTgt spid="245"/>
                                        </p:tgtEl>
                                        <p:attrNameLst>
                                          <p:attrName>style.color</p:attrName>
                                        </p:attrNameLst>
                                      </p:cBhvr>
                                      <p:by>
                                        <p:hsl h="7200000" s="0" l="0"/>
                                      </p:by>
                                    </p:animClr>
                                    <p:animClr clrSpc="hsl" dir="cw">
                                      <p:cBhvr>
                                        <p:cTn id="697" dur="500" fill="hold"/>
                                        <p:tgtEl>
                                          <p:spTgt spid="245"/>
                                        </p:tgtEl>
                                        <p:attrNameLst>
                                          <p:attrName>fillcolor</p:attrName>
                                        </p:attrNameLst>
                                      </p:cBhvr>
                                      <p:by>
                                        <p:hsl h="7200000" s="0" l="0"/>
                                      </p:by>
                                    </p:animClr>
                                    <p:animClr clrSpc="hsl" dir="cw">
                                      <p:cBhvr>
                                        <p:cTn id="698" dur="500" fill="hold"/>
                                        <p:tgtEl>
                                          <p:spTgt spid="245"/>
                                        </p:tgtEl>
                                        <p:attrNameLst>
                                          <p:attrName>stroke.color</p:attrName>
                                        </p:attrNameLst>
                                      </p:cBhvr>
                                      <p:by>
                                        <p:hsl h="7200000" s="0" l="0"/>
                                      </p:by>
                                    </p:animClr>
                                    <p:set>
                                      <p:cBhvr>
                                        <p:cTn id="699" dur="500" fill="hold"/>
                                        <p:tgtEl>
                                          <p:spTgt spid="245"/>
                                        </p:tgtEl>
                                        <p:attrNameLst>
                                          <p:attrName>fill.type</p:attrName>
                                        </p:attrNameLst>
                                      </p:cBhvr>
                                      <p:to>
                                        <p:strVal val="solid"/>
                                      </p:to>
                                    </p:set>
                                  </p:childTnLst>
                                </p:cTn>
                              </p:par>
                            </p:childTnLst>
                          </p:cTn>
                        </p:par>
                      </p:childTnLst>
                    </p:cTn>
                  </p:par>
                  <p:par>
                    <p:cTn id="700" fill="hold">
                      <p:stCondLst>
                        <p:cond delay="indefinite"/>
                      </p:stCondLst>
                      <p:childTnLst>
                        <p:par>
                          <p:cTn id="701" fill="hold">
                            <p:stCondLst>
                              <p:cond delay="0"/>
                            </p:stCondLst>
                            <p:childTnLst>
                              <p:par>
                                <p:cTn id="702" presetID="10" presetClass="entr" presetSubtype="0" fill="hold" grpId="0" nodeType="clickEffect">
                                  <p:stCondLst>
                                    <p:cond delay="0"/>
                                  </p:stCondLst>
                                  <p:childTnLst>
                                    <p:set>
                                      <p:cBhvr>
                                        <p:cTn id="703" dur="1" fill="hold">
                                          <p:stCondLst>
                                            <p:cond delay="0"/>
                                          </p:stCondLst>
                                        </p:cTn>
                                        <p:tgtEl>
                                          <p:spTgt spid="247"/>
                                        </p:tgtEl>
                                        <p:attrNameLst>
                                          <p:attrName>style.visibility</p:attrName>
                                        </p:attrNameLst>
                                      </p:cBhvr>
                                      <p:to>
                                        <p:strVal val="visible"/>
                                      </p:to>
                                    </p:set>
                                    <p:animEffect transition="in" filter="fade">
                                      <p:cBhvr>
                                        <p:cTn id="704" dur="500"/>
                                        <p:tgtEl>
                                          <p:spTgt spid="247"/>
                                        </p:tgtEl>
                                      </p:cBhvr>
                                    </p:animEffect>
                                  </p:childTnLst>
                                </p:cTn>
                              </p:par>
                            </p:childTnLst>
                          </p:cTn>
                        </p:par>
                      </p:childTnLst>
                    </p:cTn>
                  </p:par>
                  <p:par>
                    <p:cTn id="705" fill="hold">
                      <p:stCondLst>
                        <p:cond delay="indefinite"/>
                      </p:stCondLst>
                      <p:childTnLst>
                        <p:par>
                          <p:cTn id="706" fill="hold">
                            <p:stCondLst>
                              <p:cond delay="0"/>
                            </p:stCondLst>
                            <p:childTnLst>
                              <p:par>
                                <p:cTn id="707" presetID="22" presetClass="entr" presetSubtype="1" fill="hold" nodeType="clickEffect">
                                  <p:stCondLst>
                                    <p:cond delay="0"/>
                                  </p:stCondLst>
                                  <p:childTnLst>
                                    <p:set>
                                      <p:cBhvr>
                                        <p:cTn id="708" dur="1" fill="hold">
                                          <p:stCondLst>
                                            <p:cond delay="0"/>
                                          </p:stCondLst>
                                        </p:cTn>
                                        <p:tgtEl>
                                          <p:spTgt spid="248"/>
                                        </p:tgtEl>
                                        <p:attrNameLst>
                                          <p:attrName>style.visibility</p:attrName>
                                        </p:attrNameLst>
                                      </p:cBhvr>
                                      <p:to>
                                        <p:strVal val="visible"/>
                                      </p:to>
                                    </p:set>
                                    <p:animEffect transition="in" filter="wipe(up)">
                                      <p:cBhvr>
                                        <p:cTn id="709" dur="500"/>
                                        <p:tgtEl>
                                          <p:spTgt spid="248"/>
                                        </p:tgtEl>
                                      </p:cBhvr>
                                    </p:animEffect>
                                  </p:childTnLst>
                                </p:cTn>
                              </p:par>
                            </p:childTnLst>
                          </p:cTn>
                        </p:par>
                      </p:childTnLst>
                    </p:cTn>
                  </p:par>
                  <p:par>
                    <p:cTn id="710" fill="hold">
                      <p:stCondLst>
                        <p:cond delay="indefinite"/>
                      </p:stCondLst>
                      <p:childTnLst>
                        <p:par>
                          <p:cTn id="711" fill="hold">
                            <p:stCondLst>
                              <p:cond delay="0"/>
                            </p:stCondLst>
                            <p:childTnLst>
                              <p:par>
                                <p:cTn id="712" presetID="22" presetClass="entr" presetSubtype="1" fill="hold" nodeType="clickEffect">
                                  <p:stCondLst>
                                    <p:cond delay="0"/>
                                  </p:stCondLst>
                                  <p:childTnLst>
                                    <p:set>
                                      <p:cBhvr>
                                        <p:cTn id="713" dur="1" fill="hold">
                                          <p:stCondLst>
                                            <p:cond delay="0"/>
                                          </p:stCondLst>
                                        </p:cTn>
                                        <p:tgtEl>
                                          <p:spTgt spid="249"/>
                                        </p:tgtEl>
                                        <p:attrNameLst>
                                          <p:attrName>style.visibility</p:attrName>
                                        </p:attrNameLst>
                                      </p:cBhvr>
                                      <p:to>
                                        <p:strVal val="visible"/>
                                      </p:to>
                                    </p:set>
                                    <p:animEffect transition="in" filter="wipe(up)">
                                      <p:cBhvr>
                                        <p:cTn id="714" dur="500"/>
                                        <p:tgtEl>
                                          <p:spTgt spid="249"/>
                                        </p:tgtEl>
                                      </p:cBhvr>
                                    </p:animEffect>
                                  </p:childTnLst>
                                </p:cTn>
                              </p:par>
                              <p:par>
                                <p:cTn id="715" presetID="10" presetClass="exit" presetSubtype="0" fill="hold" grpId="1" nodeType="withEffect">
                                  <p:stCondLst>
                                    <p:cond delay="0"/>
                                  </p:stCondLst>
                                  <p:childTnLst>
                                    <p:animEffect transition="out" filter="fade">
                                      <p:cBhvr>
                                        <p:cTn id="716" dur="500"/>
                                        <p:tgtEl>
                                          <p:spTgt spid="247"/>
                                        </p:tgtEl>
                                      </p:cBhvr>
                                    </p:animEffect>
                                    <p:set>
                                      <p:cBhvr>
                                        <p:cTn id="717" dur="1" fill="hold">
                                          <p:stCondLst>
                                            <p:cond delay="499"/>
                                          </p:stCondLst>
                                        </p:cTn>
                                        <p:tgtEl>
                                          <p:spTgt spid="247"/>
                                        </p:tgtEl>
                                        <p:attrNameLst>
                                          <p:attrName>style.visibility</p:attrName>
                                        </p:attrNameLst>
                                      </p:cBhvr>
                                      <p:to>
                                        <p:strVal val="hidden"/>
                                      </p:to>
                                    </p:set>
                                  </p:childTnLst>
                                </p:cTn>
                              </p:par>
                              <p:par>
                                <p:cTn id="718" presetID="21" presetClass="emph" presetSubtype="0" fill="hold" nodeType="withEffect">
                                  <p:stCondLst>
                                    <p:cond delay="0"/>
                                  </p:stCondLst>
                                  <p:childTnLst>
                                    <p:animClr clrSpc="hsl" dir="cw">
                                      <p:cBhvr override="childStyle">
                                        <p:cTn id="719" dur="500" fill="hold"/>
                                        <p:tgtEl>
                                          <p:spTgt spid="248"/>
                                        </p:tgtEl>
                                        <p:attrNameLst>
                                          <p:attrName>style.color</p:attrName>
                                        </p:attrNameLst>
                                      </p:cBhvr>
                                      <p:by>
                                        <p:hsl h="7200000" s="0" l="0"/>
                                      </p:by>
                                    </p:animClr>
                                    <p:animClr clrSpc="hsl" dir="cw">
                                      <p:cBhvr>
                                        <p:cTn id="720" dur="500" fill="hold"/>
                                        <p:tgtEl>
                                          <p:spTgt spid="248"/>
                                        </p:tgtEl>
                                        <p:attrNameLst>
                                          <p:attrName>fillcolor</p:attrName>
                                        </p:attrNameLst>
                                      </p:cBhvr>
                                      <p:by>
                                        <p:hsl h="7200000" s="0" l="0"/>
                                      </p:by>
                                    </p:animClr>
                                    <p:animClr clrSpc="hsl" dir="cw">
                                      <p:cBhvr>
                                        <p:cTn id="721" dur="500" fill="hold"/>
                                        <p:tgtEl>
                                          <p:spTgt spid="248"/>
                                        </p:tgtEl>
                                        <p:attrNameLst>
                                          <p:attrName>stroke.color</p:attrName>
                                        </p:attrNameLst>
                                      </p:cBhvr>
                                      <p:by>
                                        <p:hsl h="7200000" s="0" l="0"/>
                                      </p:by>
                                    </p:animClr>
                                    <p:set>
                                      <p:cBhvr>
                                        <p:cTn id="722" dur="500" fill="hold"/>
                                        <p:tgtEl>
                                          <p:spTgt spid="248"/>
                                        </p:tgtEl>
                                        <p:attrNameLst>
                                          <p:attrName>fill.type</p:attrName>
                                        </p:attrNameLst>
                                      </p:cBhvr>
                                      <p:to>
                                        <p:strVal val="solid"/>
                                      </p:to>
                                    </p:set>
                                  </p:childTnLst>
                                </p:cTn>
                              </p:par>
                            </p:childTnLst>
                          </p:cTn>
                        </p:par>
                      </p:childTnLst>
                    </p:cTn>
                  </p:par>
                  <p:par>
                    <p:cTn id="723" fill="hold">
                      <p:stCondLst>
                        <p:cond delay="indefinite"/>
                      </p:stCondLst>
                      <p:childTnLst>
                        <p:par>
                          <p:cTn id="724" fill="hold">
                            <p:stCondLst>
                              <p:cond delay="0"/>
                            </p:stCondLst>
                            <p:childTnLst>
                              <p:par>
                                <p:cTn id="725" presetID="10" presetClass="entr" presetSubtype="0" fill="hold" grpId="0" nodeType="clickEffect">
                                  <p:stCondLst>
                                    <p:cond delay="0"/>
                                  </p:stCondLst>
                                  <p:childTnLst>
                                    <p:set>
                                      <p:cBhvr>
                                        <p:cTn id="726" dur="1" fill="hold">
                                          <p:stCondLst>
                                            <p:cond delay="0"/>
                                          </p:stCondLst>
                                        </p:cTn>
                                        <p:tgtEl>
                                          <p:spTgt spid="250"/>
                                        </p:tgtEl>
                                        <p:attrNameLst>
                                          <p:attrName>style.visibility</p:attrName>
                                        </p:attrNameLst>
                                      </p:cBhvr>
                                      <p:to>
                                        <p:strVal val="visible"/>
                                      </p:to>
                                    </p:set>
                                    <p:animEffect transition="in" filter="fade">
                                      <p:cBhvr>
                                        <p:cTn id="727" dur="500"/>
                                        <p:tgtEl>
                                          <p:spTgt spid="250"/>
                                        </p:tgtEl>
                                      </p:cBhvr>
                                    </p:animEffect>
                                  </p:childTnLst>
                                </p:cTn>
                              </p:par>
                            </p:childTnLst>
                          </p:cTn>
                        </p:par>
                      </p:childTnLst>
                    </p:cTn>
                  </p:par>
                  <p:par>
                    <p:cTn id="728" fill="hold">
                      <p:stCondLst>
                        <p:cond delay="indefinite"/>
                      </p:stCondLst>
                      <p:childTnLst>
                        <p:par>
                          <p:cTn id="729" fill="hold">
                            <p:stCondLst>
                              <p:cond delay="0"/>
                            </p:stCondLst>
                            <p:childTnLst>
                              <p:par>
                                <p:cTn id="730" presetID="22" presetClass="entr" presetSubtype="1" fill="hold" nodeType="clickEffect">
                                  <p:stCondLst>
                                    <p:cond delay="0"/>
                                  </p:stCondLst>
                                  <p:childTnLst>
                                    <p:set>
                                      <p:cBhvr>
                                        <p:cTn id="731" dur="1" fill="hold">
                                          <p:stCondLst>
                                            <p:cond delay="0"/>
                                          </p:stCondLst>
                                        </p:cTn>
                                        <p:tgtEl>
                                          <p:spTgt spid="251"/>
                                        </p:tgtEl>
                                        <p:attrNameLst>
                                          <p:attrName>style.visibility</p:attrName>
                                        </p:attrNameLst>
                                      </p:cBhvr>
                                      <p:to>
                                        <p:strVal val="visible"/>
                                      </p:to>
                                    </p:set>
                                    <p:animEffect transition="in" filter="wipe(up)">
                                      <p:cBhvr>
                                        <p:cTn id="732" dur="500"/>
                                        <p:tgtEl>
                                          <p:spTgt spid="251"/>
                                        </p:tgtEl>
                                      </p:cBhvr>
                                    </p:animEffect>
                                  </p:childTnLst>
                                </p:cTn>
                              </p:par>
                            </p:childTnLst>
                          </p:cTn>
                        </p:par>
                      </p:childTnLst>
                    </p:cTn>
                  </p:par>
                  <p:par>
                    <p:cTn id="733" fill="hold">
                      <p:stCondLst>
                        <p:cond delay="indefinite"/>
                      </p:stCondLst>
                      <p:childTnLst>
                        <p:par>
                          <p:cTn id="734" fill="hold">
                            <p:stCondLst>
                              <p:cond delay="0"/>
                            </p:stCondLst>
                            <p:childTnLst>
                              <p:par>
                                <p:cTn id="735" presetID="22" presetClass="entr" presetSubtype="1" fill="hold" nodeType="clickEffect">
                                  <p:stCondLst>
                                    <p:cond delay="0"/>
                                  </p:stCondLst>
                                  <p:childTnLst>
                                    <p:set>
                                      <p:cBhvr>
                                        <p:cTn id="736" dur="1" fill="hold">
                                          <p:stCondLst>
                                            <p:cond delay="0"/>
                                          </p:stCondLst>
                                        </p:cTn>
                                        <p:tgtEl>
                                          <p:spTgt spid="252"/>
                                        </p:tgtEl>
                                        <p:attrNameLst>
                                          <p:attrName>style.visibility</p:attrName>
                                        </p:attrNameLst>
                                      </p:cBhvr>
                                      <p:to>
                                        <p:strVal val="visible"/>
                                      </p:to>
                                    </p:set>
                                    <p:animEffect transition="in" filter="wipe(up)">
                                      <p:cBhvr>
                                        <p:cTn id="737" dur="500"/>
                                        <p:tgtEl>
                                          <p:spTgt spid="252"/>
                                        </p:tgtEl>
                                      </p:cBhvr>
                                    </p:animEffect>
                                  </p:childTnLst>
                                </p:cTn>
                              </p:par>
                              <p:par>
                                <p:cTn id="738" presetID="10" presetClass="exit" presetSubtype="0" fill="hold" grpId="1" nodeType="withEffect">
                                  <p:stCondLst>
                                    <p:cond delay="0"/>
                                  </p:stCondLst>
                                  <p:childTnLst>
                                    <p:animEffect transition="out" filter="fade">
                                      <p:cBhvr>
                                        <p:cTn id="739" dur="500"/>
                                        <p:tgtEl>
                                          <p:spTgt spid="250"/>
                                        </p:tgtEl>
                                      </p:cBhvr>
                                    </p:animEffect>
                                    <p:set>
                                      <p:cBhvr>
                                        <p:cTn id="740" dur="1" fill="hold">
                                          <p:stCondLst>
                                            <p:cond delay="499"/>
                                          </p:stCondLst>
                                        </p:cTn>
                                        <p:tgtEl>
                                          <p:spTgt spid="250"/>
                                        </p:tgtEl>
                                        <p:attrNameLst>
                                          <p:attrName>style.visibility</p:attrName>
                                        </p:attrNameLst>
                                      </p:cBhvr>
                                      <p:to>
                                        <p:strVal val="hidden"/>
                                      </p:to>
                                    </p:set>
                                  </p:childTnLst>
                                </p:cTn>
                              </p:par>
                              <p:par>
                                <p:cTn id="741" presetID="21" presetClass="emph" presetSubtype="0" fill="hold" nodeType="withEffect">
                                  <p:stCondLst>
                                    <p:cond delay="0"/>
                                  </p:stCondLst>
                                  <p:childTnLst>
                                    <p:animClr clrSpc="hsl" dir="cw">
                                      <p:cBhvr override="childStyle">
                                        <p:cTn id="742" dur="500" fill="hold"/>
                                        <p:tgtEl>
                                          <p:spTgt spid="251"/>
                                        </p:tgtEl>
                                        <p:attrNameLst>
                                          <p:attrName>style.color</p:attrName>
                                        </p:attrNameLst>
                                      </p:cBhvr>
                                      <p:by>
                                        <p:hsl h="7200000" s="0" l="0"/>
                                      </p:by>
                                    </p:animClr>
                                    <p:animClr clrSpc="hsl" dir="cw">
                                      <p:cBhvr>
                                        <p:cTn id="743" dur="500" fill="hold"/>
                                        <p:tgtEl>
                                          <p:spTgt spid="251"/>
                                        </p:tgtEl>
                                        <p:attrNameLst>
                                          <p:attrName>fillcolor</p:attrName>
                                        </p:attrNameLst>
                                      </p:cBhvr>
                                      <p:by>
                                        <p:hsl h="7200000" s="0" l="0"/>
                                      </p:by>
                                    </p:animClr>
                                    <p:animClr clrSpc="hsl" dir="cw">
                                      <p:cBhvr>
                                        <p:cTn id="744" dur="500" fill="hold"/>
                                        <p:tgtEl>
                                          <p:spTgt spid="251"/>
                                        </p:tgtEl>
                                        <p:attrNameLst>
                                          <p:attrName>stroke.color</p:attrName>
                                        </p:attrNameLst>
                                      </p:cBhvr>
                                      <p:by>
                                        <p:hsl h="7200000" s="0" l="0"/>
                                      </p:by>
                                    </p:animClr>
                                    <p:set>
                                      <p:cBhvr>
                                        <p:cTn id="745" dur="500" fill="hold"/>
                                        <p:tgtEl>
                                          <p:spTgt spid="251"/>
                                        </p:tgtEl>
                                        <p:attrNameLst>
                                          <p:attrName>fill.type</p:attrName>
                                        </p:attrNameLst>
                                      </p:cBhvr>
                                      <p:to>
                                        <p:strVal val="solid"/>
                                      </p:to>
                                    </p:set>
                                  </p:childTnLst>
                                </p:cTn>
                              </p:par>
                            </p:childTnLst>
                          </p:cTn>
                        </p:par>
                      </p:childTnLst>
                    </p:cTn>
                  </p:par>
                  <p:par>
                    <p:cTn id="746" fill="hold">
                      <p:stCondLst>
                        <p:cond delay="indefinite"/>
                      </p:stCondLst>
                      <p:childTnLst>
                        <p:par>
                          <p:cTn id="747" fill="hold">
                            <p:stCondLst>
                              <p:cond delay="0"/>
                            </p:stCondLst>
                            <p:childTnLst>
                              <p:par>
                                <p:cTn id="748" presetID="10" presetClass="entr" presetSubtype="0" fill="hold" grpId="0" nodeType="clickEffect">
                                  <p:stCondLst>
                                    <p:cond delay="0"/>
                                  </p:stCondLst>
                                  <p:childTnLst>
                                    <p:set>
                                      <p:cBhvr>
                                        <p:cTn id="749" dur="1" fill="hold">
                                          <p:stCondLst>
                                            <p:cond delay="0"/>
                                          </p:stCondLst>
                                        </p:cTn>
                                        <p:tgtEl>
                                          <p:spTgt spid="253"/>
                                        </p:tgtEl>
                                        <p:attrNameLst>
                                          <p:attrName>style.visibility</p:attrName>
                                        </p:attrNameLst>
                                      </p:cBhvr>
                                      <p:to>
                                        <p:strVal val="visible"/>
                                      </p:to>
                                    </p:set>
                                    <p:animEffect transition="in" filter="fade">
                                      <p:cBhvr>
                                        <p:cTn id="750" dur="500"/>
                                        <p:tgtEl>
                                          <p:spTgt spid="253"/>
                                        </p:tgtEl>
                                      </p:cBhvr>
                                    </p:animEffect>
                                  </p:childTnLst>
                                </p:cTn>
                              </p:par>
                            </p:childTnLst>
                          </p:cTn>
                        </p:par>
                      </p:childTnLst>
                    </p:cTn>
                  </p:par>
                  <p:par>
                    <p:cTn id="751" fill="hold">
                      <p:stCondLst>
                        <p:cond delay="indefinite"/>
                      </p:stCondLst>
                      <p:childTnLst>
                        <p:par>
                          <p:cTn id="752" fill="hold">
                            <p:stCondLst>
                              <p:cond delay="0"/>
                            </p:stCondLst>
                            <p:childTnLst>
                              <p:par>
                                <p:cTn id="753" presetID="22" presetClass="entr" presetSubtype="1" fill="hold" nodeType="clickEffect">
                                  <p:stCondLst>
                                    <p:cond delay="0"/>
                                  </p:stCondLst>
                                  <p:childTnLst>
                                    <p:set>
                                      <p:cBhvr>
                                        <p:cTn id="754" dur="1" fill="hold">
                                          <p:stCondLst>
                                            <p:cond delay="0"/>
                                          </p:stCondLst>
                                        </p:cTn>
                                        <p:tgtEl>
                                          <p:spTgt spid="254"/>
                                        </p:tgtEl>
                                        <p:attrNameLst>
                                          <p:attrName>style.visibility</p:attrName>
                                        </p:attrNameLst>
                                      </p:cBhvr>
                                      <p:to>
                                        <p:strVal val="visible"/>
                                      </p:to>
                                    </p:set>
                                    <p:animEffect transition="in" filter="wipe(up)">
                                      <p:cBhvr>
                                        <p:cTn id="755" dur="500"/>
                                        <p:tgtEl>
                                          <p:spTgt spid="254"/>
                                        </p:tgtEl>
                                      </p:cBhvr>
                                    </p:animEffect>
                                  </p:childTnLst>
                                </p:cTn>
                              </p:par>
                            </p:childTnLst>
                          </p:cTn>
                        </p:par>
                      </p:childTnLst>
                    </p:cTn>
                  </p:par>
                  <p:par>
                    <p:cTn id="756" fill="hold">
                      <p:stCondLst>
                        <p:cond delay="indefinite"/>
                      </p:stCondLst>
                      <p:childTnLst>
                        <p:par>
                          <p:cTn id="757" fill="hold">
                            <p:stCondLst>
                              <p:cond delay="0"/>
                            </p:stCondLst>
                            <p:childTnLst>
                              <p:par>
                                <p:cTn id="758" presetID="22" presetClass="entr" presetSubtype="1" fill="hold" nodeType="clickEffect">
                                  <p:stCondLst>
                                    <p:cond delay="0"/>
                                  </p:stCondLst>
                                  <p:childTnLst>
                                    <p:set>
                                      <p:cBhvr>
                                        <p:cTn id="759" dur="1" fill="hold">
                                          <p:stCondLst>
                                            <p:cond delay="0"/>
                                          </p:stCondLst>
                                        </p:cTn>
                                        <p:tgtEl>
                                          <p:spTgt spid="255"/>
                                        </p:tgtEl>
                                        <p:attrNameLst>
                                          <p:attrName>style.visibility</p:attrName>
                                        </p:attrNameLst>
                                      </p:cBhvr>
                                      <p:to>
                                        <p:strVal val="visible"/>
                                      </p:to>
                                    </p:set>
                                    <p:animEffect transition="in" filter="wipe(up)">
                                      <p:cBhvr>
                                        <p:cTn id="760" dur="500"/>
                                        <p:tgtEl>
                                          <p:spTgt spid="255"/>
                                        </p:tgtEl>
                                      </p:cBhvr>
                                    </p:animEffect>
                                  </p:childTnLst>
                                </p:cTn>
                              </p:par>
                              <p:par>
                                <p:cTn id="761" presetID="10" presetClass="exit" presetSubtype="0" fill="hold" grpId="1" nodeType="withEffect">
                                  <p:stCondLst>
                                    <p:cond delay="0"/>
                                  </p:stCondLst>
                                  <p:childTnLst>
                                    <p:animEffect transition="out" filter="fade">
                                      <p:cBhvr>
                                        <p:cTn id="762" dur="500"/>
                                        <p:tgtEl>
                                          <p:spTgt spid="253"/>
                                        </p:tgtEl>
                                      </p:cBhvr>
                                    </p:animEffect>
                                    <p:set>
                                      <p:cBhvr>
                                        <p:cTn id="763" dur="1" fill="hold">
                                          <p:stCondLst>
                                            <p:cond delay="499"/>
                                          </p:stCondLst>
                                        </p:cTn>
                                        <p:tgtEl>
                                          <p:spTgt spid="253"/>
                                        </p:tgtEl>
                                        <p:attrNameLst>
                                          <p:attrName>style.visibility</p:attrName>
                                        </p:attrNameLst>
                                      </p:cBhvr>
                                      <p:to>
                                        <p:strVal val="hidden"/>
                                      </p:to>
                                    </p:set>
                                  </p:childTnLst>
                                </p:cTn>
                              </p:par>
                              <p:par>
                                <p:cTn id="764" presetID="21" presetClass="emph" presetSubtype="0" fill="hold" nodeType="withEffect">
                                  <p:stCondLst>
                                    <p:cond delay="0"/>
                                  </p:stCondLst>
                                  <p:childTnLst>
                                    <p:animClr clrSpc="hsl" dir="cw">
                                      <p:cBhvr override="childStyle">
                                        <p:cTn id="765" dur="500" fill="hold"/>
                                        <p:tgtEl>
                                          <p:spTgt spid="254"/>
                                        </p:tgtEl>
                                        <p:attrNameLst>
                                          <p:attrName>style.color</p:attrName>
                                        </p:attrNameLst>
                                      </p:cBhvr>
                                      <p:by>
                                        <p:hsl h="7200000" s="0" l="0"/>
                                      </p:by>
                                    </p:animClr>
                                    <p:animClr clrSpc="hsl" dir="cw">
                                      <p:cBhvr>
                                        <p:cTn id="766" dur="500" fill="hold"/>
                                        <p:tgtEl>
                                          <p:spTgt spid="254"/>
                                        </p:tgtEl>
                                        <p:attrNameLst>
                                          <p:attrName>fillcolor</p:attrName>
                                        </p:attrNameLst>
                                      </p:cBhvr>
                                      <p:by>
                                        <p:hsl h="7200000" s="0" l="0"/>
                                      </p:by>
                                    </p:animClr>
                                    <p:animClr clrSpc="hsl" dir="cw">
                                      <p:cBhvr>
                                        <p:cTn id="767" dur="500" fill="hold"/>
                                        <p:tgtEl>
                                          <p:spTgt spid="254"/>
                                        </p:tgtEl>
                                        <p:attrNameLst>
                                          <p:attrName>stroke.color</p:attrName>
                                        </p:attrNameLst>
                                      </p:cBhvr>
                                      <p:by>
                                        <p:hsl h="7200000" s="0" l="0"/>
                                      </p:by>
                                    </p:animClr>
                                    <p:set>
                                      <p:cBhvr>
                                        <p:cTn id="768" dur="500" fill="hold"/>
                                        <p:tgtEl>
                                          <p:spTgt spid="254"/>
                                        </p:tgtEl>
                                        <p:attrNameLst>
                                          <p:attrName>fill.type</p:attrName>
                                        </p:attrNameLst>
                                      </p:cBhvr>
                                      <p:to>
                                        <p:strVal val="solid"/>
                                      </p:to>
                                    </p:set>
                                  </p:childTnLst>
                                </p:cTn>
                              </p:par>
                            </p:childTnLst>
                          </p:cTn>
                        </p:par>
                      </p:childTnLst>
                    </p:cTn>
                  </p:par>
                  <p:par>
                    <p:cTn id="769" fill="hold">
                      <p:stCondLst>
                        <p:cond delay="indefinite"/>
                      </p:stCondLst>
                      <p:childTnLst>
                        <p:par>
                          <p:cTn id="770" fill="hold">
                            <p:stCondLst>
                              <p:cond delay="0"/>
                            </p:stCondLst>
                            <p:childTnLst>
                              <p:par>
                                <p:cTn id="771" presetID="22" presetClass="entr" presetSubtype="8" fill="hold" grpId="0" nodeType="clickEffect">
                                  <p:stCondLst>
                                    <p:cond delay="0"/>
                                  </p:stCondLst>
                                  <p:childTnLst>
                                    <p:set>
                                      <p:cBhvr>
                                        <p:cTn id="772" dur="1" fill="hold">
                                          <p:stCondLst>
                                            <p:cond delay="0"/>
                                          </p:stCondLst>
                                        </p:cTn>
                                        <p:tgtEl>
                                          <p:spTgt spid="47"/>
                                        </p:tgtEl>
                                        <p:attrNameLst>
                                          <p:attrName>style.visibility</p:attrName>
                                        </p:attrNameLst>
                                      </p:cBhvr>
                                      <p:to>
                                        <p:strVal val="visible"/>
                                      </p:to>
                                    </p:set>
                                    <p:animEffect transition="in" filter="wipe(left)">
                                      <p:cBhvr>
                                        <p:cTn id="773" dur="500"/>
                                        <p:tgtEl>
                                          <p:spTgt spid="47"/>
                                        </p:tgtEl>
                                      </p:cBhvr>
                                    </p:animEffect>
                                  </p:childTnLst>
                                </p:cTn>
                              </p:par>
                            </p:childTnLst>
                          </p:cTn>
                        </p:par>
                      </p:childTnLst>
                    </p:cTn>
                  </p:par>
                  <p:par>
                    <p:cTn id="774" fill="hold">
                      <p:stCondLst>
                        <p:cond delay="indefinite"/>
                      </p:stCondLst>
                      <p:childTnLst>
                        <p:par>
                          <p:cTn id="775" fill="hold">
                            <p:stCondLst>
                              <p:cond delay="0"/>
                            </p:stCondLst>
                            <p:childTnLst>
                              <p:par>
                                <p:cTn id="776" presetID="22" presetClass="entr" presetSubtype="8" fill="hold" grpId="0" nodeType="clickEffect">
                                  <p:stCondLst>
                                    <p:cond delay="0"/>
                                  </p:stCondLst>
                                  <p:childTnLst>
                                    <p:set>
                                      <p:cBhvr>
                                        <p:cTn id="777" dur="1" fill="hold">
                                          <p:stCondLst>
                                            <p:cond delay="0"/>
                                          </p:stCondLst>
                                        </p:cTn>
                                        <p:tgtEl>
                                          <p:spTgt spid="48"/>
                                        </p:tgtEl>
                                        <p:attrNameLst>
                                          <p:attrName>style.visibility</p:attrName>
                                        </p:attrNameLst>
                                      </p:cBhvr>
                                      <p:to>
                                        <p:strVal val="visible"/>
                                      </p:to>
                                    </p:set>
                                    <p:animEffect transition="in" filter="wipe(left)">
                                      <p:cBhvr>
                                        <p:cTn id="778" dur="500"/>
                                        <p:tgtEl>
                                          <p:spTgt spid="48"/>
                                        </p:tgtEl>
                                      </p:cBhvr>
                                    </p:animEffect>
                                  </p:childTnLst>
                                </p:cTn>
                              </p:par>
                            </p:childTnLst>
                          </p:cTn>
                        </p:par>
                      </p:childTnLst>
                    </p:cTn>
                  </p:par>
                  <p:par>
                    <p:cTn id="779" fill="hold">
                      <p:stCondLst>
                        <p:cond delay="indefinite"/>
                      </p:stCondLst>
                      <p:childTnLst>
                        <p:par>
                          <p:cTn id="780" fill="hold">
                            <p:stCondLst>
                              <p:cond delay="0"/>
                            </p:stCondLst>
                            <p:childTnLst>
                              <p:par>
                                <p:cTn id="781" presetID="22" presetClass="entr" presetSubtype="8" fill="hold" grpId="0" nodeType="clickEffect">
                                  <p:stCondLst>
                                    <p:cond delay="0"/>
                                  </p:stCondLst>
                                  <p:childTnLst>
                                    <p:set>
                                      <p:cBhvr>
                                        <p:cTn id="782" dur="1" fill="hold">
                                          <p:stCondLst>
                                            <p:cond delay="0"/>
                                          </p:stCondLst>
                                        </p:cTn>
                                        <p:tgtEl>
                                          <p:spTgt spid="49"/>
                                        </p:tgtEl>
                                        <p:attrNameLst>
                                          <p:attrName>style.visibility</p:attrName>
                                        </p:attrNameLst>
                                      </p:cBhvr>
                                      <p:to>
                                        <p:strVal val="visible"/>
                                      </p:to>
                                    </p:set>
                                    <p:animEffect transition="in" filter="wipe(left)">
                                      <p:cBhvr>
                                        <p:cTn id="783" dur="500"/>
                                        <p:tgtEl>
                                          <p:spTgt spid="49"/>
                                        </p:tgtEl>
                                      </p:cBhvr>
                                    </p:animEffect>
                                  </p:childTnLst>
                                </p:cTn>
                              </p:par>
                            </p:childTnLst>
                          </p:cTn>
                        </p:par>
                      </p:childTnLst>
                    </p:cTn>
                  </p:par>
                  <p:par>
                    <p:cTn id="784" fill="hold">
                      <p:stCondLst>
                        <p:cond delay="indefinite"/>
                      </p:stCondLst>
                      <p:childTnLst>
                        <p:par>
                          <p:cTn id="785" fill="hold">
                            <p:stCondLst>
                              <p:cond delay="0"/>
                            </p:stCondLst>
                            <p:childTnLst>
                              <p:par>
                                <p:cTn id="786" presetID="22" presetClass="entr" presetSubtype="8" fill="hold" grpId="0" nodeType="clickEffect">
                                  <p:stCondLst>
                                    <p:cond delay="0"/>
                                  </p:stCondLst>
                                  <p:childTnLst>
                                    <p:set>
                                      <p:cBhvr>
                                        <p:cTn id="787" dur="1" fill="hold">
                                          <p:stCondLst>
                                            <p:cond delay="0"/>
                                          </p:stCondLst>
                                        </p:cTn>
                                        <p:tgtEl>
                                          <p:spTgt spid="50"/>
                                        </p:tgtEl>
                                        <p:attrNameLst>
                                          <p:attrName>style.visibility</p:attrName>
                                        </p:attrNameLst>
                                      </p:cBhvr>
                                      <p:to>
                                        <p:strVal val="visible"/>
                                      </p:to>
                                    </p:set>
                                    <p:animEffect transition="in" filter="wipe(left)">
                                      <p:cBhvr>
                                        <p:cTn id="788" dur="500"/>
                                        <p:tgtEl>
                                          <p:spTgt spid="50"/>
                                        </p:tgtEl>
                                      </p:cBhvr>
                                    </p:animEffect>
                                  </p:childTnLst>
                                </p:cTn>
                              </p:par>
                            </p:childTnLst>
                          </p:cTn>
                        </p:par>
                      </p:childTnLst>
                    </p:cTn>
                  </p:par>
                  <p:par>
                    <p:cTn id="789" fill="hold">
                      <p:stCondLst>
                        <p:cond delay="indefinite"/>
                      </p:stCondLst>
                      <p:childTnLst>
                        <p:par>
                          <p:cTn id="790" fill="hold">
                            <p:stCondLst>
                              <p:cond delay="0"/>
                            </p:stCondLst>
                            <p:childTnLst>
                              <p:par>
                                <p:cTn id="791" presetID="22" presetClass="entr" presetSubtype="8" fill="hold" grpId="0" nodeType="clickEffect">
                                  <p:stCondLst>
                                    <p:cond delay="0"/>
                                  </p:stCondLst>
                                  <p:childTnLst>
                                    <p:set>
                                      <p:cBhvr>
                                        <p:cTn id="792" dur="1" fill="hold">
                                          <p:stCondLst>
                                            <p:cond delay="0"/>
                                          </p:stCondLst>
                                        </p:cTn>
                                        <p:tgtEl>
                                          <p:spTgt spid="51"/>
                                        </p:tgtEl>
                                        <p:attrNameLst>
                                          <p:attrName>style.visibility</p:attrName>
                                        </p:attrNameLst>
                                      </p:cBhvr>
                                      <p:to>
                                        <p:strVal val="visible"/>
                                      </p:to>
                                    </p:set>
                                    <p:animEffect transition="in" filter="wipe(left)">
                                      <p:cBhvr>
                                        <p:cTn id="793" dur="500"/>
                                        <p:tgtEl>
                                          <p:spTgt spid="51"/>
                                        </p:tgtEl>
                                      </p:cBhvr>
                                    </p:animEffect>
                                  </p:childTnLst>
                                </p:cTn>
                              </p:par>
                            </p:childTnLst>
                          </p:cTn>
                        </p:par>
                      </p:childTnLst>
                    </p:cTn>
                  </p:par>
                  <p:par>
                    <p:cTn id="794" fill="hold">
                      <p:stCondLst>
                        <p:cond delay="indefinite"/>
                      </p:stCondLst>
                      <p:childTnLst>
                        <p:par>
                          <p:cTn id="795" fill="hold">
                            <p:stCondLst>
                              <p:cond delay="0"/>
                            </p:stCondLst>
                            <p:childTnLst>
                              <p:par>
                                <p:cTn id="796" presetID="22" presetClass="entr" presetSubtype="8" fill="hold" grpId="0" nodeType="clickEffect">
                                  <p:stCondLst>
                                    <p:cond delay="0"/>
                                  </p:stCondLst>
                                  <p:childTnLst>
                                    <p:set>
                                      <p:cBhvr>
                                        <p:cTn id="797" dur="1" fill="hold">
                                          <p:stCondLst>
                                            <p:cond delay="0"/>
                                          </p:stCondLst>
                                        </p:cTn>
                                        <p:tgtEl>
                                          <p:spTgt spid="53"/>
                                        </p:tgtEl>
                                        <p:attrNameLst>
                                          <p:attrName>style.visibility</p:attrName>
                                        </p:attrNameLst>
                                      </p:cBhvr>
                                      <p:to>
                                        <p:strVal val="visible"/>
                                      </p:to>
                                    </p:set>
                                    <p:animEffect transition="in" filter="wipe(left)">
                                      <p:cBhvr>
                                        <p:cTn id="79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10" grpId="0" build="allAtOnce"/>
      <p:bldP spid="11" grpId="0" build="allAtOnce"/>
      <p:bldP spid="12" grpId="0" build="allAtOnce"/>
      <p:bldP spid="13" grpId="0" build="allAtOnce"/>
      <p:bldP spid="14" grpId="0" build="allAtOnce"/>
      <p:bldP spid="15" grpId="0" build="allAtOnce"/>
      <p:bldP spid="16" grpId="0" build="allAtOnce"/>
      <p:bldP spid="47" grpId="0"/>
      <p:bldP spid="48" grpId="0"/>
      <p:bldP spid="49" grpId="0"/>
      <p:bldP spid="50" grpId="0"/>
      <p:bldP spid="51" grpId="0"/>
      <p:bldP spid="53" grpId="0"/>
      <p:bldP spid="122" grpId="0" animBg="1"/>
      <p:bldP spid="122" grpId="1" animBg="1"/>
      <p:bldP spid="166" grpId="0" animBg="1"/>
      <p:bldP spid="166" grpId="1" animBg="1"/>
      <p:bldP spid="169" grpId="0" animBg="1"/>
      <p:bldP spid="169" grpId="1" animBg="1"/>
      <p:bldP spid="172" grpId="0" animBg="1"/>
      <p:bldP spid="172" grpId="1" animBg="1"/>
      <p:bldP spid="175" grpId="0" animBg="1"/>
      <p:bldP spid="175" grpId="1" animBg="1"/>
      <p:bldP spid="178" grpId="0" animBg="1"/>
      <p:bldP spid="178" grpId="1" animBg="1"/>
      <p:bldP spid="181" grpId="0" animBg="1"/>
      <p:bldP spid="181" grpId="1" animBg="1"/>
      <p:bldP spid="184" grpId="0" animBg="1"/>
      <p:bldP spid="184" grpId="1" animBg="1"/>
      <p:bldP spid="187" grpId="0" animBg="1"/>
      <p:bldP spid="187" grpId="1" animBg="1"/>
      <p:bldP spid="190" grpId="0" animBg="1"/>
      <p:bldP spid="190" grpId="1" animBg="1"/>
      <p:bldP spid="193" grpId="0" animBg="1"/>
      <p:bldP spid="193" grpId="1" animBg="1"/>
      <p:bldP spid="196" grpId="0" animBg="1"/>
      <p:bldP spid="196" grpId="1" animBg="1"/>
      <p:bldP spid="199" grpId="0" animBg="1"/>
      <p:bldP spid="199" grpId="1" animBg="1"/>
      <p:bldP spid="202" grpId="0" animBg="1"/>
      <p:bldP spid="202" grpId="1" animBg="1"/>
      <p:bldP spid="205" grpId="0" animBg="1"/>
      <p:bldP spid="205" grpId="1" animBg="1"/>
      <p:bldP spid="208" grpId="0" animBg="1"/>
      <p:bldP spid="208" grpId="1" animBg="1"/>
      <p:bldP spid="211" grpId="0" animBg="1"/>
      <p:bldP spid="211" grpId="1" animBg="1"/>
      <p:bldP spid="214" grpId="0" animBg="1"/>
      <p:bldP spid="214" grpId="1" animBg="1"/>
      <p:bldP spid="217" grpId="0" animBg="1"/>
      <p:bldP spid="217" grpId="1" animBg="1"/>
      <p:bldP spid="220" grpId="0" animBg="1"/>
      <p:bldP spid="220" grpId="1" animBg="1"/>
      <p:bldP spid="223" grpId="0" animBg="1"/>
      <p:bldP spid="223" grpId="1" animBg="1"/>
      <p:bldP spid="226" grpId="0" animBg="1"/>
      <p:bldP spid="226" grpId="1" animBg="1"/>
      <p:bldP spid="229" grpId="0" animBg="1"/>
      <p:bldP spid="229" grpId="1" animBg="1"/>
      <p:bldP spid="232" grpId="0" animBg="1"/>
      <p:bldP spid="232" grpId="1" animBg="1"/>
      <p:bldP spid="235" grpId="0" animBg="1"/>
      <p:bldP spid="235" grpId="1" animBg="1"/>
      <p:bldP spid="238" grpId="0" animBg="1"/>
      <p:bldP spid="238" grpId="1" animBg="1"/>
      <p:bldP spid="241" grpId="0" animBg="1"/>
      <p:bldP spid="241" grpId="1" animBg="1"/>
      <p:bldP spid="244" grpId="0" animBg="1"/>
      <p:bldP spid="244" grpId="1" animBg="1"/>
      <p:bldP spid="247" grpId="0" animBg="1"/>
      <p:bldP spid="247" grpId="1" animBg="1"/>
      <p:bldP spid="250" grpId="0" animBg="1"/>
      <p:bldP spid="250" grpId="1" animBg="1"/>
      <p:bldP spid="253" grpId="0" animBg="1"/>
      <p:bldP spid="253"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Rounded Rectangle 235"/>
          <p:cNvSpPr/>
          <p:nvPr/>
        </p:nvSpPr>
        <p:spPr>
          <a:xfrm>
            <a:off x="1124586" y="1648902"/>
            <a:ext cx="3923273" cy="508626"/>
          </a:xfrm>
          <a:prstGeom prst="roundRect">
            <a:avLst>
              <a:gd name="adj" fmla="val 0"/>
            </a:avLst>
          </a:prstGeom>
          <a:solidFill>
            <a:schemeClr val="accent3">
              <a:lumMod val="60000"/>
              <a:lumOff val="40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dirty="0">
              <a:solidFill>
                <a:prstClr val="white"/>
              </a:solidFill>
            </a:endParaRPr>
          </a:p>
        </p:txBody>
      </p:sp>
      <p:sp>
        <p:nvSpPr>
          <p:cNvPr id="2" name="Rectangle 1"/>
          <p:cNvSpPr/>
          <p:nvPr/>
        </p:nvSpPr>
        <p:spPr>
          <a:xfrm>
            <a:off x="391344" y="601923"/>
            <a:ext cx="5044752" cy="338241"/>
          </a:xfrm>
          <a:prstGeom prst="rect">
            <a:avLst/>
          </a:prstGeom>
        </p:spPr>
        <p:txBody>
          <a:bodyPr wrap="square">
            <a:spAutoFit/>
          </a:bodyPr>
          <a:lstStyle/>
          <a:p>
            <a:r>
              <a:rPr lang="en-US" sz="1600" b="1" dirty="0" smtClean="0">
                <a:solidFill>
                  <a:srgbClr val="0000CC"/>
                </a:solidFill>
              </a:rPr>
              <a:t>Q.]  The </a:t>
            </a:r>
            <a:r>
              <a:rPr lang="en-US" sz="1600" b="1" dirty="0">
                <a:solidFill>
                  <a:srgbClr val="0000CC"/>
                </a:solidFill>
              </a:rPr>
              <a:t>value of p </a:t>
            </a:r>
            <a:r>
              <a:rPr lang="en-US" sz="1600" b="1" dirty="0" err="1">
                <a:solidFill>
                  <a:srgbClr val="0000CC"/>
                </a:solidFill>
              </a:rPr>
              <a:t>upto</a:t>
            </a:r>
            <a:r>
              <a:rPr lang="en-US" sz="1600" b="1" dirty="0">
                <a:solidFill>
                  <a:srgbClr val="0000CC"/>
                </a:solidFill>
              </a:rPr>
              <a:t> 50 decimal places is given below : </a:t>
            </a:r>
          </a:p>
        </p:txBody>
      </p:sp>
      <p:sp>
        <p:nvSpPr>
          <p:cNvPr id="20" name="Rectangle 19"/>
          <p:cNvSpPr/>
          <p:nvPr/>
        </p:nvSpPr>
        <p:spPr>
          <a:xfrm>
            <a:off x="719783" y="868884"/>
            <a:ext cx="6065416" cy="338241"/>
          </a:xfrm>
          <a:prstGeom prst="rect">
            <a:avLst/>
          </a:prstGeom>
        </p:spPr>
        <p:txBody>
          <a:bodyPr wrap="square">
            <a:spAutoFit/>
          </a:bodyPr>
          <a:lstStyle/>
          <a:p>
            <a:r>
              <a:rPr lang="pt-BR" sz="1600" b="1" dirty="0" smtClean="0">
                <a:solidFill>
                  <a:srgbClr val="0000FF"/>
                </a:solidFill>
              </a:rPr>
              <a:t>3.14159265358979323846264338327950288419716939937510</a:t>
            </a:r>
            <a:r>
              <a:rPr lang="pt-BR" sz="1600" b="1" dirty="0">
                <a:solidFill>
                  <a:srgbClr val="0000FF"/>
                </a:solidFill>
              </a:rPr>
              <a:t>.</a:t>
            </a:r>
          </a:p>
        </p:txBody>
      </p:sp>
      <p:sp>
        <p:nvSpPr>
          <p:cNvPr id="56" name="Rectangle 55"/>
          <p:cNvSpPr/>
          <p:nvPr/>
        </p:nvSpPr>
        <p:spPr>
          <a:xfrm>
            <a:off x="675208" y="1132293"/>
            <a:ext cx="4544887" cy="1076221"/>
          </a:xfrm>
          <a:prstGeom prst="rect">
            <a:avLst/>
          </a:prstGeom>
        </p:spPr>
        <p:txBody>
          <a:bodyPr wrap="square">
            <a:spAutoFit/>
          </a:bodyPr>
          <a:lstStyle/>
          <a:p>
            <a:pPr marL="400050" indent="-400050">
              <a:buFontTx/>
              <a:buAutoNum type="romanLcParenBoth"/>
            </a:pPr>
            <a:r>
              <a:rPr lang="en-US" sz="1600" b="1" dirty="0" smtClean="0">
                <a:solidFill>
                  <a:srgbClr val="0000CC"/>
                </a:solidFill>
              </a:rPr>
              <a:t>Make </a:t>
            </a:r>
            <a:r>
              <a:rPr lang="en-US" sz="1600" b="1" dirty="0">
                <a:solidFill>
                  <a:srgbClr val="0000CC"/>
                </a:solidFill>
              </a:rPr>
              <a:t>a frequency distribution of the digits from 0 to 9 after the decimal point.</a:t>
            </a:r>
          </a:p>
          <a:p>
            <a:pPr marL="400050" indent="-400050">
              <a:buFontTx/>
              <a:buAutoNum type="romanLcParenBoth"/>
            </a:pPr>
            <a:r>
              <a:rPr lang="en-US" sz="1600" b="1" dirty="0" smtClean="0">
                <a:solidFill>
                  <a:srgbClr val="0000CC"/>
                </a:solidFill>
              </a:rPr>
              <a:t>What </a:t>
            </a:r>
            <a:r>
              <a:rPr lang="en-US" sz="1600" b="1" dirty="0">
                <a:solidFill>
                  <a:srgbClr val="0000CC"/>
                </a:solidFill>
              </a:rPr>
              <a:t>are the most and the least frequently occurring digits? </a:t>
            </a:r>
            <a:endParaRPr lang="en-IN" sz="1600" b="1" dirty="0" smtClean="0">
              <a:solidFill>
                <a:srgbClr val="0000CC"/>
              </a:solidFill>
            </a:endParaRPr>
          </a:p>
        </p:txBody>
      </p:sp>
      <p:sp>
        <p:nvSpPr>
          <p:cNvPr id="7" name="Rectangle 6"/>
          <p:cNvSpPr/>
          <p:nvPr/>
        </p:nvSpPr>
        <p:spPr>
          <a:xfrm>
            <a:off x="592511" y="2048798"/>
            <a:ext cx="497252" cy="338554"/>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1600" b="1" dirty="0" smtClean="0">
                <a:solidFill>
                  <a:prstClr val="black"/>
                </a:solidFill>
                <a:ea typeface="Cambria Math" pitchFamily="18" charset="0"/>
              </a:rPr>
              <a:t>Sol.</a:t>
            </a:r>
            <a:endParaRPr lang="en-US" sz="1600" b="1" dirty="0">
              <a:solidFill>
                <a:prstClr val="black"/>
              </a:solidFill>
              <a:ea typeface="Cambria Math" pitchFamily="18" charset="0"/>
            </a:endParaRPr>
          </a:p>
        </p:txBody>
      </p:sp>
      <p:graphicFrame>
        <p:nvGraphicFramePr>
          <p:cNvPr id="54" name="Table 53"/>
          <p:cNvGraphicFramePr>
            <a:graphicFrameLocks noGrp="1"/>
          </p:cNvGraphicFramePr>
          <p:nvPr>
            <p:extLst>
              <p:ext uri="{D42A27DB-BD31-4B8C-83A1-F6EECF244321}">
                <p14:modId xmlns:p14="http://schemas.microsoft.com/office/powerpoint/2010/main" val="572244225"/>
              </p:ext>
            </p:extLst>
          </p:nvPr>
        </p:nvGraphicFramePr>
        <p:xfrm>
          <a:off x="5009263" y="1302207"/>
          <a:ext cx="3429000" cy="3478105"/>
        </p:xfrm>
        <a:graphic>
          <a:graphicData uri="http://schemas.openxmlformats.org/drawingml/2006/table">
            <a:tbl>
              <a:tblPr firstRow="1" bandRow="1">
                <a:tableStyleId>{EB344D84-9AFB-497E-A393-DC336BA19D2E}</a:tableStyleId>
              </a:tblPr>
              <a:tblGrid>
                <a:gridCol w="1447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461509">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4236">
                <a:tc>
                  <a:txBody>
                    <a:bodyPr/>
                    <a:lstStyle/>
                    <a:p>
                      <a:endParaRPr lang="en-IN" sz="12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2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2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74236">
                <a:tc>
                  <a:txBody>
                    <a:bodyPr/>
                    <a:lstStyle/>
                    <a:p>
                      <a:endParaRPr lang="en-IN" sz="12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2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2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4236">
                <a:tc>
                  <a:txBody>
                    <a:bodyPr/>
                    <a:lstStyle/>
                    <a:p>
                      <a:endParaRPr lang="en-IN" sz="12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20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2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74236">
                <a:tc>
                  <a:txBody>
                    <a:bodyPr/>
                    <a:lstStyle/>
                    <a:p>
                      <a:endParaRPr lang="en-IN" sz="12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2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2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4236">
                <a:tc>
                  <a:txBody>
                    <a:bodyPr/>
                    <a:lstStyle/>
                    <a:p>
                      <a:endParaRPr lang="en-IN" sz="12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2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2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74236">
                <a:tc>
                  <a:txBody>
                    <a:bodyPr/>
                    <a:lstStyle/>
                    <a:p>
                      <a:endParaRPr lang="en-IN" sz="12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2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2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4236">
                <a:tc>
                  <a:txBody>
                    <a:bodyPr/>
                    <a:lstStyle/>
                    <a:p>
                      <a:endParaRPr lang="en-IN" sz="12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2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2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74236">
                <a:tc>
                  <a:txBody>
                    <a:bodyPr/>
                    <a:lstStyle/>
                    <a:p>
                      <a:endParaRPr lang="en-IN" sz="12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2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2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74236">
                <a:tc>
                  <a:txBody>
                    <a:bodyPr/>
                    <a:lstStyle/>
                    <a:p>
                      <a:endParaRPr lang="en-IN" sz="12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2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2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74236">
                <a:tc>
                  <a:txBody>
                    <a:bodyPr/>
                    <a:lstStyle/>
                    <a:p>
                      <a:endParaRPr lang="en-IN" sz="12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2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2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74236">
                <a:tc>
                  <a:txBody>
                    <a:bodyPr/>
                    <a:lstStyle/>
                    <a:p>
                      <a:endParaRPr lang="en-IN" sz="12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2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2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60" name="Rectangle 59"/>
          <p:cNvSpPr/>
          <p:nvPr/>
        </p:nvSpPr>
        <p:spPr>
          <a:xfrm>
            <a:off x="7738530" y="2024744"/>
            <a:ext cx="274320" cy="307492"/>
          </a:xfrm>
          <a:prstGeom prst="rect">
            <a:avLst/>
          </a:prstGeom>
        </p:spPr>
        <p:txBody>
          <a:bodyPr wrap="square">
            <a:spAutoFit/>
          </a:bodyPr>
          <a:lstStyle/>
          <a:p>
            <a:r>
              <a:rPr lang="en-IN" sz="1400" b="1" dirty="0" smtClean="0">
                <a:solidFill>
                  <a:prstClr val="black"/>
                </a:solidFill>
              </a:rPr>
              <a:t>5</a:t>
            </a:r>
            <a:endParaRPr lang="en-IN" sz="1400" b="1" dirty="0" smtClean="0">
              <a:solidFill>
                <a:srgbClr val="00B0F0"/>
              </a:solidFill>
            </a:endParaRPr>
          </a:p>
        </p:txBody>
      </p:sp>
      <p:sp>
        <p:nvSpPr>
          <p:cNvPr id="61" name="Rectangle 60"/>
          <p:cNvSpPr/>
          <p:nvPr/>
        </p:nvSpPr>
        <p:spPr>
          <a:xfrm>
            <a:off x="7738530" y="2295191"/>
            <a:ext cx="274320" cy="307492"/>
          </a:xfrm>
          <a:prstGeom prst="rect">
            <a:avLst/>
          </a:prstGeom>
        </p:spPr>
        <p:txBody>
          <a:bodyPr wrap="square">
            <a:spAutoFit/>
          </a:bodyPr>
          <a:lstStyle/>
          <a:p>
            <a:r>
              <a:rPr lang="en-IN" sz="1400" b="1" dirty="0" smtClean="0">
                <a:solidFill>
                  <a:prstClr val="black"/>
                </a:solidFill>
              </a:rPr>
              <a:t>5</a:t>
            </a:r>
            <a:endParaRPr lang="en-IN" sz="1400" b="1" dirty="0" smtClean="0">
              <a:solidFill>
                <a:srgbClr val="00B0F0"/>
              </a:solidFill>
            </a:endParaRPr>
          </a:p>
        </p:txBody>
      </p:sp>
      <p:sp>
        <p:nvSpPr>
          <p:cNvPr id="63" name="Rectangle 62"/>
          <p:cNvSpPr/>
          <p:nvPr/>
        </p:nvSpPr>
        <p:spPr>
          <a:xfrm>
            <a:off x="7738530" y="2845639"/>
            <a:ext cx="274320" cy="307492"/>
          </a:xfrm>
          <a:prstGeom prst="rect">
            <a:avLst/>
          </a:prstGeom>
        </p:spPr>
        <p:txBody>
          <a:bodyPr wrap="square">
            <a:spAutoFit/>
          </a:bodyPr>
          <a:lstStyle/>
          <a:p>
            <a:r>
              <a:rPr lang="en-IN" sz="1400" b="1" dirty="0" smtClean="0">
                <a:solidFill>
                  <a:prstClr val="black"/>
                </a:solidFill>
              </a:rPr>
              <a:t>4</a:t>
            </a:r>
            <a:endParaRPr lang="en-IN" sz="1400" b="1" dirty="0" smtClean="0">
              <a:solidFill>
                <a:srgbClr val="00B0F0"/>
              </a:solidFill>
            </a:endParaRPr>
          </a:p>
        </p:txBody>
      </p:sp>
      <p:sp>
        <p:nvSpPr>
          <p:cNvPr id="64" name="Rectangle 63"/>
          <p:cNvSpPr/>
          <p:nvPr/>
        </p:nvSpPr>
        <p:spPr>
          <a:xfrm>
            <a:off x="7738530" y="3118920"/>
            <a:ext cx="274320" cy="307492"/>
          </a:xfrm>
          <a:prstGeom prst="rect">
            <a:avLst/>
          </a:prstGeom>
        </p:spPr>
        <p:txBody>
          <a:bodyPr wrap="square">
            <a:spAutoFit/>
          </a:bodyPr>
          <a:lstStyle/>
          <a:p>
            <a:r>
              <a:rPr lang="en-IN" sz="1400" b="1" dirty="0" smtClean="0">
                <a:solidFill>
                  <a:prstClr val="black"/>
                </a:solidFill>
              </a:rPr>
              <a:t>5</a:t>
            </a:r>
            <a:endParaRPr lang="en-IN" sz="1400" b="1" dirty="0" smtClean="0">
              <a:solidFill>
                <a:srgbClr val="00B0F0"/>
              </a:solidFill>
            </a:endParaRPr>
          </a:p>
        </p:txBody>
      </p:sp>
      <p:sp>
        <p:nvSpPr>
          <p:cNvPr id="65" name="Rectangle 64"/>
          <p:cNvSpPr/>
          <p:nvPr/>
        </p:nvSpPr>
        <p:spPr>
          <a:xfrm>
            <a:off x="7738530" y="3393970"/>
            <a:ext cx="274320" cy="307492"/>
          </a:xfrm>
          <a:prstGeom prst="rect">
            <a:avLst/>
          </a:prstGeom>
        </p:spPr>
        <p:txBody>
          <a:bodyPr wrap="square">
            <a:spAutoFit/>
          </a:bodyPr>
          <a:lstStyle/>
          <a:p>
            <a:r>
              <a:rPr lang="en-IN" sz="1400" b="1" dirty="0" smtClean="0">
                <a:solidFill>
                  <a:prstClr val="black"/>
                </a:solidFill>
              </a:rPr>
              <a:t>4</a:t>
            </a:r>
            <a:endParaRPr lang="en-IN" sz="1400" b="1" dirty="0" smtClean="0">
              <a:solidFill>
                <a:srgbClr val="00B0F0"/>
              </a:solidFill>
            </a:endParaRPr>
          </a:p>
        </p:txBody>
      </p:sp>
      <p:sp>
        <p:nvSpPr>
          <p:cNvPr id="66" name="Rectangle 65"/>
          <p:cNvSpPr/>
          <p:nvPr/>
        </p:nvSpPr>
        <p:spPr>
          <a:xfrm>
            <a:off x="5464724" y="4478704"/>
            <a:ext cx="645414" cy="307492"/>
          </a:xfrm>
          <a:prstGeom prst="rect">
            <a:avLst/>
          </a:prstGeom>
        </p:spPr>
        <p:txBody>
          <a:bodyPr wrap="square">
            <a:spAutoFit/>
          </a:bodyPr>
          <a:lstStyle/>
          <a:p>
            <a:r>
              <a:rPr lang="en-IN" sz="1400" b="1" dirty="0" smtClean="0">
                <a:solidFill>
                  <a:prstClr val="black"/>
                </a:solidFill>
              </a:rPr>
              <a:t>Total</a:t>
            </a:r>
            <a:endParaRPr lang="en-IN" sz="1400" b="1" dirty="0" smtClean="0">
              <a:solidFill>
                <a:srgbClr val="00B0F0"/>
              </a:solidFill>
            </a:endParaRPr>
          </a:p>
        </p:txBody>
      </p:sp>
      <p:sp>
        <p:nvSpPr>
          <p:cNvPr id="67" name="Rectangle 66"/>
          <p:cNvSpPr/>
          <p:nvPr/>
        </p:nvSpPr>
        <p:spPr>
          <a:xfrm>
            <a:off x="7695322" y="4478704"/>
            <a:ext cx="400751" cy="307492"/>
          </a:xfrm>
          <a:prstGeom prst="rect">
            <a:avLst/>
          </a:prstGeom>
        </p:spPr>
        <p:txBody>
          <a:bodyPr wrap="square">
            <a:spAutoFit/>
          </a:bodyPr>
          <a:lstStyle/>
          <a:p>
            <a:r>
              <a:rPr lang="en-IN" sz="1400" b="1" dirty="0" smtClean="0">
                <a:solidFill>
                  <a:prstClr val="black"/>
                </a:solidFill>
              </a:rPr>
              <a:t>50</a:t>
            </a:r>
            <a:endParaRPr lang="en-IN" sz="1400" b="1" dirty="0" smtClean="0">
              <a:solidFill>
                <a:srgbClr val="00B0F0"/>
              </a:solidFill>
            </a:endParaRPr>
          </a:p>
        </p:txBody>
      </p:sp>
      <p:sp>
        <p:nvSpPr>
          <p:cNvPr id="68" name="Rectangle 67"/>
          <p:cNvSpPr/>
          <p:nvPr/>
        </p:nvSpPr>
        <p:spPr>
          <a:xfrm>
            <a:off x="7738530" y="3668723"/>
            <a:ext cx="274320" cy="307492"/>
          </a:xfrm>
          <a:prstGeom prst="rect">
            <a:avLst/>
          </a:prstGeom>
        </p:spPr>
        <p:txBody>
          <a:bodyPr wrap="square">
            <a:spAutoFit/>
          </a:bodyPr>
          <a:lstStyle/>
          <a:p>
            <a:r>
              <a:rPr lang="en-IN" sz="1400" b="1" dirty="0" smtClean="0">
                <a:solidFill>
                  <a:prstClr val="black"/>
                </a:solidFill>
              </a:rPr>
              <a:t>4</a:t>
            </a:r>
            <a:endParaRPr lang="en-IN" sz="1400" b="1" dirty="0" smtClean="0">
              <a:solidFill>
                <a:srgbClr val="00B0F0"/>
              </a:solidFill>
            </a:endParaRPr>
          </a:p>
        </p:txBody>
      </p:sp>
      <p:sp>
        <p:nvSpPr>
          <p:cNvPr id="187" name="Rectangle 186"/>
          <p:cNvSpPr/>
          <p:nvPr/>
        </p:nvSpPr>
        <p:spPr>
          <a:xfrm>
            <a:off x="7737439" y="3938317"/>
            <a:ext cx="274320" cy="307492"/>
          </a:xfrm>
          <a:prstGeom prst="rect">
            <a:avLst/>
          </a:prstGeom>
        </p:spPr>
        <p:txBody>
          <a:bodyPr wrap="square">
            <a:spAutoFit/>
          </a:bodyPr>
          <a:lstStyle/>
          <a:p>
            <a:r>
              <a:rPr lang="en-IN" sz="1400" b="1" dirty="0" smtClean="0">
                <a:solidFill>
                  <a:prstClr val="black"/>
                </a:solidFill>
              </a:rPr>
              <a:t>5</a:t>
            </a:r>
            <a:endParaRPr lang="en-IN" sz="1400" b="1" dirty="0" smtClean="0">
              <a:solidFill>
                <a:srgbClr val="00B0F0"/>
              </a:solidFill>
            </a:endParaRPr>
          </a:p>
        </p:txBody>
      </p:sp>
      <p:sp>
        <p:nvSpPr>
          <p:cNvPr id="83" name="Rectangle 82"/>
          <p:cNvSpPr/>
          <p:nvPr/>
        </p:nvSpPr>
        <p:spPr>
          <a:xfrm>
            <a:off x="5383061" y="1341800"/>
            <a:ext cx="713740" cy="307492"/>
          </a:xfrm>
          <a:prstGeom prst="rect">
            <a:avLst/>
          </a:prstGeom>
        </p:spPr>
        <p:txBody>
          <a:bodyPr wrap="square">
            <a:spAutoFit/>
          </a:bodyPr>
          <a:lstStyle/>
          <a:p>
            <a:r>
              <a:rPr lang="en-IN" sz="1400" b="1" dirty="0">
                <a:solidFill>
                  <a:prstClr val="black"/>
                </a:solidFill>
              </a:rPr>
              <a:t>Digits</a:t>
            </a:r>
            <a:endParaRPr lang="en-IN" sz="1400" b="1" dirty="0" smtClean="0">
              <a:solidFill>
                <a:srgbClr val="00B0F0"/>
              </a:solidFill>
            </a:endParaRPr>
          </a:p>
        </p:txBody>
      </p:sp>
      <p:sp>
        <p:nvSpPr>
          <p:cNvPr id="84" name="Rectangle 83"/>
          <p:cNvSpPr/>
          <p:nvPr/>
        </p:nvSpPr>
        <p:spPr>
          <a:xfrm>
            <a:off x="6457092" y="1341800"/>
            <a:ext cx="1250545" cy="307492"/>
          </a:xfrm>
          <a:prstGeom prst="rect">
            <a:avLst/>
          </a:prstGeom>
        </p:spPr>
        <p:txBody>
          <a:bodyPr wrap="square">
            <a:spAutoFit/>
          </a:bodyPr>
          <a:lstStyle/>
          <a:p>
            <a:r>
              <a:rPr lang="en-IN" sz="1400" b="1" dirty="0">
                <a:solidFill>
                  <a:prstClr val="black"/>
                </a:solidFill>
              </a:rPr>
              <a:t>Tally marks</a:t>
            </a:r>
            <a:endParaRPr lang="en-IN" sz="1400" b="1" dirty="0" smtClean="0">
              <a:solidFill>
                <a:srgbClr val="00B0F0"/>
              </a:solidFill>
            </a:endParaRPr>
          </a:p>
        </p:txBody>
      </p:sp>
      <p:sp>
        <p:nvSpPr>
          <p:cNvPr id="85" name="Rectangle 84"/>
          <p:cNvSpPr/>
          <p:nvPr/>
        </p:nvSpPr>
        <p:spPr>
          <a:xfrm>
            <a:off x="7447663" y="1341800"/>
            <a:ext cx="1198238" cy="307492"/>
          </a:xfrm>
          <a:prstGeom prst="rect">
            <a:avLst/>
          </a:prstGeom>
        </p:spPr>
        <p:txBody>
          <a:bodyPr wrap="square">
            <a:spAutoFit/>
          </a:bodyPr>
          <a:lstStyle/>
          <a:p>
            <a:r>
              <a:rPr lang="en-IN" sz="1400" b="1" dirty="0">
                <a:solidFill>
                  <a:prstClr val="black"/>
                </a:solidFill>
              </a:rPr>
              <a:t>Frequency</a:t>
            </a:r>
            <a:endParaRPr lang="en-IN" sz="1400" b="1" dirty="0" smtClean="0">
              <a:solidFill>
                <a:srgbClr val="00B0F0"/>
              </a:solidFill>
            </a:endParaRPr>
          </a:p>
        </p:txBody>
      </p:sp>
      <p:sp>
        <p:nvSpPr>
          <p:cNvPr id="87" name="Rectangle 86"/>
          <p:cNvSpPr/>
          <p:nvPr/>
        </p:nvSpPr>
        <p:spPr>
          <a:xfrm>
            <a:off x="5383315" y="2024744"/>
            <a:ext cx="713232" cy="307492"/>
          </a:xfrm>
          <a:prstGeom prst="rect">
            <a:avLst/>
          </a:prstGeom>
        </p:spPr>
        <p:txBody>
          <a:bodyPr wrap="square">
            <a:spAutoFit/>
          </a:bodyPr>
          <a:lstStyle/>
          <a:p>
            <a:pPr algn="ctr"/>
            <a:r>
              <a:rPr lang="en-IN" sz="1400" b="1" dirty="0" smtClean="0">
                <a:solidFill>
                  <a:prstClr val="black"/>
                </a:solidFill>
              </a:rPr>
              <a:t>1</a:t>
            </a:r>
            <a:endParaRPr lang="en-IN" sz="1400" b="1" dirty="0" smtClean="0">
              <a:solidFill>
                <a:srgbClr val="00B0F0"/>
              </a:solidFill>
            </a:endParaRPr>
          </a:p>
        </p:txBody>
      </p:sp>
      <p:sp>
        <p:nvSpPr>
          <p:cNvPr id="88" name="Rectangle 87"/>
          <p:cNvSpPr/>
          <p:nvPr/>
        </p:nvSpPr>
        <p:spPr>
          <a:xfrm>
            <a:off x="5383315" y="2295191"/>
            <a:ext cx="713232" cy="307492"/>
          </a:xfrm>
          <a:prstGeom prst="rect">
            <a:avLst/>
          </a:prstGeom>
        </p:spPr>
        <p:txBody>
          <a:bodyPr wrap="square">
            <a:spAutoFit/>
          </a:bodyPr>
          <a:lstStyle/>
          <a:p>
            <a:pPr algn="ctr"/>
            <a:r>
              <a:rPr lang="en-IN" sz="1400" b="1" dirty="0" smtClean="0">
                <a:solidFill>
                  <a:prstClr val="black"/>
                </a:solidFill>
              </a:rPr>
              <a:t>2</a:t>
            </a:r>
            <a:endParaRPr lang="en-IN" sz="1400" b="1" dirty="0" smtClean="0">
              <a:solidFill>
                <a:srgbClr val="00B0F0"/>
              </a:solidFill>
            </a:endParaRPr>
          </a:p>
        </p:txBody>
      </p:sp>
      <p:sp>
        <p:nvSpPr>
          <p:cNvPr id="90" name="Rectangle 89"/>
          <p:cNvSpPr/>
          <p:nvPr/>
        </p:nvSpPr>
        <p:spPr>
          <a:xfrm>
            <a:off x="5383315" y="2845639"/>
            <a:ext cx="713232" cy="307492"/>
          </a:xfrm>
          <a:prstGeom prst="rect">
            <a:avLst/>
          </a:prstGeom>
        </p:spPr>
        <p:txBody>
          <a:bodyPr wrap="square">
            <a:spAutoFit/>
          </a:bodyPr>
          <a:lstStyle/>
          <a:p>
            <a:pPr algn="ctr"/>
            <a:r>
              <a:rPr lang="en-IN" sz="1400" b="1" dirty="0" smtClean="0">
                <a:solidFill>
                  <a:prstClr val="black"/>
                </a:solidFill>
              </a:rPr>
              <a:t>4</a:t>
            </a:r>
            <a:endParaRPr lang="en-IN" sz="1400" b="1" dirty="0" smtClean="0">
              <a:solidFill>
                <a:srgbClr val="00B0F0"/>
              </a:solidFill>
            </a:endParaRPr>
          </a:p>
        </p:txBody>
      </p:sp>
      <p:sp>
        <p:nvSpPr>
          <p:cNvPr id="91" name="Rectangle 90"/>
          <p:cNvSpPr/>
          <p:nvPr/>
        </p:nvSpPr>
        <p:spPr>
          <a:xfrm>
            <a:off x="5383315" y="3118920"/>
            <a:ext cx="713232" cy="307492"/>
          </a:xfrm>
          <a:prstGeom prst="rect">
            <a:avLst/>
          </a:prstGeom>
        </p:spPr>
        <p:txBody>
          <a:bodyPr wrap="square">
            <a:spAutoFit/>
          </a:bodyPr>
          <a:lstStyle/>
          <a:p>
            <a:pPr algn="ctr"/>
            <a:r>
              <a:rPr lang="en-IN" sz="1400" b="1" dirty="0" smtClean="0">
                <a:solidFill>
                  <a:prstClr val="black"/>
                </a:solidFill>
              </a:rPr>
              <a:t>5</a:t>
            </a:r>
            <a:endParaRPr lang="en-IN" sz="1400" b="1" dirty="0" smtClean="0">
              <a:solidFill>
                <a:srgbClr val="00B0F0"/>
              </a:solidFill>
            </a:endParaRPr>
          </a:p>
        </p:txBody>
      </p:sp>
      <p:sp>
        <p:nvSpPr>
          <p:cNvPr id="92" name="Rectangle 91"/>
          <p:cNvSpPr/>
          <p:nvPr/>
        </p:nvSpPr>
        <p:spPr>
          <a:xfrm>
            <a:off x="5383315" y="3393970"/>
            <a:ext cx="713232" cy="307492"/>
          </a:xfrm>
          <a:prstGeom prst="rect">
            <a:avLst/>
          </a:prstGeom>
        </p:spPr>
        <p:txBody>
          <a:bodyPr wrap="square">
            <a:spAutoFit/>
          </a:bodyPr>
          <a:lstStyle/>
          <a:p>
            <a:pPr algn="ctr"/>
            <a:r>
              <a:rPr lang="en-IN" sz="1400" b="1" dirty="0" smtClean="0">
                <a:solidFill>
                  <a:prstClr val="black"/>
                </a:solidFill>
              </a:rPr>
              <a:t>6</a:t>
            </a:r>
            <a:endParaRPr lang="en-IN" sz="1400" b="1" dirty="0" smtClean="0">
              <a:solidFill>
                <a:srgbClr val="00B0F0"/>
              </a:solidFill>
            </a:endParaRPr>
          </a:p>
        </p:txBody>
      </p:sp>
      <p:sp>
        <p:nvSpPr>
          <p:cNvPr id="93" name="Rectangle 92"/>
          <p:cNvSpPr/>
          <p:nvPr/>
        </p:nvSpPr>
        <p:spPr>
          <a:xfrm>
            <a:off x="5383315" y="3668723"/>
            <a:ext cx="713232" cy="307492"/>
          </a:xfrm>
          <a:prstGeom prst="rect">
            <a:avLst/>
          </a:prstGeom>
        </p:spPr>
        <p:txBody>
          <a:bodyPr wrap="square">
            <a:spAutoFit/>
          </a:bodyPr>
          <a:lstStyle/>
          <a:p>
            <a:pPr algn="ctr"/>
            <a:r>
              <a:rPr lang="en-IN" sz="1400" b="1" dirty="0" smtClean="0">
                <a:solidFill>
                  <a:prstClr val="black"/>
                </a:solidFill>
              </a:rPr>
              <a:t>7</a:t>
            </a:r>
            <a:endParaRPr lang="en-IN" sz="1400" b="1" dirty="0" smtClean="0">
              <a:solidFill>
                <a:srgbClr val="00B0F0"/>
              </a:solidFill>
            </a:endParaRPr>
          </a:p>
        </p:txBody>
      </p:sp>
      <p:sp>
        <p:nvSpPr>
          <p:cNvPr id="94" name="Rectangle 93"/>
          <p:cNvSpPr/>
          <p:nvPr/>
        </p:nvSpPr>
        <p:spPr>
          <a:xfrm>
            <a:off x="5383315" y="3938317"/>
            <a:ext cx="713232" cy="307492"/>
          </a:xfrm>
          <a:prstGeom prst="rect">
            <a:avLst/>
          </a:prstGeom>
        </p:spPr>
        <p:txBody>
          <a:bodyPr wrap="square">
            <a:spAutoFit/>
          </a:bodyPr>
          <a:lstStyle/>
          <a:p>
            <a:pPr algn="ctr"/>
            <a:r>
              <a:rPr lang="en-IN" sz="1400" b="1" dirty="0" smtClean="0">
                <a:solidFill>
                  <a:prstClr val="black"/>
                </a:solidFill>
              </a:rPr>
              <a:t>8</a:t>
            </a:r>
            <a:endParaRPr lang="en-IN" sz="1400" b="1" dirty="0" smtClean="0">
              <a:solidFill>
                <a:srgbClr val="00B0F0"/>
              </a:solidFill>
            </a:endParaRPr>
          </a:p>
        </p:txBody>
      </p:sp>
      <p:grpSp>
        <p:nvGrpSpPr>
          <p:cNvPr id="98" name="Group 97"/>
          <p:cNvGrpSpPr/>
          <p:nvPr/>
        </p:nvGrpSpPr>
        <p:grpSpPr>
          <a:xfrm>
            <a:off x="1470195" y="1492643"/>
            <a:ext cx="3377984" cy="1163177"/>
            <a:chOff x="5599546" y="1153797"/>
            <a:chExt cx="3070897" cy="795201"/>
          </a:xfrm>
          <a:solidFill>
            <a:schemeClr val="accent5">
              <a:lumMod val="40000"/>
              <a:lumOff val="60000"/>
            </a:schemeClr>
          </a:solidFill>
        </p:grpSpPr>
        <p:sp>
          <p:nvSpPr>
            <p:cNvPr id="99" name="Cloud Callout 98"/>
            <p:cNvSpPr/>
            <p:nvPr/>
          </p:nvSpPr>
          <p:spPr>
            <a:xfrm>
              <a:off x="5599546" y="1153797"/>
              <a:ext cx="3070897" cy="795201"/>
            </a:xfrm>
            <a:prstGeom prst="cloudCallout">
              <a:avLst>
                <a:gd name="adj1" fmla="val 59646"/>
                <a:gd name="adj2" fmla="val -99"/>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ysClr val="windowText" lastClr="000000"/>
                </a:solidFill>
              </a:endParaRPr>
            </a:p>
          </p:txBody>
        </p:sp>
        <p:sp>
          <p:nvSpPr>
            <p:cNvPr id="100" name="TextBox 99"/>
            <p:cNvSpPr txBox="1"/>
            <p:nvPr/>
          </p:nvSpPr>
          <p:spPr>
            <a:xfrm>
              <a:off x="5819315" y="1261518"/>
              <a:ext cx="2692590" cy="504517"/>
            </a:xfrm>
            <a:prstGeom prst="rect">
              <a:avLst/>
            </a:prstGeom>
            <a:noFill/>
          </p:spPr>
          <p:txBody>
            <a:bodyPr wrap="square" rtlCol="0" anchor="t">
              <a:spAutoFit/>
            </a:bodyPr>
            <a:lstStyle/>
            <a:p>
              <a:pPr algn="ctr"/>
              <a:r>
                <a:rPr lang="en-US" sz="1400" b="1" dirty="0">
                  <a:solidFill>
                    <a:sysClr val="windowText" lastClr="000000"/>
                  </a:solidFill>
                  <a:ea typeface="Cambria Math" panose="02040503050406030204" pitchFamily="18" charset="0"/>
                  <a:cs typeface="Calibri" pitchFamily="34" charset="0"/>
                </a:rPr>
                <a:t>Make </a:t>
              </a:r>
              <a:r>
                <a:rPr lang="en-US" sz="1400" b="1" dirty="0" smtClean="0">
                  <a:solidFill>
                    <a:sysClr val="windowText" lastClr="000000"/>
                  </a:solidFill>
                  <a:ea typeface="Cambria Math" panose="02040503050406030204" pitchFamily="18" charset="0"/>
                  <a:cs typeface="Calibri" pitchFamily="34" charset="0"/>
                </a:rPr>
                <a:t>an ungrouped </a:t>
              </a:r>
              <a:r>
                <a:rPr lang="en-US" sz="1400" b="1" dirty="0">
                  <a:solidFill>
                    <a:sysClr val="windowText" lastClr="000000"/>
                  </a:solidFill>
                  <a:ea typeface="Cambria Math" panose="02040503050406030204" pitchFamily="18" charset="0"/>
                  <a:cs typeface="Calibri" pitchFamily="34" charset="0"/>
                </a:rPr>
                <a:t>frequency distribution of the digits from 0 to 9 after the </a:t>
              </a:r>
              <a:r>
                <a:rPr lang="en-US" sz="1400" b="1" dirty="0" smtClean="0">
                  <a:solidFill>
                    <a:sysClr val="windowText" lastClr="000000"/>
                  </a:solidFill>
                  <a:ea typeface="Cambria Math" panose="02040503050406030204" pitchFamily="18" charset="0"/>
                  <a:cs typeface="Calibri" pitchFamily="34" charset="0"/>
                </a:rPr>
                <a:t>decimal </a:t>
              </a:r>
              <a:r>
                <a:rPr lang="en-US" sz="1400" b="1" dirty="0">
                  <a:solidFill>
                    <a:sysClr val="windowText" lastClr="000000"/>
                  </a:solidFill>
                  <a:ea typeface="Cambria Math" panose="02040503050406030204" pitchFamily="18" charset="0"/>
                  <a:cs typeface="Calibri" pitchFamily="34" charset="0"/>
                </a:rPr>
                <a:t>point</a:t>
              </a:r>
              <a:r>
                <a:rPr lang="en-US" sz="1400" b="1" dirty="0" smtClean="0">
                  <a:solidFill>
                    <a:sysClr val="windowText" lastClr="000000"/>
                  </a:solidFill>
                  <a:ea typeface="Cambria Math" panose="02040503050406030204" pitchFamily="18" charset="0"/>
                  <a:cs typeface="Calibri" pitchFamily="34" charset="0"/>
                </a:rPr>
                <a:t>.</a:t>
              </a:r>
              <a:endParaRPr lang="en-US" sz="1400" b="1" dirty="0">
                <a:solidFill>
                  <a:sysClr val="windowText" lastClr="000000"/>
                </a:solidFill>
                <a:ea typeface="Cambria Math" panose="02040503050406030204" pitchFamily="18" charset="0"/>
                <a:cs typeface="Calibri" pitchFamily="34" charset="0"/>
              </a:endParaRPr>
            </a:p>
          </p:txBody>
        </p:sp>
      </p:grpSp>
      <p:sp>
        <p:nvSpPr>
          <p:cNvPr id="207" name="Rectangle 206"/>
          <p:cNvSpPr/>
          <p:nvPr/>
        </p:nvSpPr>
        <p:spPr>
          <a:xfrm>
            <a:off x="674043" y="2491120"/>
            <a:ext cx="4400466" cy="584234"/>
          </a:xfrm>
          <a:prstGeom prst="rect">
            <a:avLst/>
          </a:prstGeom>
        </p:spPr>
        <p:txBody>
          <a:bodyPr wrap="square">
            <a:spAutoFit/>
          </a:bodyPr>
          <a:lstStyle/>
          <a:p>
            <a:r>
              <a:rPr lang="en-US" sz="1600" b="1" dirty="0" smtClean="0">
                <a:solidFill>
                  <a:prstClr val="black"/>
                </a:solidFill>
              </a:rPr>
              <a:t>The </a:t>
            </a:r>
            <a:r>
              <a:rPr lang="en-US" sz="1600" b="1" dirty="0">
                <a:solidFill>
                  <a:prstClr val="black"/>
                </a:solidFill>
              </a:rPr>
              <a:t>most frequently occurring digits are 3 and </a:t>
            </a:r>
            <a:r>
              <a:rPr lang="en-US" sz="1600" b="1" dirty="0" smtClean="0">
                <a:solidFill>
                  <a:prstClr val="black"/>
                </a:solidFill>
              </a:rPr>
              <a:t>9. The </a:t>
            </a:r>
            <a:r>
              <a:rPr lang="en-US" sz="1600" b="1" dirty="0">
                <a:solidFill>
                  <a:prstClr val="black"/>
                </a:solidFill>
              </a:rPr>
              <a:t>least occurring is 0.</a:t>
            </a:r>
            <a:endParaRPr lang="en-IN" sz="1600" b="1" dirty="0" smtClean="0">
              <a:solidFill>
                <a:prstClr val="black"/>
              </a:solidFill>
            </a:endParaRPr>
          </a:p>
        </p:txBody>
      </p:sp>
      <p:sp>
        <p:nvSpPr>
          <p:cNvPr id="237" name="Rounded Rectangle 236"/>
          <p:cNvSpPr/>
          <p:nvPr/>
        </p:nvSpPr>
        <p:spPr>
          <a:xfrm>
            <a:off x="5541179" y="2594479"/>
            <a:ext cx="2619249" cy="254313"/>
          </a:xfrm>
          <a:prstGeom prst="roundRect">
            <a:avLst>
              <a:gd name="adj" fmla="val 0"/>
            </a:avLst>
          </a:prstGeom>
          <a:solidFill>
            <a:schemeClr val="accent3">
              <a:lumMod val="60000"/>
              <a:lumOff val="40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dirty="0">
              <a:solidFill>
                <a:prstClr val="white"/>
              </a:solidFill>
            </a:endParaRPr>
          </a:p>
        </p:txBody>
      </p:sp>
      <p:sp>
        <p:nvSpPr>
          <p:cNvPr id="238" name="Rounded Rectangle 237"/>
          <p:cNvSpPr/>
          <p:nvPr/>
        </p:nvSpPr>
        <p:spPr>
          <a:xfrm>
            <a:off x="5533962" y="4236974"/>
            <a:ext cx="2645441" cy="254313"/>
          </a:xfrm>
          <a:prstGeom prst="roundRect">
            <a:avLst>
              <a:gd name="adj" fmla="val 0"/>
            </a:avLst>
          </a:prstGeom>
          <a:solidFill>
            <a:schemeClr val="accent3">
              <a:lumMod val="60000"/>
              <a:lumOff val="40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dirty="0">
              <a:solidFill>
                <a:prstClr val="white"/>
              </a:solidFill>
            </a:endParaRPr>
          </a:p>
        </p:txBody>
      </p:sp>
      <p:sp>
        <p:nvSpPr>
          <p:cNvPr id="241" name="Rounded Rectangle 240"/>
          <p:cNvSpPr/>
          <p:nvPr/>
        </p:nvSpPr>
        <p:spPr>
          <a:xfrm>
            <a:off x="5524442" y="1776524"/>
            <a:ext cx="2645441" cy="254313"/>
          </a:xfrm>
          <a:prstGeom prst="roundRect">
            <a:avLst>
              <a:gd name="adj" fmla="val 0"/>
            </a:avLst>
          </a:prstGeom>
          <a:solidFill>
            <a:schemeClr val="accent3">
              <a:lumMod val="60000"/>
              <a:lumOff val="40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dirty="0">
              <a:solidFill>
                <a:prstClr val="white"/>
              </a:solidFill>
            </a:endParaRPr>
          </a:p>
        </p:txBody>
      </p:sp>
      <p:sp>
        <p:nvSpPr>
          <p:cNvPr id="59" name="Rectangle 58"/>
          <p:cNvSpPr/>
          <p:nvPr/>
        </p:nvSpPr>
        <p:spPr>
          <a:xfrm>
            <a:off x="7738530" y="1749805"/>
            <a:ext cx="274320" cy="307492"/>
          </a:xfrm>
          <a:prstGeom prst="rect">
            <a:avLst/>
          </a:prstGeom>
        </p:spPr>
        <p:txBody>
          <a:bodyPr wrap="square">
            <a:spAutoFit/>
          </a:bodyPr>
          <a:lstStyle/>
          <a:p>
            <a:r>
              <a:rPr lang="en-IN" sz="1400" b="1" dirty="0" smtClean="0">
                <a:solidFill>
                  <a:prstClr val="black"/>
                </a:solidFill>
              </a:rPr>
              <a:t>2</a:t>
            </a:r>
            <a:endParaRPr lang="en-IN" sz="1400" b="1" dirty="0" smtClean="0">
              <a:solidFill>
                <a:srgbClr val="00B0F0"/>
              </a:solidFill>
            </a:endParaRPr>
          </a:p>
        </p:txBody>
      </p:sp>
      <p:sp>
        <p:nvSpPr>
          <p:cNvPr id="62" name="Rectangle 61"/>
          <p:cNvSpPr/>
          <p:nvPr/>
        </p:nvSpPr>
        <p:spPr>
          <a:xfrm>
            <a:off x="7738530" y="2577406"/>
            <a:ext cx="274320" cy="307492"/>
          </a:xfrm>
          <a:prstGeom prst="rect">
            <a:avLst/>
          </a:prstGeom>
        </p:spPr>
        <p:txBody>
          <a:bodyPr wrap="square">
            <a:spAutoFit/>
          </a:bodyPr>
          <a:lstStyle/>
          <a:p>
            <a:r>
              <a:rPr lang="en-IN" sz="1400" b="1" dirty="0" smtClean="0">
                <a:solidFill>
                  <a:prstClr val="black"/>
                </a:solidFill>
              </a:rPr>
              <a:t>8</a:t>
            </a:r>
            <a:endParaRPr lang="en-IN" sz="1400" b="1" dirty="0" smtClean="0">
              <a:solidFill>
                <a:srgbClr val="00B0F0"/>
              </a:solidFill>
            </a:endParaRPr>
          </a:p>
        </p:txBody>
      </p:sp>
      <p:sp>
        <p:nvSpPr>
          <p:cNvPr id="188" name="Rectangle 187"/>
          <p:cNvSpPr/>
          <p:nvPr/>
        </p:nvSpPr>
        <p:spPr>
          <a:xfrm>
            <a:off x="7737439" y="4213070"/>
            <a:ext cx="274320" cy="307492"/>
          </a:xfrm>
          <a:prstGeom prst="rect">
            <a:avLst/>
          </a:prstGeom>
        </p:spPr>
        <p:txBody>
          <a:bodyPr wrap="square">
            <a:spAutoFit/>
          </a:bodyPr>
          <a:lstStyle/>
          <a:p>
            <a:r>
              <a:rPr lang="en-IN" sz="1400" b="1" dirty="0" smtClean="0">
                <a:solidFill>
                  <a:prstClr val="black"/>
                </a:solidFill>
              </a:rPr>
              <a:t>8</a:t>
            </a:r>
            <a:endParaRPr lang="en-IN" sz="1400" b="1" dirty="0" smtClean="0">
              <a:solidFill>
                <a:srgbClr val="00B0F0"/>
              </a:solidFill>
            </a:endParaRPr>
          </a:p>
        </p:txBody>
      </p:sp>
      <p:sp>
        <p:nvSpPr>
          <p:cNvPr id="86" name="Rectangle 85"/>
          <p:cNvSpPr/>
          <p:nvPr/>
        </p:nvSpPr>
        <p:spPr>
          <a:xfrm>
            <a:off x="5383315" y="1749805"/>
            <a:ext cx="713232" cy="307492"/>
          </a:xfrm>
          <a:prstGeom prst="rect">
            <a:avLst/>
          </a:prstGeom>
        </p:spPr>
        <p:txBody>
          <a:bodyPr wrap="square">
            <a:spAutoFit/>
          </a:bodyPr>
          <a:lstStyle/>
          <a:p>
            <a:pPr algn="ctr"/>
            <a:r>
              <a:rPr lang="en-IN" sz="1400" b="1" dirty="0" smtClean="0">
                <a:solidFill>
                  <a:prstClr val="black"/>
                </a:solidFill>
              </a:rPr>
              <a:t>0</a:t>
            </a:r>
            <a:endParaRPr lang="en-IN" sz="1400" b="1" dirty="0" smtClean="0">
              <a:solidFill>
                <a:srgbClr val="00B0F0"/>
              </a:solidFill>
            </a:endParaRPr>
          </a:p>
        </p:txBody>
      </p:sp>
      <p:sp>
        <p:nvSpPr>
          <p:cNvPr id="89" name="Rectangle 88"/>
          <p:cNvSpPr/>
          <p:nvPr/>
        </p:nvSpPr>
        <p:spPr>
          <a:xfrm>
            <a:off x="5383315" y="2577406"/>
            <a:ext cx="713232" cy="307492"/>
          </a:xfrm>
          <a:prstGeom prst="rect">
            <a:avLst/>
          </a:prstGeom>
        </p:spPr>
        <p:txBody>
          <a:bodyPr wrap="square">
            <a:spAutoFit/>
          </a:bodyPr>
          <a:lstStyle/>
          <a:p>
            <a:pPr algn="ctr"/>
            <a:r>
              <a:rPr lang="en-IN" sz="1400" b="1" dirty="0" smtClean="0">
                <a:solidFill>
                  <a:prstClr val="black"/>
                </a:solidFill>
              </a:rPr>
              <a:t>3</a:t>
            </a:r>
            <a:endParaRPr lang="en-IN" sz="1400" b="1" dirty="0" smtClean="0">
              <a:solidFill>
                <a:srgbClr val="00B0F0"/>
              </a:solidFill>
            </a:endParaRPr>
          </a:p>
        </p:txBody>
      </p:sp>
      <p:sp>
        <p:nvSpPr>
          <p:cNvPr id="95" name="Rectangle 94"/>
          <p:cNvSpPr/>
          <p:nvPr/>
        </p:nvSpPr>
        <p:spPr>
          <a:xfrm>
            <a:off x="5383315" y="4213070"/>
            <a:ext cx="713232" cy="307492"/>
          </a:xfrm>
          <a:prstGeom prst="rect">
            <a:avLst/>
          </a:prstGeom>
        </p:spPr>
        <p:txBody>
          <a:bodyPr wrap="square">
            <a:spAutoFit/>
          </a:bodyPr>
          <a:lstStyle/>
          <a:p>
            <a:pPr algn="ctr"/>
            <a:r>
              <a:rPr lang="en-IN" sz="1400" b="1" dirty="0" smtClean="0">
                <a:solidFill>
                  <a:prstClr val="black"/>
                </a:solidFill>
              </a:rPr>
              <a:t>9</a:t>
            </a:r>
            <a:endParaRPr lang="en-IN" sz="1400" b="1" dirty="0" smtClean="0">
              <a:solidFill>
                <a:srgbClr val="00B0F0"/>
              </a:solidFill>
            </a:endParaRPr>
          </a:p>
        </p:txBody>
      </p:sp>
      <p:cxnSp>
        <p:nvCxnSpPr>
          <p:cNvPr id="239" name="Straight Connector 238"/>
          <p:cNvCxnSpPr/>
          <p:nvPr/>
        </p:nvCxnSpPr>
        <p:spPr>
          <a:xfrm rot="5400000">
            <a:off x="6461299" y="2180216"/>
            <a:ext cx="191846"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240" name="Straight Connector 239"/>
          <p:cNvCxnSpPr/>
          <p:nvPr/>
        </p:nvCxnSpPr>
        <p:spPr>
          <a:xfrm flipH="1">
            <a:off x="987530"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5400000">
            <a:off x="6440430" y="3003777"/>
            <a:ext cx="188750" cy="12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243" name="Straight Connector 242"/>
          <p:cNvCxnSpPr/>
          <p:nvPr/>
        </p:nvCxnSpPr>
        <p:spPr>
          <a:xfrm flipH="1">
            <a:off x="1100758"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6528598" y="2180216"/>
            <a:ext cx="191846"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245" name="Straight Connector 244"/>
          <p:cNvCxnSpPr/>
          <p:nvPr/>
        </p:nvCxnSpPr>
        <p:spPr>
          <a:xfrm flipH="1">
            <a:off x="1181274"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6442421" y="3256616"/>
            <a:ext cx="191846"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247" name="Straight Connector 246"/>
          <p:cNvCxnSpPr/>
          <p:nvPr/>
        </p:nvCxnSpPr>
        <p:spPr>
          <a:xfrm flipH="1">
            <a:off x="1293568"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5400000">
            <a:off x="6424305" y="4352242"/>
            <a:ext cx="191846"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249" name="Straight Connector 248"/>
          <p:cNvCxnSpPr/>
          <p:nvPr/>
        </p:nvCxnSpPr>
        <p:spPr>
          <a:xfrm flipH="1">
            <a:off x="1403353"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6444724" y="2448141"/>
            <a:ext cx="191846" cy="12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251" name="Straight Connector 250"/>
          <p:cNvCxnSpPr/>
          <p:nvPr/>
        </p:nvCxnSpPr>
        <p:spPr>
          <a:xfrm flipH="1">
            <a:off x="1490222"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6434862" y="3535239"/>
            <a:ext cx="191846"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253" name="Straight Connector 252"/>
          <p:cNvCxnSpPr/>
          <p:nvPr/>
        </p:nvCxnSpPr>
        <p:spPr>
          <a:xfrm flipH="1">
            <a:off x="1604835"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6509720" y="3256616"/>
            <a:ext cx="191846"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255" name="Straight Connector 254"/>
          <p:cNvCxnSpPr/>
          <p:nvPr/>
        </p:nvCxnSpPr>
        <p:spPr>
          <a:xfrm flipH="1">
            <a:off x="1695584"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rot="5400000">
            <a:off x="6454249" y="2721230"/>
            <a:ext cx="191846" cy="12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257" name="Straight Connector 256"/>
          <p:cNvCxnSpPr/>
          <p:nvPr/>
        </p:nvCxnSpPr>
        <p:spPr>
          <a:xfrm flipH="1">
            <a:off x="1803670"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6577019" y="3256616"/>
            <a:ext cx="191846"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259" name="Straight Connector 258"/>
          <p:cNvCxnSpPr/>
          <p:nvPr/>
        </p:nvCxnSpPr>
        <p:spPr>
          <a:xfrm flipH="1">
            <a:off x="1903514"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5400000">
            <a:off x="6439687" y="4066668"/>
            <a:ext cx="191846"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261" name="Straight Connector 260"/>
          <p:cNvCxnSpPr/>
          <p:nvPr/>
        </p:nvCxnSpPr>
        <p:spPr>
          <a:xfrm flipH="1">
            <a:off x="2011482"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6491604" y="4352242"/>
            <a:ext cx="191846"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267" name="Straight Connector 266"/>
          <p:cNvCxnSpPr/>
          <p:nvPr/>
        </p:nvCxnSpPr>
        <p:spPr>
          <a:xfrm flipH="1">
            <a:off x="2100437"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6442037" y="3803014"/>
            <a:ext cx="191846"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271" name="Straight Connector 270"/>
          <p:cNvCxnSpPr/>
          <p:nvPr/>
        </p:nvCxnSpPr>
        <p:spPr>
          <a:xfrm flipH="1">
            <a:off x="2209262"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rot="5400000">
            <a:off x="6558903" y="4352242"/>
            <a:ext cx="191846"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273" name="Straight Connector 272"/>
          <p:cNvCxnSpPr/>
          <p:nvPr/>
        </p:nvCxnSpPr>
        <p:spPr>
          <a:xfrm flipH="1">
            <a:off x="2312196"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rot="5400000">
            <a:off x="6524997" y="2721230"/>
            <a:ext cx="191846" cy="12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275" name="Straight Connector 274"/>
          <p:cNvCxnSpPr/>
          <p:nvPr/>
        </p:nvCxnSpPr>
        <p:spPr>
          <a:xfrm flipH="1">
            <a:off x="2398783"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rot="5400000">
            <a:off x="6512023" y="2448141"/>
            <a:ext cx="191846" cy="12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277" name="Straight Connector 276"/>
          <p:cNvCxnSpPr/>
          <p:nvPr/>
        </p:nvCxnSpPr>
        <p:spPr>
          <a:xfrm flipH="1">
            <a:off x="2511031"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6599609" y="2721230"/>
            <a:ext cx="191846" cy="12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279" name="Straight Connector 278"/>
          <p:cNvCxnSpPr/>
          <p:nvPr/>
        </p:nvCxnSpPr>
        <p:spPr>
          <a:xfrm flipH="1">
            <a:off x="2615106"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rot="5400000">
            <a:off x="6506986" y="4066668"/>
            <a:ext cx="191846"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281" name="Straight Connector 280"/>
          <p:cNvCxnSpPr/>
          <p:nvPr/>
        </p:nvCxnSpPr>
        <p:spPr>
          <a:xfrm flipH="1">
            <a:off x="2725196"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rot="5400000">
            <a:off x="6507729" y="3003777"/>
            <a:ext cx="188750" cy="12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283" name="Straight Connector 282"/>
          <p:cNvCxnSpPr/>
          <p:nvPr/>
        </p:nvCxnSpPr>
        <p:spPr>
          <a:xfrm flipH="1">
            <a:off x="2833292"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rot="5400000">
            <a:off x="6502161" y="3535239"/>
            <a:ext cx="191846"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285" name="Straight Connector 284"/>
          <p:cNvCxnSpPr/>
          <p:nvPr/>
        </p:nvCxnSpPr>
        <p:spPr>
          <a:xfrm flipH="1">
            <a:off x="2922195"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rot="5400000">
            <a:off x="6579322" y="2448141"/>
            <a:ext cx="191846" cy="12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287" name="Straight Connector 286"/>
          <p:cNvCxnSpPr/>
          <p:nvPr/>
        </p:nvCxnSpPr>
        <p:spPr>
          <a:xfrm flipH="1">
            <a:off x="3021448"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rot="5400000">
            <a:off x="6569460" y="3535239"/>
            <a:ext cx="191846"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289" name="Straight Connector 288"/>
          <p:cNvCxnSpPr/>
          <p:nvPr/>
        </p:nvCxnSpPr>
        <p:spPr>
          <a:xfrm flipH="1">
            <a:off x="3131538"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rot="5400000">
            <a:off x="6575028" y="3003777"/>
            <a:ext cx="188750" cy="12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291" name="Straight Connector 290"/>
          <p:cNvCxnSpPr/>
          <p:nvPr/>
        </p:nvCxnSpPr>
        <p:spPr>
          <a:xfrm flipH="1">
            <a:off x="3241956"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5400000">
            <a:off x="6656145" y="2721230"/>
            <a:ext cx="191846" cy="12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293" name="Straight Connector 292"/>
          <p:cNvCxnSpPr/>
          <p:nvPr/>
        </p:nvCxnSpPr>
        <p:spPr>
          <a:xfrm flipH="1">
            <a:off x="3332499"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6555750" y="2625966"/>
            <a:ext cx="192024" cy="185321"/>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295" name="Straight Connector 294"/>
          <p:cNvCxnSpPr/>
          <p:nvPr/>
        </p:nvCxnSpPr>
        <p:spPr>
          <a:xfrm flipH="1">
            <a:off x="3445325"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rot="5400000">
            <a:off x="6574285" y="4066668"/>
            <a:ext cx="191846"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297" name="Straight Connector 296"/>
          <p:cNvCxnSpPr/>
          <p:nvPr/>
        </p:nvCxnSpPr>
        <p:spPr>
          <a:xfrm flipH="1">
            <a:off x="3545640"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5400000">
            <a:off x="6771997" y="2721230"/>
            <a:ext cx="191846" cy="12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299" name="Straight Connector 298"/>
          <p:cNvCxnSpPr/>
          <p:nvPr/>
        </p:nvCxnSpPr>
        <p:spPr>
          <a:xfrm flipH="1">
            <a:off x="3649117"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rot="5400000">
            <a:off x="6646620" y="2448141"/>
            <a:ext cx="191846" cy="12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301" name="Straight Connector 300"/>
          <p:cNvCxnSpPr/>
          <p:nvPr/>
        </p:nvCxnSpPr>
        <p:spPr>
          <a:xfrm flipH="1">
            <a:off x="3748964"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6509336" y="3803014"/>
            <a:ext cx="191846"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303" name="Straight Connector 302"/>
          <p:cNvCxnSpPr/>
          <p:nvPr/>
        </p:nvCxnSpPr>
        <p:spPr>
          <a:xfrm flipH="1">
            <a:off x="3854329"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rot="5400000">
            <a:off x="6626201" y="4352242"/>
            <a:ext cx="191846"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305" name="Straight Connector 304"/>
          <p:cNvCxnSpPr/>
          <p:nvPr/>
        </p:nvCxnSpPr>
        <p:spPr>
          <a:xfrm flipH="1">
            <a:off x="3960470"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rot="5400000">
            <a:off x="6644317" y="3256616"/>
            <a:ext cx="191846"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307" name="Straight Connector 306"/>
          <p:cNvCxnSpPr/>
          <p:nvPr/>
        </p:nvCxnSpPr>
        <p:spPr>
          <a:xfrm flipH="1">
            <a:off x="4061625"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rot="5400000">
            <a:off x="6480733" y="1902418"/>
            <a:ext cx="191846"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309" name="Straight Connector 308"/>
          <p:cNvCxnSpPr/>
          <p:nvPr/>
        </p:nvCxnSpPr>
        <p:spPr>
          <a:xfrm flipH="1">
            <a:off x="4166064"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6546225" y="2352877"/>
            <a:ext cx="192024" cy="185321"/>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311" name="Straight Connector 310"/>
          <p:cNvCxnSpPr/>
          <p:nvPr/>
        </p:nvCxnSpPr>
        <p:spPr>
          <a:xfrm flipH="1">
            <a:off x="4268615"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rot="5400000">
            <a:off x="6641583" y="4066668"/>
            <a:ext cx="191846"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313" name="Straight Connector 312"/>
          <p:cNvCxnSpPr/>
          <p:nvPr/>
        </p:nvCxnSpPr>
        <p:spPr>
          <a:xfrm flipH="1">
            <a:off x="4368182"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6541208" y="3971539"/>
            <a:ext cx="201999" cy="191846"/>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315" name="Straight Connector 314"/>
          <p:cNvCxnSpPr/>
          <p:nvPr/>
        </p:nvCxnSpPr>
        <p:spPr>
          <a:xfrm flipH="1">
            <a:off x="4476702"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p:nvCxnSpPr>
        <p:spPr>
          <a:xfrm rot="5400000">
            <a:off x="6642326" y="3003777"/>
            <a:ext cx="188750" cy="12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317" name="Straight Connector 316"/>
          <p:cNvCxnSpPr/>
          <p:nvPr/>
        </p:nvCxnSpPr>
        <p:spPr>
          <a:xfrm flipH="1">
            <a:off x="4584647"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p:nvCxnSpPr>
        <p:spPr>
          <a:xfrm rot="5400000">
            <a:off x="6595897" y="2180216"/>
            <a:ext cx="191846"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319" name="Straight Connector 318"/>
          <p:cNvCxnSpPr/>
          <p:nvPr/>
        </p:nvCxnSpPr>
        <p:spPr>
          <a:xfrm flipH="1">
            <a:off x="4679241"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p:nvCxnSpPr>
        <p:spPr>
          <a:xfrm>
            <a:off x="6525806" y="4257113"/>
            <a:ext cx="192024" cy="204144"/>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321" name="Straight Connector 320"/>
          <p:cNvCxnSpPr/>
          <p:nvPr/>
        </p:nvCxnSpPr>
        <p:spPr>
          <a:xfrm flipH="1">
            <a:off x="4783775"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rot="5400000">
            <a:off x="6576635" y="3803014"/>
            <a:ext cx="191846"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323" name="Straight Connector 322"/>
          <p:cNvCxnSpPr/>
          <p:nvPr/>
        </p:nvCxnSpPr>
        <p:spPr>
          <a:xfrm flipH="1">
            <a:off x="4889679"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rot="5400000">
            <a:off x="6663195" y="2180216"/>
            <a:ext cx="191846"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325" name="Straight Connector 324"/>
          <p:cNvCxnSpPr/>
          <p:nvPr/>
        </p:nvCxnSpPr>
        <p:spPr>
          <a:xfrm flipH="1">
            <a:off x="4996650"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rot="5400000">
            <a:off x="6636758" y="3535239"/>
            <a:ext cx="191846"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327" name="Straight Connector 326"/>
          <p:cNvCxnSpPr/>
          <p:nvPr/>
        </p:nvCxnSpPr>
        <p:spPr>
          <a:xfrm flipH="1">
            <a:off x="5090057"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p:nvCxnSpPr>
        <p:spPr>
          <a:xfrm rot="5400000">
            <a:off x="6723739" y="4352242"/>
            <a:ext cx="191846"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329" name="Straight Connector 328"/>
          <p:cNvCxnSpPr/>
          <p:nvPr/>
        </p:nvCxnSpPr>
        <p:spPr>
          <a:xfrm flipH="1">
            <a:off x="5192000"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p:nvCxnSpPr>
        <p:spPr>
          <a:xfrm rot="5400000">
            <a:off x="6838234" y="2721230"/>
            <a:ext cx="191846" cy="12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331" name="Straight Connector 330"/>
          <p:cNvCxnSpPr/>
          <p:nvPr/>
        </p:nvCxnSpPr>
        <p:spPr>
          <a:xfrm flipH="1">
            <a:off x="5293166"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rot="5400000">
            <a:off x="6792182" y="4352242"/>
            <a:ext cx="191846"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333" name="Straight Connector 332"/>
          <p:cNvCxnSpPr/>
          <p:nvPr/>
        </p:nvCxnSpPr>
        <p:spPr>
          <a:xfrm flipH="1">
            <a:off x="5404372"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rot="5400000">
            <a:off x="6860624" y="4352242"/>
            <a:ext cx="191846"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335" name="Straight Connector 334"/>
          <p:cNvCxnSpPr/>
          <p:nvPr/>
        </p:nvCxnSpPr>
        <p:spPr>
          <a:xfrm flipH="1">
            <a:off x="5508606"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p:nvCxnSpPr>
        <p:spPr>
          <a:xfrm rot="5400000">
            <a:off x="6908882" y="2721230"/>
            <a:ext cx="191846" cy="12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337" name="Straight Connector 336"/>
          <p:cNvCxnSpPr/>
          <p:nvPr/>
        </p:nvCxnSpPr>
        <p:spPr>
          <a:xfrm flipH="1">
            <a:off x="5616914"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p:nvCxnSpPr>
        <p:spPr>
          <a:xfrm rot="5400000">
            <a:off x="6643933" y="3803014"/>
            <a:ext cx="191846"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339" name="Straight Connector 338"/>
          <p:cNvCxnSpPr/>
          <p:nvPr/>
        </p:nvCxnSpPr>
        <p:spPr>
          <a:xfrm flipH="1">
            <a:off x="5710353"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a:off x="6553213" y="3155142"/>
            <a:ext cx="176677" cy="210879"/>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341" name="Straight Connector 340"/>
          <p:cNvCxnSpPr/>
          <p:nvPr/>
        </p:nvCxnSpPr>
        <p:spPr>
          <a:xfrm flipH="1">
            <a:off x="5810941"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p:nvCxnSpPr>
        <p:spPr>
          <a:xfrm>
            <a:off x="6562800" y="2078743"/>
            <a:ext cx="188624" cy="191420"/>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343" name="Straight Connector 342"/>
          <p:cNvCxnSpPr/>
          <p:nvPr/>
        </p:nvCxnSpPr>
        <p:spPr>
          <a:xfrm flipH="1">
            <a:off x="5926082"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rot="5400000">
            <a:off x="6581961" y="1902418"/>
            <a:ext cx="191846"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345" name="Straight Connector 344"/>
          <p:cNvCxnSpPr/>
          <p:nvPr/>
        </p:nvCxnSpPr>
        <p:spPr>
          <a:xfrm flipH="1">
            <a:off x="6019097" y="963619"/>
            <a:ext cx="85011" cy="1663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1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wipe(left)">
                                      <p:cBhvr>
                                        <p:cTn id="12" dur="500"/>
                                        <p:tgtEl>
                                          <p:spTgt spid="2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left)">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8"/>
                                        </p:tgtEl>
                                        <p:attrNameLst>
                                          <p:attrName>style.visibility</p:attrName>
                                        </p:attrNameLst>
                                      </p:cBhvr>
                                      <p:to>
                                        <p:strVal val="visible"/>
                                      </p:to>
                                    </p:set>
                                    <p:animEffect transition="in" filter="fade">
                                      <p:cBhvr>
                                        <p:cTn id="27" dur="500"/>
                                        <p:tgtEl>
                                          <p:spTgt spid="9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wipe(left)">
                                      <p:cBhvr>
                                        <p:cTn id="32" dur="500"/>
                                        <p:tgtEl>
                                          <p:spTgt spid="5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3">
                                            <p:txEl>
                                              <p:pRg st="0" end="0"/>
                                            </p:txEl>
                                          </p:spTgt>
                                        </p:tgtEl>
                                        <p:attrNameLst>
                                          <p:attrName>style.visibility</p:attrName>
                                        </p:attrNameLst>
                                      </p:cBhvr>
                                      <p:to>
                                        <p:strVal val="visible"/>
                                      </p:to>
                                    </p:set>
                                    <p:animEffect transition="in" filter="wipe(left)">
                                      <p:cBhvr>
                                        <p:cTn id="37" dur="500"/>
                                        <p:tgtEl>
                                          <p:spTgt spid="8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4">
                                            <p:txEl>
                                              <p:pRg st="0" end="0"/>
                                            </p:txEl>
                                          </p:spTgt>
                                        </p:tgtEl>
                                        <p:attrNameLst>
                                          <p:attrName>style.visibility</p:attrName>
                                        </p:attrNameLst>
                                      </p:cBhvr>
                                      <p:to>
                                        <p:strVal val="visible"/>
                                      </p:to>
                                    </p:set>
                                    <p:animEffect transition="in" filter="wipe(left)">
                                      <p:cBhvr>
                                        <p:cTn id="42" dur="500"/>
                                        <p:tgtEl>
                                          <p:spTgt spid="8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5">
                                            <p:txEl>
                                              <p:pRg st="0" end="0"/>
                                            </p:txEl>
                                          </p:spTgt>
                                        </p:tgtEl>
                                        <p:attrNameLst>
                                          <p:attrName>style.visibility</p:attrName>
                                        </p:attrNameLst>
                                      </p:cBhvr>
                                      <p:to>
                                        <p:strVal val="visible"/>
                                      </p:to>
                                    </p:set>
                                    <p:animEffect transition="in" filter="wipe(left)">
                                      <p:cBhvr>
                                        <p:cTn id="47" dur="500"/>
                                        <p:tgtEl>
                                          <p:spTgt spid="85">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6">
                                            <p:txEl>
                                              <p:pRg st="0" end="0"/>
                                            </p:txEl>
                                          </p:spTgt>
                                        </p:tgtEl>
                                        <p:attrNameLst>
                                          <p:attrName>style.visibility</p:attrName>
                                        </p:attrNameLst>
                                      </p:cBhvr>
                                      <p:to>
                                        <p:strVal val="visible"/>
                                      </p:to>
                                    </p:set>
                                    <p:animEffect transition="in" filter="wipe(left)">
                                      <p:cBhvr>
                                        <p:cTn id="52" dur="500"/>
                                        <p:tgtEl>
                                          <p:spTgt spid="86">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7">
                                            <p:txEl>
                                              <p:pRg st="0" end="0"/>
                                            </p:txEl>
                                          </p:spTgt>
                                        </p:tgtEl>
                                        <p:attrNameLst>
                                          <p:attrName>style.visibility</p:attrName>
                                        </p:attrNameLst>
                                      </p:cBhvr>
                                      <p:to>
                                        <p:strVal val="visible"/>
                                      </p:to>
                                    </p:set>
                                    <p:animEffect transition="in" filter="wipe(left)">
                                      <p:cBhvr>
                                        <p:cTn id="57" dur="500"/>
                                        <p:tgtEl>
                                          <p:spTgt spid="87">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88">
                                            <p:txEl>
                                              <p:pRg st="0" end="0"/>
                                            </p:txEl>
                                          </p:spTgt>
                                        </p:tgtEl>
                                        <p:attrNameLst>
                                          <p:attrName>style.visibility</p:attrName>
                                        </p:attrNameLst>
                                      </p:cBhvr>
                                      <p:to>
                                        <p:strVal val="visible"/>
                                      </p:to>
                                    </p:set>
                                    <p:animEffect transition="in" filter="wipe(left)">
                                      <p:cBhvr>
                                        <p:cTn id="62" dur="500"/>
                                        <p:tgtEl>
                                          <p:spTgt spid="88">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9">
                                            <p:txEl>
                                              <p:pRg st="0" end="0"/>
                                            </p:txEl>
                                          </p:spTgt>
                                        </p:tgtEl>
                                        <p:attrNameLst>
                                          <p:attrName>style.visibility</p:attrName>
                                        </p:attrNameLst>
                                      </p:cBhvr>
                                      <p:to>
                                        <p:strVal val="visible"/>
                                      </p:to>
                                    </p:set>
                                    <p:animEffect transition="in" filter="wipe(left)">
                                      <p:cBhvr>
                                        <p:cTn id="67" dur="500"/>
                                        <p:tgtEl>
                                          <p:spTgt spid="89">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90">
                                            <p:txEl>
                                              <p:pRg st="0" end="0"/>
                                            </p:txEl>
                                          </p:spTgt>
                                        </p:tgtEl>
                                        <p:attrNameLst>
                                          <p:attrName>style.visibility</p:attrName>
                                        </p:attrNameLst>
                                      </p:cBhvr>
                                      <p:to>
                                        <p:strVal val="visible"/>
                                      </p:to>
                                    </p:set>
                                    <p:animEffect transition="in" filter="wipe(left)">
                                      <p:cBhvr>
                                        <p:cTn id="72" dur="500"/>
                                        <p:tgtEl>
                                          <p:spTgt spid="90">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91">
                                            <p:txEl>
                                              <p:pRg st="0" end="0"/>
                                            </p:txEl>
                                          </p:spTgt>
                                        </p:tgtEl>
                                        <p:attrNameLst>
                                          <p:attrName>style.visibility</p:attrName>
                                        </p:attrNameLst>
                                      </p:cBhvr>
                                      <p:to>
                                        <p:strVal val="visible"/>
                                      </p:to>
                                    </p:set>
                                    <p:animEffect transition="in" filter="wipe(left)">
                                      <p:cBhvr>
                                        <p:cTn id="77" dur="500"/>
                                        <p:tgtEl>
                                          <p:spTgt spid="91">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92">
                                            <p:txEl>
                                              <p:pRg st="0" end="0"/>
                                            </p:txEl>
                                          </p:spTgt>
                                        </p:tgtEl>
                                        <p:attrNameLst>
                                          <p:attrName>style.visibility</p:attrName>
                                        </p:attrNameLst>
                                      </p:cBhvr>
                                      <p:to>
                                        <p:strVal val="visible"/>
                                      </p:to>
                                    </p:set>
                                    <p:animEffect transition="in" filter="wipe(left)">
                                      <p:cBhvr>
                                        <p:cTn id="82" dur="500"/>
                                        <p:tgtEl>
                                          <p:spTgt spid="92">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93">
                                            <p:txEl>
                                              <p:pRg st="0" end="0"/>
                                            </p:txEl>
                                          </p:spTgt>
                                        </p:tgtEl>
                                        <p:attrNameLst>
                                          <p:attrName>style.visibility</p:attrName>
                                        </p:attrNameLst>
                                      </p:cBhvr>
                                      <p:to>
                                        <p:strVal val="visible"/>
                                      </p:to>
                                    </p:set>
                                    <p:animEffect transition="in" filter="wipe(left)">
                                      <p:cBhvr>
                                        <p:cTn id="87" dur="500"/>
                                        <p:tgtEl>
                                          <p:spTgt spid="93">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94">
                                            <p:txEl>
                                              <p:pRg st="0" end="0"/>
                                            </p:txEl>
                                          </p:spTgt>
                                        </p:tgtEl>
                                        <p:attrNameLst>
                                          <p:attrName>style.visibility</p:attrName>
                                        </p:attrNameLst>
                                      </p:cBhvr>
                                      <p:to>
                                        <p:strVal val="visible"/>
                                      </p:to>
                                    </p:set>
                                    <p:animEffect transition="in" filter="wipe(left)">
                                      <p:cBhvr>
                                        <p:cTn id="92" dur="500"/>
                                        <p:tgtEl>
                                          <p:spTgt spid="94">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95">
                                            <p:txEl>
                                              <p:pRg st="0" end="0"/>
                                            </p:txEl>
                                          </p:spTgt>
                                        </p:tgtEl>
                                        <p:attrNameLst>
                                          <p:attrName>style.visibility</p:attrName>
                                        </p:attrNameLst>
                                      </p:cBhvr>
                                      <p:to>
                                        <p:strVal val="visible"/>
                                      </p:to>
                                    </p:set>
                                    <p:animEffect transition="in" filter="wipe(left)">
                                      <p:cBhvr>
                                        <p:cTn id="97" dur="500"/>
                                        <p:tgtEl>
                                          <p:spTgt spid="95">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nodeType="clickEffect">
                                  <p:stCondLst>
                                    <p:cond delay="0"/>
                                  </p:stCondLst>
                                  <p:childTnLst>
                                    <p:animEffect transition="out" filter="fade">
                                      <p:cBhvr>
                                        <p:cTn id="101" dur="500"/>
                                        <p:tgtEl>
                                          <p:spTgt spid="98"/>
                                        </p:tgtEl>
                                      </p:cBhvr>
                                    </p:animEffect>
                                    <p:set>
                                      <p:cBhvr>
                                        <p:cTn id="102" dur="1" fill="hold">
                                          <p:stCondLst>
                                            <p:cond delay="499"/>
                                          </p:stCondLst>
                                        </p:cTn>
                                        <p:tgtEl>
                                          <p:spTgt spid="98"/>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nodeType="clickEffect">
                                  <p:stCondLst>
                                    <p:cond delay="0"/>
                                  </p:stCondLst>
                                  <p:childTnLst>
                                    <p:set>
                                      <p:cBhvr>
                                        <p:cTn id="106" dur="1" fill="hold">
                                          <p:stCondLst>
                                            <p:cond delay="0"/>
                                          </p:stCondLst>
                                        </p:cTn>
                                        <p:tgtEl>
                                          <p:spTgt spid="240"/>
                                        </p:tgtEl>
                                        <p:attrNameLst>
                                          <p:attrName>style.visibility</p:attrName>
                                        </p:attrNameLst>
                                      </p:cBhvr>
                                      <p:to>
                                        <p:strVal val="visible"/>
                                      </p:to>
                                    </p:set>
                                    <p:animEffect transition="in" filter="wipe(up)">
                                      <p:cBhvr>
                                        <p:cTn id="107" dur="500"/>
                                        <p:tgtEl>
                                          <p:spTgt spid="24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nodeType="clickEffect">
                                  <p:stCondLst>
                                    <p:cond delay="0"/>
                                  </p:stCondLst>
                                  <p:childTnLst>
                                    <p:set>
                                      <p:cBhvr>
                                        <p:cTn id="111" dur="1" fill="hold">
                                          <p:stCondLst>
                                            <p:cond delay="0"/>
                                          </p:stCondLst>
                                        </p:cTn>
                                        <p:tgtEl>
                                          <p:spTgt spid="239"/>
                                        </p:tgtEl>
                                        <p:attrNameLst>
                                          <p:attrName>style.visibility</p:attrName>
                                        </p:attrNameLst>
                                      </p:cBhvr>
                                      <p:to>
                                        <p:strVal val="visible"/>
                                      </p:to>
                                    </p:set>
                                    <p:animEffect transition="in" filter="wipe(up)">
                                      <p:cBhvr>
                                        <p:cTn id="112" dur="500"/>
                                        <p:tgtEl>
                                          <p:spTgt spid="239"/>
                                        </p:tgtEl>
                                      </p:cBhvr>
                                    </p:animEffect>
                                  </p:childTnLst>
                                </p:cTn>
                              </p:par>
                              <p:par>
                                <p:cTn id="113" presetID="21" presetClass="emph" presetSubtype="0" fill="hold" nodeType="withEffect">
                                  <p:stCondLst>
                                    <p:cond delay="0"/>
                                  </p:stCondLst>
                                  <p:childTnLst>
                                    <p:animClr clrSpc="hsl" dir="cw">
                                      <p:cBhvr override="childStyle">
                                        <p:cTn id="114" dur="500" fill="hold"/>
                                        <p:tgtEl>
                                          <p:spTgt spid="240"/>
                                        </p:tgtEl>
                                        <p:attrNameLst>
                                          <p:attrName>style.color</p:attrName>
                                        </p:attrNameLst>
                                      </p:cBhvr>
                                      <p:by>
                                        <p:hsl h="7200000" s="0" l="0"/>
                                      </p:by>
                                    </p:animClr>
                                    <p:animClr clrSpc="hsl" dir="cw">
                                      <p:cBhvr>
                                        <p:cTn id="115" dur="500" fill="hold"/>
                                        <p:tgtEl>
                                          <p:spTgt spid="240"/>
                                        </p:tgtEl>
                                        <p:attrNameLst>
                                          <p:attrName>fillcolor</p:attrName>
                                        </p:attrNameLst>
                                      </p:cBhvr>
                                      <p:by>
                                        <p:hsl h="7200000" s="0" l="0"/>
                                      </p:by>
                                    </p:animClr>
                                    <p:animClr clrSpc="hsl" dir="cw">
                                      <p:cBhvr>
                                        <p:cTn id="116" dur="500" fill="hold"/>
                                        <p:tgtEl>
                                          <p:spTgt spid="240"/>
                                        </p:tgtEl>
                                        <p:attrNameLst>
                                          <p:attrName>stroke.color</p:attrName>
                                        </p:attrNameLst>
                                      </p:cBhvr>
                                      <p:by>
                                        <p:hsl h="7200000" s="0" l="0"/>
                                      </p:by>
                                    </p:animClr>
                                    <p:set>
                                      <p:cBhvr>
                                        <p:cTn id="117" dur="500" fill="hold"/>
                                        <p:tgtEl>
                                          <p:spTgt spid="240"/>
                                        </p:tgtEl>
                                        <p:attrNameLst>
                                          <p:attrName>fill.type</p:attrName>
                                        </p:attrNameLst>
                                      </p:cBhvr>
                                      <p:to>
                                        <p:strVal val="solid"/>
                                      </p:to>
                                    </p:set>
                                  </p:childTnLst>
                                </p:cTn>
                              </p:par>
                            </p:childTnLst>
                          </p:cTn>
                        </p:par>
                      </p:childTnLst>
                    </p:cTn>
                  </p:par>
                  <p:par>
                    <p:cTn id="118" fill="hold">
                      <p:stCondLst>
                        <p:cond delay="indefinite"/>
                      </p:stCondLst>
                      <p:childTnLst>
                        <p:par>
                          <p:cTn id="119" fill="hold">
                            <p:stCondLst>
                              <p:cond delay="0"/>
                            </p:stCondLst>
                            <p:childTnLst>
                              <p:par>
                                <p:cTn id="120" presetID="22" presetClass="entr" presetSubtype="1" fill="hold" nodeType="clickEffect">
                                  <p:stCondLst>
                                    <p:cond delay="0"/>
                                  </p:stCondLst>
                                  <p:childTnLst>
                                    <p:set>
                                      <p:cBhvr>
                                        <p:cTn id="121" dur="1" fill="hold">
                                          <p:stCondLst>
                                            <p:cond delay="0"/>
                                          </p:stCondLst>
                                        </p:cTn>
                                        <p:tgtEl>
                                          <p:spTgt spid="243"/>
                                        </p:tgtEl>
                                        <p:attrNameLst>
                                          <p:attrName>style.visibility</p:attrName>
                                        </p:attrNameLst>
                                      </p:cBhvr>
                                      <p:to>
                                        <p:strVal val="visible"/>
                                      </p:to>
                                    </p:set>
                                    <p:animEffect transition="in" filter="wipe(up)">
                                      <p:cBhvr>
                                        <p:cTn id="122" dur="500"/>
                                        <p:tgtEl>
                                          <p:spTgt spid="243"/>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nodeType="clickEffect">
                                  <p:stCondLst>
                                    <p:cond delay="0"/>
                                  </p:stCondLst>
                                  <p:childTnLst>
                                    <p:set>
                                      <p:cBhvr>
                                        <p:cTn id="126" dur="1" fill="hold">
                                          <p:stCondLst>
                                            <p:cond delay="0"/>
                                          </p:stCondLst>
                                        </p:cTn>
                                        <p:tgtEl>
                                          <p:spTgt spid="242"/>
                                        </p:tgtEl>
                                        <p:attrNameLst>
                                          <p:attrName>style.visibility</p:attrName>
                                        </p:attrNameLst>
                                      </p:cBhvr>
                                      <p:to>
                                        <p:strVal val="visible"/>
                                      </p:to>
                                    </p:set>
                                    <p:animEffect transition="in" filter="wipe(up)">
                                      <p:cBhvr>
                                        <p:cTn id="127" dur="500"/>
                                        <p:tgtEl>
                                          <p:spTgt spid="242"/>
                                        </p:tgtEl>
                                      </p:cBhvr>
                                    </p:animEffect>
                                  </p:childTnLst>
                                </p:cTn>
                              </p:par>
                              <p:par>
                                <p:cTn id="128" presetID="21" presetClass="emph" presetSubtype="0" fill="hold" nodeType="withEffect">
                                  <p:stCondLst>
                                    <p:cond delay="0"/>
                                  </p:stCondLst>
                                  <p:childTnLst>
                                    <p:animClr clrSpc="hsl" dir="cw">
                                      <p:cBhvr override="childStyle">
                                        <p:cTn id="129" dur="500" fill="hold"/>
                                        <p:tgtEl>
                                          <p:spTgt spid="243"/>
                                        </p:tgtEl>
                                        <p:attrNameLst>
                                          <p:attrName>style.color</p:attrName>
                                        </p:attrNameLst>
                                      </p:cBhvr>
                                      <p:by>
                                        <p:hsl h="7200000" s="0" l="0"/>
                                      </p:by>
                                    </p:animClr>
                                    <p:animClr clrSpc="hsl" dir="cw">
                                      <p:cBhvr>
                                        <p:cTn id="130" dur="500" fill="hold"/>
                                        <p:tgtEl>
                                          <p:spTgt spid="243"/>
                                        </p:tgtEl>
                                        <p:attrNameLst>
                                          <p:attrName>fillcolor</p:attrName>
                                        </p:attrNameLst>
                                      </p:cBhvr>
                                      <p:by>
                                        <p:hsl h="7200000" s="0" l="0"/>
                                      </p:by>
                                    </p:animClr>
                                    <p:animClr clrSpc="hsl" dir="cw">
                                      <p:cBhvr>
                                        <p:cTn id="131" dur="500" fill="hold"/>
                                        <p:tgtEl>
                                          <p:spTgt spid="243"/>
                                        </p:tgtEl>
                                        <p:attrNameLst>
                                          <p:attrName>stroke.color</p:attrName>
                                        </p:attrNameLst>
                                      </p:cBhvr>
                                      <p:by>
                                        <p:hsl h="7200000" s="0" l="0"/>
                                      </p:by>
                                    </p:animClr>
                                    <p:set>
                                      <p:cBhvr>
                                        <p:cTn id="132" dur="500" fill="hold"/>
                                        <p:tgtEl>
                                          <p:spTgt spid="243"/>
                                        </p:tgtEl>
                                        <p:attrNameLst>
                                          <p:attrName>fill.type</p:attrName>
                                        </p:attrNameLst>
                                      </p:cBhvr>
                                      <p:to>
                                        <p:strVal val="solid"/>
                                      </p:to>
                                    </p:set>
                                  </p:childTnLst>
                                </p:cTn>
                              </p:par>
                            </p:childTnLst>
                          </p:cTn>
                        </p:par>
                      </p:childTnLst>
                    </p:cTn>
                  </p:par>
                  <p:par>
                    <p:cTn id="133" fill="hold">
                      <p:stCondLst>
                        <p:cond delay="indefinite"/>
                      </p:stCondLst>
                      <p:childTnLst>
                        <p:par>
                          <p:cTn id="134" fill="hold">
                            <p:stCondLst>
                              <p:cond delay="0"/>
                            </p:stCondLst>
                            <p:childTnLst>
                              <p:par>
                                <p:cTn id="135" presetID="22" presetClass="entr" presetSubtype="1" fill="hold" nodeType="clickEffect">
                                  <p:stCondLst>
                                    <p:cond delay="0"/>
                                  </p:stCondLst>
                                  <p:childTnLst>
                                    <p:set>
                                      <p:cBhvr>
                                        <p:cTn id="136" dur="1" fill="hold">
                                          <p:stCondLst>
                                            <p:cond delay="0"/>
                                          </p:stCondLst>
                                        </p:cTn>
                                        <p:tgtEl>
                                          <p:spTgt spid="245"/>
                                        </p:tgtEl>
                                        <p:attrNameLst>
                                          <p:attrName>style.visibility</p:attrName>
                                        </p:attrNameLst>
                                      </p:cBhvr>
                                      <p:to>
                                        <p:strVal val="visible"/>
                                      </p:to>
                                    </p:set>
                                    <p:animEffect transition="in" filter="wipe(up)">
                                      <p:cBhvr>
                                        <p:cTn id="137" dur="500"/>
                                        <p:tgtEl>
                                          <p:spTgt spid="245"/>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1" fill="hold" nodeType="clickEffect">
                                  <p:stCondLst>
                                    <p:cond delay="0"/>
                                  </p:stCondLst>
                                  <p:childTnLst>
                                    <p:set>
                                      <p:cBhvr>
                                        <p:cTn id="141" dur="1" fill="hold">
                                          <p:stCondLst>
                                            <p:cond delay="0"/>
                                          </p:stCondLst>
                                        </p:cTn>
                                        <p:tgtEl>
                                          <p:spTgt spid="244"/>
                                        </p:tgtEl>
                                        <p:attrNameLst>
                                          <p:attrName>style.visibility</p:attrName>
                                        </p:attrNameLst>
                                      </p:cBhvr>
                                      <p:to>
                                        <p:strVal val="visible"/>
                                      </p:to>
                                    </p:set>
                                    <p:animEffect transition="in" filter="wipe(up)">
                                      <p:cBhvr>
                                        <p:cTn id="142" dur="500"/>
                                        <p:tgtEl>
                                          <p:spTgt spid="244"/>
                                        </p:tgtEl>
                                      </p:cBhvr>
                                    </p:animEffect>
                                  </p:childTnLst>
                                </p:cTn>
                              </p:par>
                              <p:par>
                                <p:cTn id="143" presetID="21" presetClass="emph" presetSubtype="0" fill="hold" nodeType="withEffect">
                                  <p:stCondLst>
                                    <p:cond delay="0"/>
                                  </p:stCondLst>
                                  <p:childTnLst>
                                    <p:animClr clrSpc="hsl" dir="cw">
                                      <p:cBhvr override="childStyle">
                                        <p:cTn id="144" dur="500" fill="hold"/>
                                        <p:tgtEl>
                                          <p:spTgt spid="245"/>
                                        </p:tgtEl>
                                        <p:attrNameLst>
                                          <p:attrName>style.color</p:attrName>
                                        </p:attrNameLst>
                                      </p:cBhvr>
                                      <p:by>
                                        <p:hsl h="7200000" s="0" l="0"/>
                                      </p:by>
                                    </p:animClr>
                                    <p:animClr clrSpc="hsl" dir="cw">
                                      <p:cBhvr>
                                        <p:cTn id="145" dur="500" fill="hold"/>
                                        <p:tgtEl>
                                          <p:spTgt spid="245"/>
                                        </p:tgtEl>
                                        <p:attrNameLst>
                                          <p:attrName>fillcolor</p:attrName>
                                        </p:attrNameLst>
                                      </p:cBhvr>
                                      <p:by>
                                        <p:hsl h="7200000" s="0" l="0"/>
                                      </p:by>
                                    </p:animClr>
                                    <p:animClr clrSpc="hsl" dir="cw">
                                      <p:cBhvr>
                                        <p:cTn id="146" dur="500" fill="hold"/>
                                        <p:tgtEl>
                                          <p:spTgt spid="245"/>
                                        </p:tgtEl>
                                        <p:attrNameLst>
                                          <p:attrName>stroke.color</p:attrName>
                                        </p:attrNameLst>
                                      </p:cBhvr>
                                      <p:by>
                                        <p:hsl h="7200000" s="0" l="0"/>
                                      </p:by>
                                    </p:animClr>
                                    <p:set>
                                      <p:cBhvr>
                                        <p:cTn id="147" dur="500" fill="hold"/>
                                        <p:tgtEl>
                                          <p:spTgt spid="245"/>
                                        </p:tgtEl>
                                        <p:attrNameLst>
                                          <p:attrName>fill.type</p:attrName>
                                        </p:attrNameLst>
                                      </p:cBhvr>
                                      <p:to>
                                        <p:strVal val="solid"/>
                                      </p:to>
                                    </p:set>
                                  </p:childTnLst>
                                </p:cTn>
                              </p:par>
                            </p:childTnLst>
                          </p:cTn>
                        </p:par>
                      </p:childTnLst>
                    </p:cTn>
                  </p:par>
                  <p:par>
                    <p:cTn id="148" fill="hold">
                      <p:stCondLst>
                        <p:cond delay="indefinite"/>
                      </p:stCondLst>
                      <p:childTnLst>
                        <p:par>
                          <p:cTn id="149" fill="hold">
                            <p:stCondLst>
                              <p:cond delay="0"/>
                            </p:stCondLst>
                            <p:childTnLst>
                              <p:par>
                                <p:cTn id="150" presetID="22" presetClass="entr" presetSubtype="1" fill="hold" nodeType="clickEffect">
                                  <p:stCondLst>
                                    <p:cond delay="0"/>
                                  </p:stCondLst>
                                  <p:childTnLst>
                                    <p:set>
                                      <p:cBhvr>
                                        <p:cTn id="151" dur="1" fill="hold">
                                          <p:stCondLst>
                                            <p:cond delay="0"/>
                                          </p:stCondLst>
                                        </p:cTn>
                                        <p:tgtEl>
                                          <p:spTgt spid="247"/>
                                        </p:tgtEl>
                                        <p:attrNameLst>
                                          <p:attrName>style.visibility</p:attrName>
                                        </p:attrNameLst>
                                      </p:cBhvr>
                                      <p:to>
                                        <p:strVal val="visible"/>
                                      </p:to>
                                    </p:set>
                                    <p:animEffect transition="in" filter="wipe(up)">
                                      <p:cBhvr>
                                        <p:cTn id="152" dur="500"/>
                                        <p:tgtEl>
                                          <p:spTgt spid="247"/>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1" fill="hold" nodeType="clickEffect">
                                  <p:stCondLst>
                                    <p:cond delay="0"/>
                                  </p:stCondLst>
                                  <p:childTnLst>
                                    <p:set>
                                      <p:cBhvr>
                                        <p:cTn id="156" dur="1" fill="hold">
                                          <p:stCondLst>
                                            <p:cond delay="0"/>
                                          </p:stCondLst>
                                        </p:cTn>
                                        <p:tgtEl>
                                          <p:spTgt spid="246"/>
                                        </p:tgtEl>
                                        <p:attrNameLst>
                                          <p:attrName>style.visibility</p:attrName>
                                        </p:attrNameLst>
                                      </p:cBhvr>
                                      <p:to>
                                        <p:strVal val="visible"/>
                                      </p:to>
                                    </p:set>
                                    <p:animEffect transition="in" filter="wipe(up)">
                                      <p:cBhvr>
                                        <p:cTn id="157" dur="500"/>
                                        <p:tgtEl>
                                          <p:spTgt spid="246"/>
                                        </p:tgtEl>
                                      </p:cBhvr>
                                    </p:animEffect>
                                  </p:childTnLst>
                                </p:cTn>
                              </p:par>
                              <p:par>
                                <p:cTn id="158" presetID="21" presetClass="emph" presetSubtype="0" fill="hold" nodeType="withEffect">
                                  <p:stCondLst>
                                    <p:cond delay="0"/>
                                  </p:stCondLst>
                                  <p:childTnLst>
                                    <p:animClr clrSpc="hsl" dir="cw">
                                      <p:cBhvr override="childStyle">
                                        <p:cTn id="159" dur="500" fill="hold"/>
                                        <p:tgtEl>
                                          <p:spTgt spid="247"/>
                                        </p:tgtEl>
                                        <p:attrNameLst>
                                          <p:attrName>style.color</p:attrName>
                                        </p:attrNameLst>
                                      </p:cBhvr>
                                      <p:by>
                                        <p:hsl h="7200000" s="0" l="0"/>
                                      </p:by>
                                    </p:animClr>
                                    <p:animClr clrSpc="hsl" dir="cw">
                                      <p:cBhvr>
                                        <p:cTn id="160" dur="500" fill="hold"/>
                                        <p:tgtEl>
                                          <p:spTgt spid="247"/>
                                        </p:tgtEl>
                                        <p:attrNameLst>
                                          <p:attrName>fillcolor</p:attrName>
                                        </p:attrNameLst>
                                      </p:cBhvr>
                                      <p:by>
                                        <p:hsl h="7200000" s="0" l="0"/>
                                      </p:by>
                                    </p:animClr>
                                    <p:animClr clrSpc="hsl" dir="cw">
                                      <p:cBhvr>
                                        <p:cTn id="161" dur="500" fill="hold"/>
                                        <p:tgtEl>
                                          <p:spTgt spid="247"/>
                                        </p:tgtEl>
                                        <p:attrNameLst>
                                          <p:attrName>stroke.color</p:attrName>
                                        </p:attrNameLst>
                                      </p:cBhvr>
                                      <p:by>
                                        <p:hsl h="7200000" s="0" l="0"/>
                                      </p:by>
                                    </p:animClr>
                                    <p:set>
                                      <p:cBhvr>
                                        <p:cTn id="162" dur="500" fill="hold"/>
                                        <p:tgtEl>
                                          <p:spTgt spid="247"/>
                                        </p:tgtEl>
                                        <p:attrNameLst>
                                          <p:attrName>fill.type</p:attrName>
                                        </p:attrNameLst>
                                      </p:cBhvr>
                                      <p:to>
                                        <p:strVal val="solid"/>
                                      </p:to>
                                    </p:set>
                                  </p:childTnLst>
                                </p:cTn>
                              </p:par>
                            </p:childTnLst>
                          </p:cTn>
                        </p:par>
                      </p:childTnLst>
                    </p:cTn>
                  </p:par>
                  <p:par>
                    <p:cTn id="163" fill="hold">
                      <p:stCondLst>
                        <p:cond delay="indefinite"/>
                      </p:stCondLst>
                      <p:childTnLst>
                        <p:par>
                          <p:cTn id="164" fill="hold">
                            <p:stCondLst>
                              <p:cond delay="0"/>
                            </p:stCondLst>
                            <p:childTnLst>
                              <p:par>
                                <p:cTn id="165" presetID="22" presetClass="entr" presetSubtype="1" fill="hold" nodeType="clickEffect">
                                  <p:stCondLst>
                                    <p:cond delay="0"/>
                                  </p:stCondLst>
                                  <p:childTnLst>
                                    <p:set>
                                      <p:cBhvr>
                                        <p:cTn id="166" dur="1" fill="hold">
                                          <p:stCondLst>
                                            <p:cond delay="0"/>
                                          </p:stCondLst>
                                        </p:cTn>
                                        <p:tgtEl>
                                          <p:spTgt spid="249"/>
                                        </p:tgtEl>
                                        <p:attrNameLst>
                                          <p:attrName>style.visibility</p:attrName>
                                        </p:attrNameLst>
                                      </p:cBhvr>
                                      <p:to>
                                        <p:strVal val="visible"/>
                                      </p:to>
                                    </p:set>
                                    <p:animEffect transition="in" filter="wipe(up)">
                                      <p:cBhvr>
                                        <p:cTn id="167" dur="500"/>
                                        <p:tgtEl>
                                          <p:spTgt spid="249"/>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1" fill="hold" nodeType="clickEffect">
                                  <p:stCondLst>
                                    <p:cond delay="0"/>
                                  </p:stCondLst>
                                  <p:childTnLst>
                                    <p:set>
                                      <p:cBhvr>
                                        <p:cTn id="171" dur="1" fill="hold">
                                          <p:stCondLst>
                                            <p:cond delay="0"/>
                                          </p:stCondLst>
                                        </p:cTn>
                                        <p:tgtEl>
                                          <p:spTgt spid="248"/>
                                        </p:tgtEl>
                                        <p:attrNameLst>
                                          <p:attrName>style.visibility</p:attrName>
                                        </p:attrNameLst>
                                      </p:cBhvr>
                                      <p:to>
                                        <p:strVal val="visible"/>
                                      </p:to>
                                    </p:set>
                                    <p:animEffect transition="in" filter="wipe(up)">
                                      <p:cBhvr>
                                        <p:cTn id="172" dur="500"/>
                                        <p:tgtEl>
                                          <p:spTgt spid="248"/>
                                        </p:tgtEl>
                                      </p:cBhvr>
                                    </p:animEffect>
                                  </p:childTnLst>
                                </p:cTn>
                              </p:par>
                              <p:par>
                                <p:cTn id="173" presetID="21" presetClass="emph" presetSubtype="0" fill="hold" nodeType="withEffect">
                                  <p:stCondLst>
                                    <p:cond delay="0"/>
                                  </p:stCondLst>
                                  <p:childTnLst>
                                    <p:animClr clrSpc="hsl" dir="cw">
                                      <p:cBhvr override="childStyle">
                                        <p:cTn id="174" dur="500" fill="hold"/>
                                        <p:tgtEl>
                                          <p:spTgt spid="249"/>
                                        </p:tgtEl>
                                        <p:attrNameLst>
                                          <p:attrName>style.color</p:attrName>
                                        </p:attrNameLst>
                                      </p:cBhvr>
                                      <p:by>
                                        <p:hsl h="7200000" s="0" l="0"/>
                                      </p:by>
                                    </p:animClr>
                                    <p:animClr clrSpc="hsl" dir="cw">
                                      <p:cBhvr>
                                        <p:cTn id="175" dur="500" fill="hold"/>
                                        <p:tgtEl>
                                          <p:spTgt spid="249"/>
                                        </p:tgtEl>
                                        <p:attrNameLst>
                                          <p:attrName>fillcolor</p:attrName>
                                        </p:attrNameLst>
                                      </p:cBhvr>
                                      <p:by>
                                        <p:hsl h="7200000" s="0" l="0"/>
                                      </p:by>
                                    </p:animClr>
                                    <p:animClr clrSpc="hsl" dir="cw">
                                      <p:cBhvr>
                                        <p:cTn id="176" dur="500" fill="hold"/>
                                        <p:tgtEl>
                                          <p:spTgt spid="249"/>
                                        </p:tgtEl>
                                        <p:attrNameLst>
                                          <p:attrName>stroke.color</p:attrName>
                                        </p:attrNameLst>
                                      </p:cBhvr>
                                      <p:by>
                                        <p:hsl h="7200000" s="0" l="0"/>
                                      </p:by>
                                    </p:animClr>
                                    <p:set>
                                      <p:cBhvr>
                                        <p:cTn id="177" dur="500" fill="hold"/>
                                        <p:tgtEl>
                                          <p:spTgt spid="249"/>
                                        </p:tgtEl>
                                        <p:attrNameLst>
                                          <p:attrName>fill.type</p:attrName>
                                        </p:attrNameLst>
                                      </p:cBhvr>
                                      <p:to>
                                        <p:strVal val="solid"/>
                                      </p:to>
                                    </p:set>
                                  </p:childTnLst>
                                </p:cTn>
                              </p:par>
                            </p:childTnLst>
                          </p:cTn>
                        </p:par>
                      </p:childTnLst>
                    </p:cTn>
                  </p:par>
                  <p:par>
                    <p:cTn id="178" fill="hold">
                      <p:stCondLst>
                        <p:cond delay="indefinite"/>
                      </p:stCondLst>
                      <p:childTnLst>
                        <p:par>
                          <p:cTn id="179" fill="hold">
                            <p:stCondLst>
                              <p:cond delay="0"/>
                            </p:stCondLst>
                            <p:childTnLst>
                              <p:par>
                                <p:cTn id="180" presetID="22" presetClass="entr" presetSubtype="1" fill="hold" nodeType="clickEffect">
                                  <p:stCondLst>
                                    <p:cond delay="0"/>
                                  </p:stCondLst>
                                  <p:childTnLst>
                                    <p:set>
                                      <p:cBhvr>
                                        <p:cTn id="181" dur="1" fill="hold">
                                          <p:stCondLst>
                                            <p:cond delay="0"/>
                                          </p:stCondLst>
                                        </p:cTn>
                                        <p:tgtEl>
                                          <p:spTgt spid="251"/>
                                        </p:tgtEl>
                                        <p:attrNameLst>
                                          <p:attrName>style.visibility</p:attrName>
                                        </p:attrNameLst>
                                      </p:cBhvr>
                                      <p:to>
                                        <p:strVal val="visible"/>
                                      </p:to>
                                    </p:set>
                                    <p:animEffect transition="in" filter="wipe(up)">
                                      <p:cBhvr>
                                        <p:cTn id="182" dur="500"/>
                                        <p:tgtEl>
                                          <p:spTgt spid="251"/>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1" fill="hold" nodeType="clickEffect">
                                  <p:stCondLst>
                                    <p:cond delay="0"/>
                                  </p:stCondLst>
                                  <p:childTnLst>
                                    <p:set>
                                      <p:cBhvr>
                                        <p:cTn id="186" dur="1" fill="hold">
                                          <p:stCondLst>
                                            <p:cond delay="0"/>
                                          </p:stCondLst>
                                        </p:cTn>
                                        <p:tgtEl>
                                          <p:spTgt spid="250"/>
                                        </p:tgtEl>
                                        <p:attrNameLst>
                                          <p:attrName>style.visibility</p:attrName>
                                        </p:attrNameLst>
                                      </p:cBhvr>
                                      <p:to>
                                        <p:strVal val="visible"/>
                                      </p:to>
                                    </p:set>
                                    <p:animEffect transition="in" filter="wipe(up)">
                                      <p:cBhvr>
                                        <p:cTn id="187" dur="500"/>
                                        <p:tgtEl>
                                          <p:spTgt spid="250"/>
                                        </p:tgtEl>
                                      </p:cBhvr>
                                    </p:animEffect>
                                  </p:childTnLst>
                                </p:cTn>
                              </p:par>
                              <p:par>
                                <p:cTn id="188" presetID="21" presetClass="emph" presetSubtype="0" fill="hold" nodeType="withEffect">
                                  <p:stCondLst>
                                    <p:cond delay="0"/>
                                  </p:stCondLst>
                                  <p:childTnLst>
                                    <p:animClr clrSpc="hsl" dir="cw">
                                      <p:cBhvr override="childStyle">
                                        <p:cTn id="189" dur="500" fill="hold"/>
                                        <p:tgtEl>
                                          <p:spTgt spid="251"/>
                                        </p:tgtEl>
                                        <p:attrNameLst>
                                          <p:attrName>style.color</p:attrName>
                                        </p:attrNameLst>
                                      </p:cBhvr>
                                      <p:by>
                                        <p:hsl h="7200000" s="0" l="0"/>
                                      </p:by>
                                    </p:animClr>
                                    <p:animClr clrSpc="hsl" dir="cw">
                                      <p:cBhvr>
                                        <p:cTn id="190" dur="500" fill="hold"/>
                                        <p:tgtEl>
                                          <p:spTgt spid="251"/>
                                        </p:tgtEl>
                                        <p:attrNameLst>
                                          <p:attrName>fillcolor</p:attrName>
                                        </p:attrNameLst>
                                      </p:cBhvr>
                                      <p:by>
                                        <p:hsl h="7200000" s="0" l="0"/>
                                      </p:by>
                                    </p:animClr>
                                    <p:animClr clrSpc="hsl" dir="cw">
                                      <p:cBhvr>
                                        <p:cTn id="191" dur="500" fill="hold"/>
                                        <p:tgtEl>
                                          <p:spTgt spid="251"/>
                                        </p:tgtEl>
                                        <p:attrNameLst>
                                          <p:attrName>stroke.color</p:attrName>
                                        </p:attrNameLst>
                                      </p:cBhvr>
                                      <p:by>
                                        <p:hsl h="7200000" s="0" l="0"/>
                                      </p:by>
                                    </p:animClr>
                                    <p:set>
                                      <p:cBhvr>
                                        <p:cTn id="192" dur="500" fill="hold"/>
                                        <p:tgtEl>
                                          <p:spTgt spid="251"/>
                                        </p:tgtEl>
                                        <p:attrNameLst>
                                          <p:attrName>fill.type</p:attrName>
                                        </p:attrNameLst>
                                      </p:cBhvr>
                                      <p:to>
                                        <p:strVal val="solid"/>
                                      </p:to>
                                    </p:set>
                                  </p:childTnLst>
                                </p:cTn>
                              </p:par>
                            </p:childTnLst>
                          </p:cTn>
                        </p:par>
                      </p:childTnLst>
                    </p:cTn>
                  </p:par>
                  <p:par>
                    <p:cTn id="193" fill="hold">
                      <p:stCondLst>
                        <p:cond delay="indefinite"/>
                      </p:stCondLst>
                      <p:childTnLst>
                        <p:par>
                          <p:cTn id="194" fill="hold">
                            <p:stCondLst>
                              <p:cond delay="0"/>
                            </p:stCondLst>
                            <p:childTnLst>
                              <p:par>
                                <p:cTn id="195" presetID="22" presetClass="entr" presetSubtype="1" fill="hold" nodeType="clickEffect">
                                  <p:stCondLst>
                                    <p:cond delay="0"/>
                                  </p:stCondLst>
                                  <p:childTnLst>
                                    <p:set>
                                      <p:cBhvr>
                                        <p:cTn id="196" dur="1" fill="hold">
                                          <p:stCondLst>
                                            <p:cond delay="0"/>
                                          </p:stCondLst>
                                        </p:cTn>
                                        <p:tgtEl>
                                          <p:spTgt spid="253"/>
                                        </p:tgtEl>
                                        <p:attrNameLst>
                                          <p:attrName>style.visibility</p:attrName>
                                        </p:attrNameLst>
                                      </p:cBhvr>
                                      <p:to>
                                        <p:strVal val="visible"/>
                                      </p:to>
                                    </p:set>
                                    <p:animEffect transition="in" filter="wipe(up)">
                                      <p:cBhvr>
                                        <p:cTn id="197" dur="500"/>
                                        <p:tgtEl>
                                          <p:spTgt spid="253"/>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1" fill="hold" nodeType="clickEffect">
                                  <p:stCondLst>
                                    <p:cond delay="0"/>
                                  </p:stCondLst>
                                  <p:childTnLst>
                                    <p:set>
                                      <p:cBhvr>
                                        <p:cTn id="201" dur="1" fill="hold">
                                          <p:stCondLst>
                                            <p:cond delay="0"/>
                                          </p:stCondLst>
                                        </p:cTn>
                                        <p:tgtEl>
                                          <p:spTgt spid="252"/>
                                        </p:tgtEl>
                                        <p:attrNameLst>
                                          <p:attrName>style.visibility</p:attrName>
                                        </p:attrNameLst>
                                      </p:cBhvr>
                                      <p:to>
                                        <p:strVal val="visible"/>
                                      </p:to>
                                    </p:set>
                                    <p:animEffect transition="in" filter="wipe(up)">
                                      <p:cBhvr>
                                        <p:cTn id="202" dur="500"/>
                                        <p:tgtEl>
                                          <p:spTgt spid="252"/>
                                        </p:tgtEl>
                                      </p:cBhvr>
                                    </p:animEffect>
                                  </p:childTnLst>
                                </p:cTn>
                              </p:par>
                              <p:par>
                                <p:cTn id="203" presetID="21" presetClass="emph" presetSubtype="0" fill="hold" nodeType="withEffect">
                                  <p:stCondLst>
                                    <p:cond delay="0"/>
                                  </p:stCondLst>
                                  <p:childTnLst>
                                    <p:animClr clrSpc="hsl" dir="cw">
                                      <p:cBhvr override="childStyle">
                                        <p:cTn id="204" dur="500" fill="hold"/>
                                        <p:tgtEl>
                                          <p:spTgt spid="253"/>
                                        </p:tgtEl>
                                        <p:attrNameLst>
                                          <p:attrName>style.color</p:attrName>
                                        </p:attrNameLst>
                                      </p:cBhvr>
                                      <p:by>
                                        <p:hsl h="7200000" s="0" l="0"/>
                                      </p:by>
                                    </p:animClr>
                                    <p:animClr clrSpc="hsl" dir="cw">
                                      <p:cBhvr>
                                        <p:cTn id="205" dur="500" fill="hold"/>
                                        <p:tgtEl>
                                          <p:spTgt spid="253"/>
                                        </p:tgtEl>
                                        <p:attrNameLst>
                                          <p:attrName>fillcolor</p:attrName>
                                        </p:attrNameLst>
                                      </p:cBhvr>
                                      <p:by>
                                        <p:hsl h="7200000" s="0" l="0"/>
                                      </p:by>
                                    </p:animClr>
                                    <p:animClr clrSpc="hsl" dir="cw">
                                      <p:cBhvr>
                                        <p:cTn id="206" dur="500" fill="hold"/>
                                        <p:tgtEl>
                                          <p:spTgt spid="253"/>
                                        </p:tgtEl>
                                        <p:attrNameLst>
                                          <p:attrName>stroke.color</p:attrName>
                                        </p:attrNameLst>
                                      </p:cBhvr>
                                      <p:by>
                                        <p:hsl h="7200000" s="0" l="0"/>
                                      </p:by>
                                    </p:animClr>
                                    <p:set>
                                      <p:cBhvr>
                                        <p:cTn id="207" dur="500" fill="hold"/>
                                        <p:tgtEl>
                                          <p:spTgt spid="253"/>
                                        </p:tgtEl>
                                        <p:attrNameLst>
                                          <p:attrName>fill.type</p:attrName>
                                        </p:attrNameLst>
                                      </p:cBhvr>
                                      <p:to>
                                        <p:strVal val="solid"/>
                                      </p:to>
                                    </p:set>
                                  </p:childTnLst>
                                </p:cTn>
                              </p:par>
                            </p:childTnLst>
                          </p:cTn>
                        </p:par>
                      </p:childTnLst>
                    </p:cTn>
                  </p:par>
                  <p:par>
                    <p:cTn id="208" fill="hold">
                      <p:stCondLst>
                        <p:cond delay="indefinite"/>
                      </p:stCondLst>
                      <p:childTnLst>
                        <p:par>
                          <p:cTn id="209" fill="hold">
                            <p:stCondLst>
                              <p:cond delay="0"/>
                            </p:stCondLst>
                            <p:childTnLst>
                              <p:par>
                                <p:cTn id="210" presetID="22" presetClass="entr" presetSubtype="1" fill="hold" nodeType="clickEffect">
                                  <p:stCondLst>
                                    <p:cond delay="0"/>
                                  </p:stCondLst>
                                  <p:childTnLst>
                                    <p:set>
                                      <p:cBhvr>
                                        <p:cTn id="211" dur="1" fill="hold">
                                          <p:stCondLst>
                                            <p:cond delay="0"/>
                                          </p:stCondLst>
                                        </p:cTn>
                                        <p:tgtEl>
                                          <p:spTgt spid="255"/>
                                        </p:tgtEl>
                                        <p:attrNameLst>
                                          <p:attrName>style.visibility</p:attrName>
                                        </p:attrNameLst>
                                      </p:cBhvr>
                                      <p:to>
                                        <p:strVal val="visible"/>
                                      </p:to>
                                    </p:set>
                                    <p:animEffect transition="in" filter="wipe(up)">
                                      <p:cBhvr>
                                        <p:cTn id="212" dur="500"/>
                                        <p:tgtEl>
                                          <p:spTgt spid="255"/>
                                        </p:tgtEl>
                                      </p:cBhvr>
                                    </p:animEffect>
                                  </p:childTnLst>
                                </p:cTn>
                              </p:par>
                            </p:childTnLst>
                          </p:cTn>
                        </p:par>
                      </p:childTnLst>
                    </p:cTn>
                  </p:par>
                  <p:par>
                    <p:cTn id="213" fill="hold">
                      <p:stCondLst>
                        <p:cond delay="indefinite"/>
                      </p:stCondLst>
                      <p:childTnLst>
                        <p:par>
                          <p:cTn id="214" fill="hold">
                            <p:stCondLst>
                              <p:cond delay="0"/>
                            </p:stCondLst>
                            <p:childTnLst>
                              <p:par>
                                <p:cTn id="215" presetID="22" presetClass="entr" presetSubtype="1" fill="hold" nodeType="clickEffect">
                                  <p:stCondLst>
                                    <p:cond delay="0"/>
                                  </p:stCondLst>
                                  <p:childTnLst>
                                    <p:set>
                                      <p:cBhvr>
                                        <p:cTn id="216" dur="1" fill="hold">
                                          <p:stCondLst>
                                            <p:cond delay="0"/>
                                          </p:stCondLst>
                                        </p:cTn>
                                        <p:tgtEl>
                                          <p:spTgt spid="254"/>
                                        </p:tgtEl>
                                        <p:attrNameLst>
                                          <p:attrName>style.visibility</p:attrName>
                                        </p:attrNameLst>
                                      </p:cBhvr>
                                      <p:to>
                                        <p:strVal val="visible"/>
                                      </p:to>
                                    </p:set>
                                    <p:animEffect transition="in" filter="wipe(up)">
                                      <p:cBhvr>
                                        <p:cTn id="217" dur="500"/>
                                        <p:tgtEl>
                                          <p:spTgt spid="254"/>
                                        </p:tgtEl>
                                      </p:cBhvr>
                                    </p:animEffect>
                                  </p:childTnLst>
                                </p:cTn>
                              </p:par>
                              <p:par>
                                <p:cTn id="218" presetID="21" presetClass="emph" presetSubtype="0" fill="hold" nodeType="withEffect">
                                  <p:stCondLst>
                                    <p:cond delay="0"/>
                                  </p:stCondLst>
                                  <p:childTnLst>
                                    <p:animClr clrSpc="hsl" dir="cw">
                                      <p:cBhvr override="childStyle">
                                        <p:cTn id="219" dur="500" fill="hold"/>
                                        <p:tgtEl>
                                          <p:spTgt spid="255"/>
                                        </p:tgtEl>
                                        <p:attrNameLst>
                                          <p:attrName>style.color</p:attrName>
                                        </p:attrNameLst>
                                      </p:cBhvr>
                                      <p:by>
                                        <p:hsl h="7200000" s="0" l="0"/>
                                      </p:by>
                                    </p:animClr>
                                    <p:animClr clrSpc="hsl" dir="cw">
                                      <p:cBhvr>
                                        <p:cTn id="220" dur="500" fill="hold"/>
                                        <p:tgtEl>
                                          <p:spTgt spid="255"/>
                                        </p:tgtEl>
                                        <p:attrNameLst>
                                          <p:attrName>fillcolor</p:attrName>
                                        </p:attrNameLst>
                                      </p:cBhvr>
                                      <p:by>
                                        <p:hsl h="7200000" s="0" l="0"/>
                                      </p:by>
                                    </p:animClr>
                                    <p:animClr clrSpc="hsl" dir="cw">
                                      <p:cBhvr>
                                        <p:cTn id="221" dur="500" fill="hold"/>
                                        <p:tgtEl>
                                          <p:spTgt spid="255"/>
                                        </p:tgtEl>
                                        <p:attrNameLst>
                                          <p:attrName>stroke.color</p:attrName>
                                        </p:attrNameLst>
                                      </p:cBhvr>
                                      <p:by>
                                        <p:hsl h="7200000" s="0" l="0"/>
                                      </p:by>
                                    </p:animClr>
                                    <p:set>
                                      <p:cBhvr>
                                        <p:cTn id="222" dur="500" fill="hold"/>
                                        <p:tgtEl>
                                          <p:spTgt spid="255"/>
                                        </p:tgtEl>
                                        <p:attrNameLst>
                                          <p:attrName>fill.type</p:attrName>
                                        </p:attrNameLst>
                                      </p:cBhvr>
                                      <p:to>
                                        <p:strVal val="solid"/>
                                      </p:to>
                                    </p:set>
                                  </p:childTnLst>
                                </p:cTn>
                              </p:par>
                            </p:childTnLst>
                          </p:cTn>
                        </p:par>
                      </p:childTnLst>
                    </p:cTn>
                  </p:par>
                  <p:par>
                    <p:cTn id="223" fill="hold">
                      <p:stCondLst>
                        <p:cond delay="indefinite"/>
                      </p:stCondLst>
                      <p:childTnLst>
                        <p:par>
                          <p:cTn id="224" fill="hold">
                            <p:stCondLst>
                              <p:cond delay="0"/>
                            </p:stCondLst>
                            <p:childTnLst>
                              <p:par>
                                <p:cTn id="225" presetID="22" presetClass="entr" presetSubtype="1" fill="hold" nodeType="clickEffect">
                                  <p:stCondLst>
                                    <p:cond delay="0"/>
                                  </p:stCondLst>
                                  <p:childTnLst>
                                    <p:set>
                                      <p:cBhvr>
                                        <p:cTn id="226" dur="1" fill="hold">
                                          <p:stCondLst>
                                            <p:cond delay="0"/>
                                          </p:stCondLst>
                                        </p:cTn>
                                        <p:tgtEl>
                                          <p:spTgt spid="257"/>
                                        </p:tgtEl>
                                        <p:attrNameLst>
                                          <p:attrName>style.visibility</p:attrName>
                                        </p:attrNameLst>
                                      </p:cBhvr>
                                      <p:to>
                                        <p:strVal val="visible"/>
                                      </p:to>
                                    </p:set>
                                    <p:animEffect transition="in" filter="wipe(up)">
                                      <p:cBhvr>
                                        <p:cTn id="227" dur="500"/>
                                        <p:tgtEl>
                                          <p:spTgt spid="257"/>
                                        </p:tgtEl>
                                      </p:cBhvr>
                                    </p:animEffect>
                                  </p:childTnLst>
                                </p:cTn>
                              </p:par>
                            </p:childTnLst>
                          </p:cTn>
                        </p:par>
                      </p:childTnLst>
                    </p:cTn>
                  </p:par>
                  <p:par>
                    <p:cTn id="228" fill="hold">
                      <p:stCondLst>
                        <p:cond delay="indefinite"/>
                      </p:stCondLst>
                      <p:childTnLst>
                        <p:par>
                          <p:cTn id="229" fill="hold">
                            <p:stCondLst>
                              <p:cond delay="0"/>
                            </p:stCondLst>
                            <p:childTnLst>
                              <p:par>
                                <p:cTn id="230" presetID="22" presetClass="entr" presetSubtype="1" fill="hold" nodeType="clickEffect">
                                  <p:stCondLst>
                                    <p:cond delay="0"/>
                                  </p:stCondLst>
                                  <p:childTnLst>
                                    <p:set>
                                      <p:cBhvr>
                                        <p:cTn id="231" dur="1" fill="hold">
                                          <p:stCondLst>
                                            <p:cond delay="0"/>
                                          </p:stCondLst>
                                        </p:cTn>
                                        <p:tgtEl>
                                          <p:spTgt spid="256"/>
                                        </p:tgtEl>
                                        <p:attrNameLst>
                                          <p:attrName>style.visibility</p:attrName>
                                        </p:attrNameLst>
                                      </p:cBhvr>
                                      <p:to>
                                        <p:strVal val="visible"/>
                                      </p:to>
                                    </p:set>
                                    <p:animEffect transition="in" filter="wipe(up)">
                                      <p:cBhvr>
                                        <p:cTn id="232" dur="500"/>
                                        <p:tgtEl>
                                          <p:spTgt spid="256"/>
                                        </p:tgtEl>
                                      </p:cBhvr>
                                    </p:animEffect>
                                  </p:childTnLst>
                                </p:cTn>
                              </p:par>
                              <p:par>
                                <p:cTn id="233" presetID="21" presetClass="emph" presetSubtype="0" fill="hold" nodeType="withEffect">
                                  <p:stCondLst>
                                    <p:cond delay="0"/>
                                  </p:stCondLst>
                                  <p:childTnLst>
                                    <p:animClr clrSpc="hsl" dir="cw">
                                      <p:cBhvr override="childStyle">
                                        <p:cTn id="234" dur="500" fill="hold"/>
                                        <p:tgtEl>
                                          <p:spTgt spid="257"/>
                                        </p:tgtEl>
                                        <p:attrNameLst>
                                          <p:attrName>style.color</p:attrName>
                                        </p:attrNameLst>
                                      </p:cBhvr>
                                      <p:by>
                                        <p:hsl h="7200000" s="0" l="0"/>
                                      </p:by>
                                    </p:animClr>
                                    <p:animClr clrSpc="hsl" dir="cw">
                                      <p:cBhvr>
                                        <p:cTn id="235" dur="500" fill="hold"/>
                                        <p:tgtEl>
                                          <p:spTgt spid="257"/>
                                        </p:tgtEl>
                                        <p:attrNameLst>
                                          <p:attrName>fillcolor</p:attrName>
                                        </p:attrNameLst>
                                      </p:cBhvr>
                                      <p:by>
                                        <p:hsl h="7200000" s="0" l="0"/>
                                      </p:by>
                                    </p:animClr>
                                    <p:animClr clrSpc="hsl" dir="cw">
                                      <p:cBhvr>
                                        <p:cTn id="236" dur="500" fill="hold"/>
                                        <p:tgtEl>
                                          <p:spTgt spid="257"/>
                                        </p:tgtEl>
                                        <p:attrNameLst>
                                          <p:attrName>stroke.color</p:attrName>
                                        </p:attrNameLst>
                                      </p:cBhvr>
                                      <p:by>
                                        <p:hsl h="7200000" s="0" l="0"/>
                                      </p:by>
                                    </p:animClr>
                                    <p:set>
                                      <p:cBhvr>
                                        <p:cTn id="237" dur="500" fill="hold"/>
                                        <p:tgtEl>
                                          <p:spTgt spid="257"/>
                                        </p:tgtEl>
                                        <p:attrNameLst>
                                          <p:attrName>fill.type</p:attrName>
                                        </p:attrNameLst>
                                      </p:cBhvr>
                                      <p:to>
                                        <p:strVal val="solid"/>
                                      </p:to>
                                    </p:set>
                                  </p:childTnLst>
                                </p:cTn>
                              </p:par>
                            </p:childTnLst>
                          </p:cTn>
                        </p:par>
                      </p:childTnLst>
                    </p:cTn>
                  </p:par>
                  <p:par>
                    <p:cTn id="238" fill="hold">
                      <p:stCondLst>
                        <p:cond delay="indefinite"/>
                      </p:stCondLst>
                      <p:childTnLst>
                        <p:par>
                          <p:cTn id="239" fill="hold">
                            <p:stCondLst>
                              <p:cond delay="0"/>
                            </p:stCondLst>
                            <p:childTnLst>
                              <p:par>
                                <p:cTn id="240" presetID="22" presetClass="entr" presetSubtype="1" fill="hold" nodeType="clickEffect">
                                  <p:stCondLst>
                                    <p:cond delay="0"/>
                                  </p:stCondLst>
                                  <p:childTnLst>
                                    <p:set>
                                      <p:cBhvr>
                                        <p:cTn id="241" dur="1" fill="hold">
                                          <p:stCondLst>
                                            <p:cond delay="0"/>
                                          </p:stCondLst>
                                        </p:cTn>
                                        <p:tgtEl>
                                          <p:spTgt spid="259"/>
                                        </p:tgtEl>
                                        <p:attrNameLst>
                                          <p:attrName>style.visibility</p:attrName>
                                        </p:attrNameLst>
                                      </p:cBhvr>
                                      <p:to>
                                        <p:strVal val="visible"/>
                                      </p:to>
                                    </p:set>
                                    <p:animEffect transition="in" filter="wipe(up)">
                                      <p:cBhvr>
                                        <p:cTn id="242" dur="500"/>
                                        <p:tgtEl>
                                          <p:spTgt spid="259"/>
                                        </p:tgtEl>
                                      </p:cBhvr>
                                    </p:animEffect>
                                  </p:childTnLst>
                                </p:cTn>
                              </p:par>
                            </p:childTnLst>
                          </p:cTn>
                        </p:par>
                      </p:childTnLst>
                    </p:cTn>
                  </p:par>
                  <p:par>
                    <p:cTn id="243" fill="hold">
                      <p:stCondLst>
                        <p:cond delay="indefinite"/>
                      </p:stCondLst>
                      <p:childTnLst>
                        <p:par>
                          <p:cTn id="244" fill="hold">
                            <p:stCondLst>
                              <p:cond delay="0"/>
                            </p:stCondLst>
                            <p:childTnLst>
                              <p:par>
                                <p:cTn id="245" presetID="22" presetClass="entr" presetSubtype="1" fill="hold" nodeType="clickEffect">
                                  <p:stCondLst>
                                    <p:cond delay="0"/>
                                  </p:stCondLst>
                                  <p:childTnLst>
                                    <p:set>
                                      <p:cBhvr>
                                        <p:cTn id="246" dur="1" fill="hold">
                                          <p:stCondLst>
                                            <p:cond delay="0"/>
                                          </p:stCondLst>
                                        </p:cTn>
                                        <p:tgtEl>
                                          <p:spTgt spid="258"/>
                                        </p:tgtEl>
                                        <p:attrNameLst>
                                          <p:attrName>style.visibility</p:attrName>
                                        </p:attrNameLst>
                                      </p:cBhvr>
                                      <p:to>
                                        <p:strVal val="visible"/>
                                      </p:to>
                                    </p:set>
                                    <p:animEffect transition="in" filter="wipe(up)">
                                      <p:cBhvr>
                                        <p:cTn id="247" dur="500"/>
                                        <p:tgtEl>
                                          <p:spTgt spid="258"/>
                                        </p:tgtEl>
                                      </p:cBhvr>
                                    </p:animEffect>
                                  </p:childTnLst>
                                </p:cTn>
                              </p:par>
                              <p:par>
                                <p:cTn id="248" presetID="21" presetClass="emph" presetSubtype="0" fill="hold" nodeType="withEffect">
                                  <p:stCondLst>
                                    <p:cond delay="0"/>
                                  </p:stCondLst>
                                  <p:childTnLst>
                                    <p:animClr clrSpc="hsl" dir="cw">
                                      <p:cBhvr override="childStyle">
                                        <p:cTn id="249" dur="500" fill="hold"/>
                                        <p:tgtEl>
                                          <p:spTgt spid="259"/>
                                        </p:tgtEl>
                                        <p:attrNameLst>
                                          <p:attrName>style.color</p:attrName>
                                        </p:attrNameLst>
                                      </p:cBhvr>
                                      <p:by>
                                        <p:hsl h="7200000" s="0" l="0"/>
                                      </p:by>
                                    </p:animClr>
                                    <p:animClr clrSpc="hsl" dir="cw">
                                      <p:cBhvr>
                                        <p:cTn id="250" dur="500" fill="hold"/>
                                        <p:tgtEl>
                                          <p:spTgt spid="259"/>
                                        </p:tgtEl>
                                        <p:attrNameLst>
                                          <p:attrName>fillcolor</p:attrName>
                                        </p:attrNameLst>
                                      </p:cBhvr>
                                      <p:by>
                                        <p:hsl h="7200000" s="0" l="0"/>
                                      </p:by>
                                    </p:animClr>
                                    <p:animClr clrSpc="hsl" dir="cw">
                                      <p:cBhvr>
                                        <p:cTn id="251" dur="500" fill="hold"/>
                                        <p:tgtEl>
                                          <p:spTgt spid="259"/>
                                        </p:tgtEl>
                                        <p:attrNameLst>
                                          <p:attrName>stroke.color</p:attrName>
                                        </p:attrNameLst>
                                      </p:cBhvr>
                                      <p:by>
                                        <p:hsl h="7200000" s="0" l="0"/>
                                      </p:by>
                                    </p:animClr>
                                    <p:set>
                                      <p:cBhvr>
                                        <p:cTn id="252" dur="500" fill="hold"/>
                                        <p:tgtEl>
                                          <p:spTgt spid="259"/>
                                        </p:tgtEl>
                                        <p:attrNameLst>
                                          <p:attrName>fill.type</p:attrName>
                                        </p:attrNameLst>
                                      </p:cBhvr>
                                      <p:to>
                                        <p:strVal val="solid"/>
                                      </p:to>
                                    </p:set>
                                  </p:childTnLst>
                                </p:cTn>
                              </p:par>
                            </p:childTnLst>
                          </p:cTn>
                        </p:par>
                      </p:childTnLst>
                    </p:cTn>
                  </p:par>
                  <p:par>
                    <p:cTn id="253" fill="hold">
                      <p:stCondLst>
                        <p:cond delay="indefinite"/>
                      </p:stCondLst>
                      <p:childTnLst>
                        <p:par>
                          <p:cTn id="254" fill="hold">
                            <p:stCondLst>
                              <p:cond delay="0"/>
                            </p:stCondLst>
                            <p:childTnLst>
                              <p:par>
                                <p:cTn id="255" presetID="22" presetClass="entr" presetSubtype="1" fill="hold" nodeType="clickEffect">
                                  <p:stCondLst>
                                    <p:cond delay="0"/>
                                  </p:stCondLst>
                                  <p:childTnLst>
                                    <p:set>
                                      <p:cBhvr>
                                        <p:cTn id="256" dur="1" fill="hold">
                                          <p:stCondLst>
                                            <p:cond delay="0"/>
                                          </p:stCondLst>
                                        </p:cTn>
                                        <p:tgtEl>
                                          <p:spTgt spid="261"/>
                                        </p:tgtEl>
                                        <p:attrNameLst>
                                          <p:attrName>style.visibility</p:attrName>
                                        </p:attrNameLst>
                                      </p:cBhvr>
                                      <p:to>
                                        <p:strVal val="visible"/>
                                      </p:to>
                                    </p:set>
                                    <p:animEffect transition="in" filter="wipe(up)">
                                      <p:cBhvr>
                                        <p:cTn id="257" dur="500"/>
                                        <p:tgtEl>
                                          <p:spTgt spid="261"/>
                                        </p:tgtEl>
                                      </p:cBhvr>
                                    </p:animEffect>
                                  </p:childTnLst>
                                </p:cTn>
                              </p:par>
                            </p:childTnLst>
                          </p:cTn>
                        </p:par>
                      </p:childTnLst>
                    </p:cTn>
                  </p:par>
                  <p:par>
                    <p:cTn id="258" fill="hold">
                      <p:stCondLst>
                        <p:cond delay="indefinite"/>
                      </p:stCondLst>
                      <p:childTnLst>
                        <p:par>
                          <p:cTn id="259" fill="hold">
                            <p:stCondLst>
                              <p:cond delay="0"/>
                            </p:stCondLst>
                            <p:childTnLst>
                              <p:par>
                                <p:cTn id="260" presetID="22" presetClass="entr" presetSubtype="1" fill="hold" nodeType="clickEffect">
                                  <p:stCondLst>
                                    <p:cond delay="0"/>
                                  </p:stCondLst>
                                  <p:childTnLst>
                                    <p:set>
                                      <p:cBhvr>
                                        <p:cTn id="261" dur="1" fill="hold">
                                          <p:stCondLst>
                                            <p:cond delay="0"/>
                                          </p:stCondLst>
                                        </p:cTn>
                                        <p:tgtEl>
                                          <p:spTgt spid="260"/>
                                        </p:tgtEl>
                                        <p:attrNameLst>
                                          <p:attrName>style.visibility</p:attrName>
                                        </p:attrNameLst>
                                      </p:cBhvr>
                                      <p:to>
                                        <p:strVal val="visible"/>
                                      </p:to>
                                    </p:set>
                                    <p:animEffect transition="in" filter="wipe(up)">
                                      <p:cBhvr>
                                        <p:cTn id="262" dur="500"/>
                                        <p:tgtEl>
                                          <p:spTgt spid="260"/>
                                        </p:tgtEl>
                                      </p:cBhvr>
                                    </p:animEffect>
                                  </p:childTnLst>
                                </p:cTn>
                              </p:par>
                              <p:par>
                                <p:cTn id="263" presetID="21" presetClass="emph" presetSubtype="0" fill="hold" nodeType="withEffect">
                                  <p:stCondLst>
                                    <p:cond delay="0"/>
                                  </p:stCondLst>
                                  <p:childTnLst>
                                    <p:animClr clrSpc="hsl" dir="cw">
                                      <p:cBhvr override="childStyle">
                                        <p:cTn id="264" dur="500" fill="hold"/>
                                        <p:tgtEl>
                                          <p:spTgt spid="261"/>
                                        </p:tgtEl>
                                        <p:attrNameLst>
                                          <p:attrName>style.color</p:attrName>
                                        </p:attrNameLst>
                                      </p:cBhvr>
                                      <p:by>
                                        <p:hsl h="7200000" s="0" l="0"/>
                                      </p:by>
                                    </p:animClr>
                                    <p:animClr clrSpc="hsl" dir="cw">
                                      <p:cBhvr>
                                        <p:cTn id="265" dur="500" fill="hold"/>
                                        <p:tgtEl>
                                          <p:spTgt spid="261"/>
                                        </p:tgtEl>
                                        <p:attrNameLst>
                                          <p:attrName>fillcolor</p:attrName>
                                        </p:attrNameLst>
                                      </p:cBhvr>
                                      <p:by>
                                        <p:hsl h="7200000" s="0" l="0"/>
                                      </p:by>
                                    </p:animClr>
                                    <p:animClr clrSpc="hsl" dir="cw">
                                      <p:cBhvr>
                                        <p:cTn id="266" dur="500" fill="hold"/>
                                        <p:tgtEl>
                                          <p:spTgt spid="261"/>
                                        </p:tgtEl>
                                        <p:attrNameLst>
                                          <p:attrName>stroke.color</p:attrName>
                                        </p:attrNameLst>
                                      </p:cBhvr>
                                      <p:by>
                                        <p:hsl h="7200000" s="0" l="0"/>
                                      </p:by>
                                    </p:animClr>
                                    <p:set>
                                      <p:cBhvr>
                                        <p:cTn id="267" dur="500" fill="hold"/>
                                        <p:tgtEl>
                                          <p:spTgt spid="261"/>
                                        </p:tgtEl>
                                        <p:attrNameLst>
                                          <p:attrName>fill.type</p:attrName>
                                        </p:attrNameLst>
                                      </p:cBhvr>
                                      <p:to>
                                        <p:strVal val="solid"/>
                                      </p:to>
                                    </p:set>
                                  </p:childTnLst>
                                </p:cTn>
                              </p:par>
                            </p:childTnLst>
                          </p:cTn>
                        </p:par>
                      </p:childTnLst>
                    </p:cTn>
                  </p:par>
                  <p:par>
                    <p:cTn id="268" fill="hold">
                      <p:stCondLst>
                        <p:cond delay="indefinite"/>
                      </p:stCondLst>
                      <p:childTnLst>
                        <p:par>
                          <p:cTn id="269" fill="hold">
                            <p:stCondLst>
                              <p:cond delay="0"/>
                            </p:stCondLst>
                            <p:childTnLst>
                              <p:par>
                                <p:cTn id="270" presetID="22" presetClass="entr" presetSubtype="1" fill="hold" nodeType="clickEffect">
                                  <p:stCondLst>
                                    <p:cond delay="0"/>
                                  </p:stCondLst>
                                  <p:childTnLst>
                                    <p:set>
                                      <p:cBhvr>
                                        <p:cTn id="271" dur="1" fill="hold">
                                          <p:stCondLst>
                                            <p:cond delay="0"/>
                                          </p:stCondLst>
                                        </p:cTn>
                                        <p:tgtEl>
                                          <p:spTgt spid="267"/>
                                        </p:tgtEl>
                                        <p:attrNameLst>
                                          <p:attrName>style.visibility</p:attrName>
                                        </p:attrNameLst>
                                      </p:cBhvr>
                                      <p:to>
                                        <p:strVal val="visible"/>
                                      </p:to>
                                    </p:set>
                                    <p:animEffect transition="in" filter="wipe(up)">
                                      <p:cBhvr>
                                        <p:cTn id="272" dur="500"/>
                                        <p:tgtEl>
                                          <p:spTgt spid="267"/>
                                        </p:tgtEl>
                                      </p:cBhvr>
                                    </p:animEffect>
                                  </p:childTnLst>
                                </p:cTn>
                              </p:par>
                            </p:childTnLst>
                          </p:cTn>
                        </p:par>
                      </p:childTnLst>
                    </p:cTn>
                  </p:par>
                  <p:par>
                    <p:cTn id="273" fill="hold">
                      <p:stCondLst>
                        <p:cond delay="indefinite"/>
                      </p:stCondLst>
                      <p:childTnLst>
                        <p:par>
                          <p:cTn id="274" fill="hold">
                            <p:stCondLst>
                              <p:cond delay="0"/>
                            </p:stCondLst>
                            <p:childTnLst>
                              <p:par>
                                <p:cTn id="275" presetID="22" presetClass="entr" presetSubtype="1" fill="hold" nodeType="clickEffect">
                                  <p:stCondLst>
                                    <p:cond delay="0"/>
                                  </p:stCondLst>
                                  <p:childTnLst>
                                    <p:set>
                                      <p:cBhvr>
                                        <p:cTn id="276" dur="1" fill="hold">
                                          <p:stCondLst>
                                            <p:cond delay="0"/>
                                          </p:stCondLst>
                                        </p:cTn>
                                        <p:tgtEl>
                                          <p:spTgt spid="266"/>
                                        </p:tgtEl>
                                        <p:attrNameLst>
                                          <p:attrName>style.visibility</p:attrName>
                                        </p:attrNameLst>
                                      </p:cBhvr>
                                      <p:to>
                                        <p:strVal val="visible"/>
                                      </p:to>
                                    </p:set>
                                    <p:animEffect transition="in" filter="wipe(up)">
                                      <p:cBhvr>
                                        <p:cTn id="277" dur="500"/>
                                        <p:tgtEl>
                                          <p:spTgt spid="266"/>
                                        </p:tgtEl>
                                      </p:cBhvr>
                                    </p:animEffect>
                                  </p:childTnLst>
                                </p:cTn>
                              </p:par>
                              <p:par>
                                <p:cTn id="278" presetID="21" presetClass="emph" presetSubtype="0" fill="hold" nodeType="withEffect">
                                  <p:stCondLst>
                                    <p:cond delay="0"/>
                                  </p:stCondLst>
                                  <p:childTnLst>
                                    <p:animClr clrSpc="hsl" dir="cw">
                                      <p:cBhvr override="childStyle">
                                        <p:cTn id="279" dur="500" fill="hold"/>
                                        <p:tgtEl>
                                          <p:spTgt spid="267"/>
                                        </p:tgtEl>
                                        <p:attrNameLst>
                                          <p:attrName>style.color</p:attrName>
                                        </p:attrNameLst>
                                      </p:cBhvr>
                                      <p:by>
                                        <p:hsl h="7200000" s="0" l="0"/>
                                      </p:by>
                                    </p:animClr>
                                    <p:animClr clrSpc="hsl" dir="cw">
                                      <p:cBhvr>
                                        <p:cTn id="280" dur="500" fill="hold"/>
                                        <p:tgtEl>
                                          <p:spTgt spid="267"/>
                                        </p:tgtEl>
                                        <p:attrNameLst>
                                          <p:attrName>fillcolor</p:attrName>
                                        </p:attrNameLst>
                                      </p:cBhvr>
                                      <p:by>
                                        <p:hsl h="7200000" s="0" l="0"/>
                                      </p:by>
                                    </p:animClr>
                                    <p:animClr clrSpc="hsl" dir="cw">
                                      <p:cBhvr>
                                        <p:cTn id="281" dur="500" fill="hold"/>
                                        <p:tgtEl>
                                          <p:spTgt spid="267"/>
                                        </p:tgtEl>
                                        <p:attrNameLst>
                                          <p:attrName>stroke.color</p:attrName>
                                        </p:attrNameLst>
                                      </p:cBhvr>
                                      <p:by>
                                        <p:hsl h="7200000" s="0" l="0"/>
                                      </p:by>
                                    </p:animClr>
                                    <p:set>
                                      <p:cBhvr>
                                        <p:cTn id="282" dur="500" fill="hold"/>
                                        <p:tgtEl>
                                          <p:spTgt spid="267"/>
                                        </p:tgtEl>
                                        <p:attrNameLst>
                                          <p:attrName>fill.type</p:attrName>
                                        </p:attrNameLst>
                                      </p:cBhvr>
                                      <p:to>
                                        <p:strVal val="solid"/>
                                      </p:to>
                                    </p:set>
                                  </p:childTnLst>
                                </p:cTn>
                              </p:par>
                            </p:childTnLst>
                          </p:cTn>
                        </p:par>
                      </p:childTnLst>
                    </p:cTn>
                  </p:par>
                  <p:par>
                    <p:cTn id="283" fill="hold">
                      <p:stCondLst>
                        <p:cond delay="indefinite"/>
                      </p:stCondLst>
                      <p:childTnLst>
                        <p:par>
                          <p:cTn id="284" fill="hold">
                            <p:stCondLst>
                              <p:cond delay="0"/>
                            </p:stCondLst>
                            <p:childTnLst>
                              <p:par>
                                <p:cTn id="285" presetID="22" presetClass="entr" presetSubtype="1" fill="hold" nodeType="clickEffect">
                                  <p:stCondLst>
                                    <p:cond delay="0"/>
                                  </p:stCondLst>
                                  <p:childTnLst>
                                    <p:set>
                                      <p:cBhvr>
                                        <p:cTn id="286" dur="1" fill="hold">
                                          <p:stCondLst>
                                            <p:cond delay="0"/>
                                          </p:stCondLst>
                                        </p:cTn>
                                        <p:tgtEl>
                                          <p:spTgt spid="271"/>
                                        </p:tgtEl>
                                        <p:attrNameLst>
                                          <p:attrName>style.visibility</p:attrName>
                                        </p:attrNameLst>
                                      </p:cBhvr>
                                      <p:to>
                                        <p:strVal val="visible"/>
                                      </p:to>
                                    </p:set>
                                    <p:animEffect transition="in" filter="wipe(up)">
                                      <p:cBhvr>
                                        <p:cTn id="287" dur="500"/>
                                        <p:tgtEl>
                                          <p:spTgt spid="271"/>
                                        </p:tgtEl>
                                      </p:cBhvr>
                                    </p:animEffect>
                                  </p:childTnLst>
                                </p:cTn>
                              </p:par>
                            </p:childTnLst>
                          </p:cTn>
                        </p:par>
                      </p:childTnLst>
                    </p:cTn>
                  </p:par>
                  <p:par>
                    <p:cTn id="288" fill="hold">
                      <p:stCondLst>
                        <p:cond delay="indefinite"/>
                      </p:stCondLst>
                      <p:childTnLst>
                        <p:par>
                          <p:cTn id="289" fill="hold">
                            <p:stCondLst>
                              <p:cond delay="0"/>
                            </p:stCondLst>
                            <p:childTnLst>
                              <p:par>
                                <p:cTn id="290" presetID="22" presetClass="entr" presetSubtype="1" fill="hold" nodeType="clickEffect">
                                  <p:stCondLst>
                                    <p:cond delay="0"/>
                                  </p:stCondLst>
                                  <p:childTnLst>
                                    <p:set>
                                      <p:cBhvr>
                                        <p:cTn id="291" dur="1" fill="hold">
                                          <p:stCondLst>
                                            <p:cond delay="0"/>
                                          </p:stCondLst>
                                        </p:cTn>
                                        <p:tgtEl>
                                          <p:spTgt spid="270"/>
                                        </p:tgtEl>
                                        <p:attrNameLst>
                                          <p:attrName>style.visibility</p:attrName>
                                        </p:attrNameLst>
                                      </p:cBhvr>
                                      <p:to>
                                        <p:strVal val="visible"/>
                                      </p:to>
                                    </p:set>
                                    <p:animEffect transition="in" filter="wipe(up)">
                                      <p:cBhvr>
                                        <p:cTn id="292" dur="500"/>
                                        <p:tgtEl>
                                          <p:spTgt spid="270"/>
                                        </p:tgtEl>
                                      </p:cBhvr>
                                    </p:animEffect>
                                  </p:childTnLst>
                                </p:cTn>
                              </p:par>
                              <p:par>
                                <p:cTn id="293" presetID="21" presetClass="emph" presetSubtype="0" fill="hold" nodeType="withEffect">
                                  <p:stCondLst>
                                    <p:cond delay="0"/>
                                  </p:stCondLst>
                                  <p:childTnLst>
                                    <p:animClr clrSpc="hsl" dir="cw">
                                      <p:cBhvr override="childStyle">
                                        <p:cTn id="294" dur="500" fill="hold"/>
                                        <p:tgtEl>
                                          <p:spTgt spid="271"/>
                                        </p:tgtEl>
                                        <p:attrNameLst>
                                          <p:attrName>style.color</p:attrName>
                                        </p:attrNameLst>
                                      </p:cBhvr>
                                      <p:by>
                                        <p:hsl h="7200000" s="0" l="0"/>
                                      </p:by>
                                    </p:animClr>
                                    <p:animClr clrSpc="hsl" dir="cw">
                                      <p:cBhvr>
                                        <p:cTn id="295" dur="500" fill="hold"/>
                                        <p:tgtEl>
                                          <p:spTgt spid="271"/>
                                        </p:tgtEl>
                                        <p:attrNameLst>
                                          <p:attrName>fillcolor</p:attrName>
                                        </p:attrNameLst>
                                      </p:cBhvr>
                                      <p:by>
                                        <p:hsl h="7200000" s="0" l="0"/>
                                      </p:by>
                                    </p:animClr>
                                    <p:animClr clrSpc="hsl" dir="cw">
                                      <p:cBhvr>
                                        <p:cTn id="296" dur="500" fill="hold"/>
                                        <p:tgtEl>
                                          <p:spTgt spid="271"/>
                                        </p:tgtEl>
                                        <p:attrNameLst>
                                          <p:attrName>stroke.color</p:attrName>
                                        </p:attrNameLst>
                                      </p:cBhvr>
                                      <p:by>
                                        <p:hsl h="7200000" s="0" l="0"/>
                                      </p:by>
                                    </p:animClr>
                                    <p:set>
                                      <p:cBhvr>
                                        <p:cTn id="297" dur="500" fill="hold"/>
                                        <p:tgtEl>
                                          <p:spTgt spid="271"/>
                                        </p:tgtEl>
                                        <p:attrNameLst>
                                          <p:attrName>fill.type</p:attrName>
                                        </p:attrNameLst>
                                      </p:cBhvr>
                                      <p:to>
                                        <p:strVal val="solid"/>
                                      </p:to>
                                    </p:set>
                                  </p:childTnLst>
                                </p:cTn>
                              </p:par>
                            </p:childTnLst>
                          </p:cTn>
                        </p:par>
                      </p:childTnLst>
                    </p:cTn>
                  </p:par>
                  <p:par>
                    <p:cTn id="298" fill="hold">
                      <p:stCondLst>
                        <p:cond delay="indefinite"/>
                      </p:stCondLst>
                      <p:childTnLst>
                        <p:par>
                          <p:cTn id="299" fill="hold">
                            <p:stCondLst>
                              <p:cond delay="0"/>
                            </p:stCondLst>
                            <p:childTnLst>
                              <p:par>
                                <p:cTn id="300" presetID="22" presetClass="entr" presetSubtype="1" fill="hold" nodeType="clickEffect">
                                  <p:stCondLst>
                                    <p:cond delay="0"/>
                                  </p:stCondLst>
                                  <p:childTnLst>
                                    <p:set>
                                      <p:cBhvr>
                                        <p:cTn id="301" dur="1" fill="hold">
                                          <p:stCondLst>
                                            <p:cond delay="0"/>
                                          </p:stCondLst>
                                        </p:cTn>
                                        <p:tgtEl>
                                          <p:spTgt spid="273"/>
                                        </p:tgtEl>
                                        <p:attrNameLst>
                                          <p:attrName>style.visibility</p:attrName>
                                        </p:attrNameLst>
                                      </p:cBhvr>
                                      <p:to>
                                        <p:strVal val="visible"/>
                                      </p:to>
                                    </p:set>
                                    <p:animEffect transition="in" filter="wipe(up)">
                                      <p:cBhvr>
                                        <p:cTn id="302" dur="500"/>
                                        <p:tgtEl>
                                          <p:spTgt spid="273"/>
                                        </p:tgtEl>
                                      </p:cBhvr>
                                    </p:animEffect>
                                  </p:childTnLst>
                                </p:cTn>
                              </p:par>
                            </p:childTnLst>
                          </p:cTn>
                        </p:par>
                      </p:childTnLst>
                    </p:cTn>
                  </p:par>
                  <p:par>
                    <p:cTn id="303" fill="hold">
                      <p:stCondLst>
                        <p:cond delay="indefinite"/>
                      </p:stCondLst>
                      <p:childTnLst>
                        <p:par>
                          <p:cTn id="304" fill="hold">
                            <p:stCondLst>
                              <p:cond delay="0"/>
                            </p:stCondLst>
                            <p:childTnLst>
                              <p:par>
                                <p:cTn id="305" presetID="22" presetClass="entr" presetSubtype="1" fill="hold" nodeType="clickEffect">
                                  <p:stCondLst>
                                    <p:cond delay="0"/>
                                  </p:stCondLst>
                                  <p:childTnLst>
                                    <p:set>
                                      <p:cBhvr>
                                        <p:cTn id="306" dur="1" fill="hold">
                                          <p:stCondLst>
                                            <p:cond delay="0"/>
                                          </p:stCondLst>
                                        </p:cTn>
                                        <p:tgtEl>
                                          <p:spTgt spid="272"/>
                                        </p:tgtEl>
                                        <p:attrNameLst>
                                          <p:attrName>style.visibility</p:attrName>
                                        </p:attrNameLst>
                                      </p:cBhvr>
                                      <p:to>
                                        <p:strVal val="visible"/>
                                      </p:to>
                                    </p:set>
                                    <p:animEffect transition="in" filter="wipe(up)">
                                      <p:cBhvr>
                                        <p:cTn id="307" dur="500"/>
                                        <p:tgtEl>
                                          <p:spTgt spid="272"/>
                                        </p:tgtEl>
                                      </p:cBhvr>
                                    </p:animEffect>
                                  </p:childTnLst>
                                </p:cTn>
                              </p:par>
                              <p:par>
                                <p:cTn id="308" presetID="21" presetClass="emph" presetSubtype="0" fill="hold" nodeType="withEffect">
                                  <p:stCondLst>
                                    <p:cond delay="0"/>
                                  </p:stCondLst>
                                  <p:childTnLst>
                                    <p:animClr clrSpc="hsl" dir="cw">
                                      <p:cBhvr override="childStyle">
                                        <p:cTn id="309" dur="500" fill="hold"/>
                                        <p:tgtEl>
                                          <p:spTgt spid="273"/>
                                        </p:tgtEl>
                                        <p:attrNameLst>
                                          <p:attrName>style.color</p:attrName>
                                        </p:attrNameLst>
                                      </p:cBhvr>
                                      <p:by>
                                        <p:hsl h="7200000" s="0" l="0"/>
                                      </p:by>
                                    </p:animClr>
                                    <p:animClr clrSpc="hsl" dir="cw">
                                      <p:cBhvr>
                                        <p:cTn id="310" dur="500" fill="hold"/>
                                        <p:tgtEl>
                                          <p:spTgt spid="273"/>
                                        </p:tgtEl>
                                        <p:attrNameLst>
                                          <p:attrName>fillcolor</p:attrName>
                                        </p:attrNameLst>
                                      </p:cBhvr>
                                      <p:by>
                                        <p:hsl h="7200000" s="0" l="0"/>
                                      </p:by>
                                    </p:animClr>
                                    <p:animClr clrSpc="hsl" dir="cw">
                                      <p:cBhvr>
                                        <p:cTn id="311" dur="500" fill="hold"/>
                                        <p:tgtEl>
                                          <p:spTgt spid="273"/>
                                        </p:tgtEl>
                                        <p:attrNameLst>
                                          <p:attrName>stroke.color</p:attrName>
                                        </p:attrNameLst>
                                      </p:cBhvr>
                                      <p:by>
                                        <p:hsl h="7200000" s="0" l="0"/>
                                      </p:by>
                                    </p:animClr>
                                    <p:set>
                                      <p:cBhvr>
                                        <p:cTn id="312" dur="500" fill="hold"/>
                                        <p:tgtEl>
                                          <p:spTgt spid="273"/>
                                        </p:tgtEl>
                                        <p:attrNameLst>
                                          <p:attrName>fill.type</p:attrName>
                                        </p:attrNameLst>
                                      </p:cBhvr>
                                      <p:to>
                                        <p:strVal val="solid"/>
                                      </p:to>
                                    </p:set>
                                  </p:childTnLst>
                                </p:cTn>
                              </p:par>
                            </p:childTnLst>
                          </p:cTn>
                        </p:par>
                      </p:childTnLst>
                    </p:cTn>
                  </p:par>
                  <p:par>
                    <p:cTn id="313" fill="hold">
                      <p:stCondLst>
                        <p:cond delay="indefinite"/>
                      </p:stCondLst>
                      <p:childTnLst>
                        <p:par>
                          <p:cTn id="314" fill="hold">
                            <p:stCondLst>
                              <p:cond delay="0"/>
                            </p:stCondLst>
                            <p:childTnLst>
                              <p:par>
                                <p:cTn id="315" presetID="22" presetClass="entr" presetSubtype="1" fill="hold" nodeType="clickEffect">
                                  <p:stCondLst>
                                    <p:cond delay="0"/>
                                  </p:stCondLst>
                                  <p:childTnLst>
                                    <p:set>
                                      <p:cBhvr>
                                        <p:cTn id="316" dur="1" fill="hold">
                                          <p:stCondLst>
                                            <p:cond delay="0"/>
                                          </p:stCondLst>
                                        </p:cTn>
                                        <p:tgtEl>
                                          <p:spTgt spid="275"/>
                                        </p:tgtEl>
                                        <p:attrNameLst>
                                          <p:attrName>style.visibility</p:attrName>
                                        </p:attrNameLst>
                                      </p:cBhvr>
                                      <p:to>
                                        <p:strVal val="visible"/>
                                      </p:to>
                                    </p:set>
                                    <p:animEffect transition="in" filter="wipe(up)">
                                      <p:cBhvr>
                                        <p:cTn id="317" dur="500"/>
                                        <p:tgtEl>
                                          <p:spTgt spid="275"/>
                                        </p:tgtEl>
                                      </p:cBhvr>
                                    </p:animEffect>
                                  </p:childTnLst>
                                </p:cTn>
                              </p:par>
                            </p:childTnLst>
                          </p:cTn>
                        </p:par>
                      </p:childTnLst>
                    </p:cTn>
                  </p:par>
                  <p:par>
                    <p:cTn id="318" fill="hold">
                      <p:stCondLst>
                        <p:cond delay="indefinite"/>
                      </p:stCondLst>
                      <p:childTnLst>
                        <p:par>
                          <p:cTn id="319" fill="hold">
                            <p:stCondLst>
                              <p:cond delay="0"/>
                            </p:stCondLst>
                            <p:childTnLst>
                              <p:par>
                                <p:cTn id="320" presetID="22" presetClass="entr" presetSubtype="1" fill="hold" nodeType="clickEffect">
                                  <p:stCondLst>
                                    <p:cond delay="0"/>
                                  </p:stCondLst>
                                  <p:childTnLst>
                                    <p:set>
                                      <p:cBhvr>
                                        <p:cTn id="321" dur="1" fill="hold">
                                          <p:stCondLst>
                                            <p:cond delay="0"/>
                                          </p:stCondLst>
                                        </p:cTn>
                                        <p:tgtEl>
                                          <p:spTgt spid="274"/>
                                        </p:tgtEl>
                                        <p:attrNameLst>
                                          <p:attrName>style.visibility</p:attrName>
                                        </p:attrNameLst>
                                      </p:cBhvr>
                                      <p:to>
                                        <p:strVal val="visible"/>
                                      </p:to>
                                    </p:set>
                                    <p:animEffect transition="in" filter="wipe(up)">
                                      <p:cBhvr>
                                        <p:cTn id="322" dur="500"/>
                                        <p:tgtEl>
                                          <p:spTgt spid="274"/>
                                        </p:tgtEl>
                                      </p:cBhvr>
                                    </p:animEffect>
                                  </p:childTnLst>
                                </p:cTn>
                              </p:par>
                              <p:par>
                                <p:cTn id="323" presetID="21" presetClass="emph" presetSubtype="0" fill="hold" nodeType="withEffect">
                                  <p:stCondLst>
                                    <p:cond delay="0"/>
                                  </p:stCondLst>
                                  <p:childTnLst>
                                    <p:animClr clrSpc="hsl" dir="cw">
                                      <p:cBhvr override="childStyle">
                                        <p:cTn id="324" dur="500" fill="hold"/>
                                        <p:tgtEl>
                                          <p:spTgt spid="275"/>
                                        </p:tgtEl>
                                        <p:attrNameLst>
                                          <p:attrName>style.color</p:attrName>
                                        </p:attrNameLst>
                                      </p:cBhvr>
                                      <p:by>
                                        <p:hsl h="7200000" s="0" l="0"/>
                                      </p:by>
                                    </p:animClr>
                                    <p:animClr clrSpc="hsl" dir="cw">
                                      <p:cBhvr>
                                        <p:cTn id="325" dur="500" fill="hold"/>
                                        <p:tgtEl>
                                          <p:spTgt spid="275"/>
                                        </p:tgtEl>
                                        <p:attrNameLst>
                                          <p:attrName>fillcolor</p:attrName>
                                        </p:attrNameLst>
                                      </p:cBhvr>
                                      <p:by>
                                        <p:hsl h="7200000" s="0" l="0"/>
                                      </p:by>
                                    </p:animClr>
                                    <p:animClr clrSpc="hsl" dir="cw">
                                      <p:cBhvr>
                                        <p:cTn id="326" dur="500" fill="hold"/>
                                        <p:tgtEl>
                                          <p:spTgt spid="275"/>
                                        </p:tgtEl>
                                        <p:attrNameLst>
                                          <p:attrName>stroke.color</p:attrName>
                                        </p:attrNameLst>
                                      </p:cBhvr>
                                      <p:by>
                                        <p:hsl h="7200000" s="0" l="0"/>
                                      </p:by>
                                    </p:animClr>
                                    <p:set>
                                      <p:cBhvr>
                                        <p:cTn id="327" dur="500" fill="hold"/>
                                        <p:tgtEl>
                                          <p:spTgt spid="275"/>
                                        </p:tgtEl>
                                        <p:attrNameLst>
                                          <p:attrName>fill.type</p:attrName>
                                        </p:attrNameLst>
                                      </p:cBhvr>
                                      <p:to>
                                        <p:strVal val="solid"/>
                                      </p:to>
                                    </p:set>
                                  </p:childTnLst>
                                </p:cTn>
                              </p:par>
                            </p:childTnLst>
                          </p:cTn>
                        </p:par>
                      </p:childTnLst>
                    </p:cTn>
                  </p:par>
                  <p:par>
                    <p:cTn id="328" fill="hold">
                      <p:stCondLst>
                        <p:cond delay="indefinite"/>
                      </p:stCondLst>
                      <p:childTnLst>
                        <p:par>
                          <p:cTn id="329" fill="hold">
                            <p:stCondLst>
                              <p:cond delay="0"/>
                            </p:stCondLst>
                            <p:childTnLst>
                              <p:par>
                                <p:cTn id="330" presetID="22" presetClass="entr" presetSubtype="1" fill="hold" nodeType="clickEffect">
                                  <p:stCondLst>
                                    <p:cond delay="0"/>
                                  </p:stCondLst>
                                  <p:childTnLst>
                                    <p:set>
                                      <p:cBhvr>
                                        <p:cTn id="331" dur="1" fill="hold">
                                          <p:stCondLst>
                                            <p:cond delay="0"/>
                                          </p:stCondLst>
                                        </p:cTn>
                                        <p:tgtEl>
                                          <p:spTgt spid="277"/>
                                        </p:tgtEl>
                                        <p:attrNameLst>
                                          <p:attrName>style.visibility</p:attrName>
                                        </p:attrNameLst>
                                      </p:cBhvr>
                                      <p:to>
                                        <p:strVal val="visible"/>
                                      </p:to>
                                    </p:set>
                                    <p:animEffect transition="in" filter="wipe(up)">
                                      <p:cBhvr>
                                        <p:cTn id="332" dur="500"/>
                                        <p:tgtEl>
                                          <p:spTgt spid="277"/>
                                        </p:tgtEl>
                                      </p:cBhvr>
                                    </p:animEffect>
                                  </p:childTnLst>
                                </p:cTn>
                              </p:par>
                            </p:childTnLst>
                          </p:cTn>
                        </p:par>
                      </p:childTnLst>
                    </p:cTn>
                  </p:par>
                  <p:par>
                    <p:cTn id="333" fill="hold">
                      <p:stCondLst>
                        <p:cond delay="indefinite"/>
                      </p:stCondLst>
                      <p:childTnLst>
                        <p:par>
                          <p:cTn id="334" fill="hold">
                            <p:stCondLst>
                              <p:cond delay="0"/>
                            </p:stCondLst>
                            <p:childTnLst>
                              <p:par>
                                <p:cTn id="335" presetID="22" presetClass="entr" presetSubtype="1" fill="hold" nodeType="clickEffect">
                                  <p:stCondLst>
                                    <p:cond delay="0"/>
                                  </p:stCondLst>
                                  <p:childTnLst>
                                    <p:set>
                                      <p:cBhvr>
                                        <p:cTn id="336" dur="1" fill="hold">
                                          <p:stCondLst>
                                            <p:cond delay="0"/>
                                          </p:stCondLst>
                                        </p:cTn>
                                        <p:tgtEl>
                                          <p:spTgt spid="276"/>
                                        </p:tgtEl>
                                        <p:attrNameLst>
                                          <p:attrName>style.visibility</p:attrName>
                                        </p:attrNameLst>
                                      </p:cBhvr>
                                      <p:to>
                                        <p:strVal val="visible"/>
                                      </p:to>
                                    </p:set>
                                    <p:animEffect transition="in" filter="wipe(up)">
                                      <p:cBhvr>
                                        <p:cTn id="337" dur="500"/>
                                        <p:tgtEl>
                                          <p:spTgt spid="276"/>
                                        </p:tgtEl>
                                      </p:cBhvr>
                                    </p:animEffect>
                                  </p:childTnLst>
                                </p:cTn>
                              </p:par>
                              <p:par>
                                <p:cTn id="338" presetID="21" presetClass="emph" presetSubtype="0" fill="hold" nodeType="withEffect">
                                  <p:stCondLst>
                                    <p:cond delay="0"/>
                                  </p:stCondLst>
                                  <p:childTnLst>
                                    <p:animClr clrSpc="hsl" dir="cw">
                                      <p:cBhvr override="childStyle">
                                        <p:cTn id="339" dur="500" fill="hold"/>
                                        <p:tgtEl>
                                          <p:spTgt spid="277"/>
                                        </p:tgtEl>
                                        <p:attrNameLst>
                                          <p:attrName>style.color</p:attrName>
                                        </p:attrNameLst>
                                      </p:cBhvr>
                                      <p:by>
                                        <p:hsl h="7200000" s="0" l="0"/>
                                      </p:by>
                                    </p:animClr>
                                    <p:animClr clrSpc="hsl" dir="cw">
                                      <p:cBhvr>
                                        <p:cTn id="340" dur="500" fill="hold"/>
                                        <p:tgtEl>
                                          <p:spTgt spid="277"/>
                                        </p:tgtEl>
                                        <p:attrNameLst>
                                          <p:attrName>fillcolor</p:attrName>
                                        </p:attrNameLst>
                                      </p:cBhvr>
                                      <p:by>
                                        <p:hsl h="7200000" s="0" l="0"/>
                                      </p:by>
                                    </p:animClr>
                                    <p:animClr clrSpc="hsl" dir="cw">
                                      <p:cBhvr>
                                        <p:cTn id="341" dur="500" fill="hold"/>
                                        <p:tgtEl>
                                          <p:spTgt spid="277"/>
                                        </p:tgtEl>
                                        <p:attrNameLst>
                                          <p:attrName>stroke.color</p:attrName>
                                        </p:attrNameLst>
                                      </p:cBhvr>
                                      <p:by>
                                        <p:hsl h="7200000" s="0" l="0"/>
                                      </p:by>
                                    </p:animClr>
                                    <p:set>
                                      <p:cBhvr>
                                        <p:cTn id="342" dur="500" fill="hold"/>
                                        <p:tgtEl>
                                          <p:spTgt spid="277"/>
                                        </p:tgtEl>
                                        <p:attrNameLst>
                                          <p:attrName>fill.type</p:attrName>
                                        </p:attrNameLst>
                                      </p:cBhvr>
                                      <p:to>
                                        <p:strVal val="solid"/>
                                      </p:to>
                                    </p:set>
                                  </p:childTnLst>
                                </p:cTn>
                              </p:par>
                            </p:childTnLst>
                          </p:cTn>
                        </p:par>
                      </p:childTnLst>
                    </p:cTn>
                  </p:par>
                  <p:par>
                    <p:cTn id="343" fill="hold">
                      <p:stCondLst>
                        <p:cond delay="indefinite"/>
                      </p:stCondLst>
                      <p:childTnLst>
                        <p:par>
                          <p:cTn id="344" fill="hold">
                            <p:stCondLst>
                              <p:cond delay="0"/>
                            </p:stCondLst>
                            <p:childTnLst>
                              <p:par>
                                <p:cTn id="345" presetID="22" presetClass="entr" presetSubtype="1" fill="hold" nodeType="clickEffect">
                                  <p:stCondLst>
                                    <p:cond delay="0"/>
                                  </p:stCondLst>
                                  <p:childTnLst>
                                    <p:set>
                                      <p:cBhvr>
                                        <p:cTn id="346" dur="1" fill="hold">
                                          <p:stCondLst>
                                            <p:cond delay="0"/>
                                          </p:stCondLst>
                                        </p:cTn>
                                        <p:tgtEl>
                                          <p:spTgt spid="279"/>
                                        </p:tgtEl>
                                        <p:attrNameLst>
                                          <p:attrName>style.visibility</p:attrName>
                                        </p:attrNameLst>
                                      </p:cBhvr>
                                      <p:to>
                                        <p:strVal val="visible"/>
                                      </p:to>
                                    </p:set>
                                    <p:animEffect transition="in" filter="wipe(up)">
                                      <p:cBhvr>
                                        <p:cTn id="347" dur="500"/>
                                        <p:tgtEl>
                                          <p:spTgt spid="279"/>
                                        </p:tgtEl>
                                      </p:cBhvr>
                                    </p:animEffect>
                                  </p:childTnLst>
                                </p:cTn>
                              </p:par>
                            </p:childTnLst>
                          </p:cTn>
                        </p:par>
                      </p:childTnLst>
                    </p:cTn>
                  </p:par>
                  <p:par>
                    <p:cTn id="348" fill="hold">
                      <p:stCondLst>
                        <p:cond delay="indefinite"/>
                      </p:stCondLst>
                      <p:childTnLst>
                        <p:par>
                          <p:cTn id="349" fill="hold">
                            <p:stCondLst>
                              <p:cond delay="0"/>
                            </p:stCondLst>
                            <p:childTnLst>
                              <p:par>
                                <p:cTn id="350" presetID="22" presetClass="entr" presetSubtype="1" fill="hold" nodeType="clickEffect">
                                  <p:stCondLst>
                                    <p:cond delay="0"/>
                                  </p:stCondLst>
                                  <p:childTnLst>
                                    <p:set>
                                      <p:cBhvr>
                                        <p:cTn id="351" dur="1" fill="hold">
                                          <p:stCondLst>
                                            <p:cond delay="0"/>
                                          </p:stCondLst>
                                        </p:cTn>
                                        <p:tgtEl>
                                          <p:spTgt spid="278"/>
                                        </p:tgtEl>
                                        <p:attrNameLst>
                                          <p:attrName>style.visibility</p:attrName>
                                        </p:attrNameLst>
                                      </p:cBhvr>
                                      <p:to>
                                        <p:strVal val="visible"/>
                                      </p:to>
                                    </p:set>
                                    <p:animEffect transition="in" filter="wipe(up)">
                                      <p:cBhvr>
                                        <p:cTn id="352" dur="500"/>
                                        <p:tgtEl>
                                          <p:spTgt spid="278"/>
                                        </p:tgtEl>
                                      </p:cBhvr>
                                    </p:animEffect>
                                  </p:childTnLst>
                                </p:cTn>
                              </p:par>
                              <p:par>
                                <p:cTn id="353" presetID="21" presetClass="emph" presetSubtype="0" fill="hold" nodeType="withEffect">
                                  <p:stCondLst>
                                    <p:cond delay="0"/>
                                  </p:stCondLst>
                                  <p:childTnLst>
                                    <p:animClr clrSpc="hsl" dir="cw">
                                      <p:cBhvr override="childStyle">
                                        <p:cTn id="354" dur="500" fill="hold"/>
                                        <p:tgtEl>
                                          <p:spTgt spid="279"/>
                                        </p:tgtEl>
                                        <p:attrNameLst>
                                          <p:attrName>style.color</p:attrName>
                                        </p:attrNameLst>
                                      </p:cBhvr>
                                      <p:by>
                                        <p:hsl h="7200000" s="0" l="0"/>
                                      </p:by>
                                    </p:animClr>
                                    <p:animClr clrSpc="hsl" dir="cw">
                                      <p:cBhvr>
                                        <p:cTn id="355" dur="500" fill="hold"/>
                                        <p:tgtEl>
                                          <p:spTgt spid="279"/>
                                        </p:tgtEl>
                                        <p:attrNameLst>
                                          <p:attrName>fillcolor</p:attrName>
                                        </p:attrNameLst>
                                      </p:cBhvr>
                                      <p:by>
                                        <p:hsl h="7200000" s="0" l="0"/>
                                      </p:by>
                                    </p:animClr>
                                    <p:animClr clrSpc="hsl" dir="cw">
                                      <p:cBhvr>
                                        <p:cTn id="356" dur="500" fill="hold"/>
                                        <p:tgtEl>
                                          <p:spTgt spid="279"/>
                                        </p:tgtEl>
                                        <p:attrNameLst>
                                          <p:attrName>stroke.color</p:attrName>
                                        </p:attrNameLst>
                                      </p:cBhvr>
                                      <p:by>
                                        <p:hsl h="7200000" s="0" l="0"/>
                                      </p:by>
                                    </p:animClr>
                                    <p:set>
                                      <p:cBhvr>
                                        <p:cTn id="357" dur="500" fill="hold"/>
                                        <p:tgtEl>
                                          <p:spTgt spid="279"/>
                                        </p:tgtEl>
                                        <p:attrNameLst>
                                          <p:attrName>fill.type</p:attrName>
                                        </p:attrNameLst>
                                      </p:cBhvr>
                                      <p:to>
                                        <p:strVal val="solid"/>
                                      </p:to>
                                    </p:set>
                                  </p:childTnLst>
                                </p:cTn>
                              </p:par>
                            </p:childTnLst>
                          </p:cTn>
                        </p:par>
                      </p:childTnLst>
                    </p:cTn>
                  </p:par>
                  <p:par>
                    <p:cTn id="358" fill="hold">
                      <p:stCondLst>
                        <p:cond delay="indefinite"/>
                      </p:stCondLst>
                      <p:childTnLst>
                        <p:par>
                          <p:cTn id="359" fill="hold">
                            <p:stCondLst>
                              <p:cond delay="0"/>
                            </p:stCondLst>
                            <p:childTnLst>
                              <p:par>
                                <p:cTn id="360" presetID="22" presetClass="entr" presetSubtype="1" fill="hold" nodeType="clickEffect">
                                  <p:stCondLst>
                                    <p:cond delay="0"/>
                                  </p:stCondLst>
                                  <p:childTnLst>
                                    <p:set>
                                      <p:cBhvr>
                                        <p:cTn id="361" dur="1" fill="hold">
                                          <p:stCondLst>
                                            <p:cond delay="0"/>
                                          </p:stCondLst>
                                        </p:cTn>
                                        <p:tgtEl>
                                          <p:spTgt spid="281"/>
                                        </p:tgtEl>
                                        <p:attrNameLst>
                                          <p:attrName>style.visibility</p:attrName>
                                        </p:attrNameLst>
                                      </p:cBhvr>
                                      <p:to>
                                        <p:strVal val="visible"/>
                                      </p:to>
                                    </p:set>
                                    <p:animEffect transition="in" filter="wipe(up)">
                                      <p:cBhvr>
                                        <p:cTn id="362" dur="500"/>
                                        <p:tgtEl>
                                          <p:spTgt spid="281"/>
                                        </p:tgtEl>
                                      </p:cBhvr>
                                    </p:animEffect>
                                  </p:childTnLst>
                                </p:cTn>
                              </p:par>
                            </p:childTnLst>
                          </p:cTn>
                        </p:par>
                      </p:childTnLst>
                    </p:cTn>
                  </p:par>
                  <p:par>
                    <p:cTn id="363" fill="hold">
                      <p:stCondLst>
                        <p:cond delay="indefinite"/>
                      </p:stCondLst>
                      <p:childTnLst>
                        <p:par>
                          <p:cTn id="364" fill="hold">
                            <p:stCondLst>
                              <p:cond delay="0"/>
                            </p:stCondLst>
                            <p:childTnLst>
                              <p:par>
                                <p:cTn id="365" presetID="22" presetClass="entr" presetSubtype="1" fill="hold" nodeType="clickEffect">
                                  <p:stCondLst>
                                    <p:cond delay="0"/>
                                  </p:stCondLst>
                                  <p:childTnLst>
                                    <p:set>
                                      <p:cBhvr>
                                        <p:cTn id="366" dur="1" fill="hold">
                                          <p:stCondLst>
                                            <p:cond delay="0"/>
                                          </p:stCondLst>
                                        </p:cTn>
                                        <p:tgtEl>
                                          <p:spTgt spid="280"/>
                                        </p:tgtEl>
                                        <p:attrNameLst>
                                          <p:attrName>style.visibility</p:attrName>
                                        </p:attrNameLst>
                                      </p:cBhvr>
                                      <p:to>
                                        <p:strVal val="visible"/>
                                      </p:to>
                                    </p:set>
                                    <p:animEffect transition="in" filter="wipe(up)">
                                      <p:cBhvr>
                                        <p:cTn id="367" dur="500"/>
                                        <p:tgtEl>
                                          <p:spTgt spid="280"/>
                                        </p:tgtEl>
                                      </p:cBhvr>
                                    </p:animEffect>
                                  </p:childTnLst>
                                </p:cTn>
                              </p:par>
                              <p:par>
                                <p:cTn id="368" presetID="21" presetClass="emph" presetSubtype="0" fill="hold" nodeType="withEffect">
                                  <p:stCondLst>
                                    <p:cond delay="0"/>
                                  </p:stCondLst>
                                  <p:childTnLst>
                                    <p:animClr clrSpc="hsl" dir="cw">
                                      <p:cBhvr override="childStyle">
                                        <p:cTn id="369" dur="500" fill="hold"/>
                                        <p:tgtEl>
                                          <p:spTgt spid="281"/>
                                        </p:tgtEl>
                                        <p:attrNameLst>
                                          <p:attrName>style.color</p:attrName>
                                        </p:attrNameLst>
                                      </p:cBhvr>
                                      <p:by>
                                        <p:hsl h="7200000" s="0" l="0"/>
                                      </p:by>
                                    </p:animClr>
                                    <p:animClr clrSpc="hsl" dir="cw">
                                      <p:cBhvr>
                                        <p:cTn id="370" dur="500" fill="hold"/>
                                        <p:tgtEl>
                                          <p:spTgt spid="281"/>
                                        </p:tgtEl>
                                        <p:attrNameLst>
                                          <p:attrName>fillcolor</p:attrName>
                                        </p:attrNameLst>
                                      </p:cBhvr>
                                      <p:by>
                                        <p:hsl h="7200000" s="0" l="0"/>
                                      </p:by>
                                    </p:animClr>
                                    <p:animClr clrSpc="hsl" dir="cw">
                                      <p:cBhvr>
                                        <p:cTn id="371" dur="500" fill="hold"/>
                                        <p:tgtEl>
                                          <p:spTgt spid="281"/>
                                        </p:tgtEl>
                                        <p:attrNameLst>
                                          <p:attrName>stroke.color</p:attrName>
                                        </p:attrNameLst>
                                      </p:cBhvr>
                                      <p:by>
                                        <p:hsl h="7200000" s="0" l="0"/>
                                      </p:by>
                                    </p:animClr>
                                    <p:set>
                                      <p:cBhvr>
                                        <p:cTn id="372" dur="500" fill="hold"/>
                                        <p:tgtEl>
                                          <p:spTgt spid="281"/>
                                        </p:tgtEl>
                                        <p:attrNameLst>
                                          <p:attrName>fill.type</p:attrName>
                                        </p:attrNameLst>
                                      </p:cBhvr>
                                      <p:to>
                                        <p:strVal val="solid"/>
                                      </p:to>
                                    </p:set>
                                  </p:childTnLst>
                                </p:cTn>
                              </p:par>
                            </p:childTnLst>
                          </p:cTn>
                        </p:par>
                      </p:childTnLst>
                    </p:cTn>
                  </p:par>
                  <p:par>
                    <p:cTn id="373" fill="hold">
                      <p:stCondLst>
                        <p:cond delay="indefinite"/>
                      </p:stCondLst>
                      <p:childTnLst>
                        <p:par>
                          <p:cTn id="374" fill="hold">
                            <p:stCondLst>
                              <p:cond delay="0"/>
                            </p:stCondLst>
                            <p:childTnLst>
                              <p:par>
                                <p:cTn id="375" presetID="22" presetClass="entr" presetSubtype="1" fill="hold" nodeType="clickEffect">
                                  <p:stCondLst>
                                    <p:cond delay="0"/>
                                  </p:stCondLst>
                                  <p:childTnLst>
                                    <p:set>
                                      <p:cBhvr>
                                        <p:cTn id="376" dur="1" fill="hold">
                                          <p:stCondLst>
                                            <p:cond delay="0"/>
                                          </p:stCondLst>
                                        </p:cTn>
                                        <p:tgtEl>
                                          <p:spTgt spid="283"/>
                                        </p:tgtEl>
                                        <p:attrNameLst>
                                          <p:attrName>style.visibility</p:attrName>
                                        </p:attrNameLst>
                                      </p:cBhvr>
                                      <p:to>
                                        <p:strVal val="visible"/>
                                      </p:to>
                                    </p:set>
                                    <p:animEffect transition="in" filter="wipe(up)">
                                      <p:cBhvr>
                                        <p:cTn id="377" dur="500"/>
                                        <p:tgtEl>
                                          <p:spTgt spid="283"/>
                                        </p:tgtEl>
                                      </p:cBhvr>
                                    </p:animEffect>
                                  </p:childTnLst>
                                </p:cTn>
                              </p:par>
                            </p:childTnLst>
                          </p:cTn>
                        </p:par>
                      </p:childTnLst>
                    </p:cTn>
                  </p:par>
                  <p:par>
                    <p:cTn id="378" fill="hold">
                      <p:stCondLst>
                        <p:cond delay="indefinite"/>
                      </p:stCondLst>
                      <p:childTnLst>
                        <p:par>
                          <p:cTn id="379" fill="hold">
                            <p:stCondLst>
                              <p:cond delay="0"/>
                            </p:stCondLst>
                            <p:childTnLst>
                              <p:par>
                                <p:cTn id="380" presetID="22" presetClass="entr" presetSubtype="1" fill="hold" nodeType="clickEffect">
                                  <p:stCondLst>
                                    <p:cond delay="0"/>
                                  </p:stCondLst>
                                  <p:childTnLst>
                                    <p:set>
                                      <p:cBhvr>
                                        <p:cTn id="381" dur="1" fill="hold">
                                          <p:stCondLst>
                                            <p:cond delay="0"/>
                                          </p:stCondLst>
                                        </p:cTn>
                                        <p:tgtEl>
                                          <p:spTgt spid="282"/>
                                        </p:tgtEl>
                                        <p:attrNameLst>
                                          <p:attrName>style.visibility</p:attrName>
                                        </p:attrNameLst>
                                      </p:cBhvr>
                                      <p:to>
                                        <p:strVal val="visible"/>
                                      </p:to>
                                    </p:set>
                                    <p:animEffect transition="in" filter="wipe(up)">
                                      <p:cBhvr>
                                        <p:cTn id="382" dur="500"/>
                                        <p:tgtEl>
                                          <p:spTgt spid="282"/>
                                        </p:tgtEl>
                                      </p:cBhvr>
                                    </p:animEffect>
                                  </p:childTnLst>
                                </p:cTn>
                              </p:par>
                              <p:par>
                                <p:cTn id="383" presetID="21" presetClass="emph" presetSubtype="0" fill="hold" nodeType="withEffect">
                                  <p:stCondLst>
                                    <p:cond delay="0"/>
                                  </p:stCondLst>
                                  <p:childTnLst>
                                    <p:animClr clrSpc="hsl" dir="cw">
                                      <p:cBhvr override="childStyle">
                                        <p:cTn id="384" dur="500" fill="hold"/>
                                        <p:tgtEl>
                                          <p:spTgt spid="283"/>
                                        </p:tgtEl>
                                        <p:attrNameLst>
                                          <p:attrName>style.color</p:attrName>
                                        </p:attrNameLst>
                                      </p:cBhvr>
                                      <p:by>
                                        <p:hsl h="7200000" s="0" l="0"/>
                                      </p:by>
                                    </p:animClr>
                                    <p:animClr clrSpc="hsl" dir="cw">
                                      <p:cBhvr>
                                        <p:cTn id="385" dur="500" fill="hold"/>
                                        <p:tgtEl>
                                          <p:spTgt spid="283"/>
                                        </p:tgtEl>
                                        <p:attrNameLst>
                                          <p:attrName>fillcolor</p:attrName>
                                        </p:attrNameLst>
                                      </p:cBhvr>
                                      <p:by>
                                        <p:hsl h="7200000" s="0" l="0"/>
                                      </p:by>
                                    </p:animClr>
                                    <p:animClr clrSpc="hsl" dir="cw">
                                      <p:cBhvr>
                                        <p:cTn id="386" dur="500" fill="hold"/>
                                        <p:tgtEl>
                                          <p:spTgt spid="283"/>
                                        </p:tgtEl>
                                        <p:attrNameLst>
                                          <p:attrName>stroke.color</p:attrName>
                                        </p:attrNameLst>
                                      </p:cBhvr>
                                      <p:by>
                                        <p:hsl h="7200000" s="0" l="0"/>
                                      </p:by>
                                    </p:animClr>
                                    <p:set>
                                      <p:cBhvr>
                                        <p:cTn id="387" dur="500" fill="hold"/>
                                        <p:tgtEl>
                                          <p:spTgt spid="283"/>
                                        </p:tgtEl>
                                        <p:attrNameLst>
                                          <p:attrName>fill.type</p:attrName>
                                        </p:attrNameLst>
                                      </p:cBhvr>
                                      <p:to>
                                        <p:strVal val="solid"/>
                                      </p:to>
                                    </p:set>
                                  </p:childTnLst>
                                </p:cTn>
                              </p:par>
                            </p:childTnLst>
                          </p:cTn>
                        </p:par>
                      </p:childTnLst>
                    </p:cTn>
                  </p:par>
                  <p:par>
                    <p:cTn id="388" fill="hold">
                      <p:stCondLst>
                        <p:cond delay="indefinite"/>
                      </p:stCondLst>
                      <p:childTnLst>
                        <p:par>
                          <p:cTn id="389" fill="hold">
                            <p:stCondLst>
                              <p:cond delay="0"/>
                            </p:stCondLst>
                            <p:childTnLst>
                              <p:par>
                                <p:cTn id="390" presetID="22" presetClass="entr" presetSubtype="1" fill="hold" nodeType="clickEffect">
                                  <p:stCondLst>
                                    <p:cond delay="0"/>
                                  </p:stCondLst>
                                  <p:childTnLst>
                                    <p:set>
                                      <p:cBhvr>
                                        <p:cTn id="391" dur="1" fill="hold">
                                          <p:stCondLst>
                                            <p:cond delay="0"/>
                                          </p:stCondLst>
                                        </p:cTn>
                                        <p:tgtEl>
                                          <p:spTgt spid="285"/>
                                        </p:tgtEl>
                                        <p:attrNameLst>
                                          <p:attrName>style.visibility</p:attrName>
                                        </p:attrNameLst>
                                      </p:cBhvr>
                                      <p:to>
                                        <p:strVal val="visible"/>
                                      </p:to>
                                    </p:set>
                                    <p:animEffect transition="in" filter="wipe(up)">
                                      <p:cBhvr>
                                        <p:cTn id="392" dur="500"/>
                                        <p:tgtEl>
                                          <p:spTgt spid="285"/>
                                        </p:tgtEl>
                                      </p:cBhvr>
                                    </p:animEffect>
                                  </p:childTnLst>
                                </p:cTn>
                              </p:par>
                            </p:childTnLst>
                          </p:cTn>
                        </p:par>
                      </p:childTnLst>
                    </p:cTn>
                  </p:par>
                  <p:par>
                    <p:cTn id="393" fill="hold">
                      <p:stCondLst>
                        <p:cond delay="indefinite"/>
                      </p:stCondLst>
                      <p:childTnLst>
                        <p:par>
                          <p:cTn id="394" fill="hold">
                            <p:stCondLst>
                              <p:cond delay="0"/>
                            </p:stCondLst>
                            <p:childTnLst>
                              <p:par>
                                <p:cTn id="395" presetID="22" presetClass="entr" presetSubtype="1" fill="hold" nodeType="clickEffect">
                                  <p:stCondLst>
                                    <p:cond delay="0"/>
                                  </p:stCondLst>
                                  <p:childTnLst>
                                    <p:set>
                                      <p:cBhvr>
                                        <p:cTn id="396" dur="1" fill="hold">
                                          <p:stCondLst>
                                            <p:cond delay="0"/>
                                          </p:stCondLst>
                                        </p:cTn>
                                        <p:tgtEl>
                                          <p:spTgt spid="284"/>
                                        </p:tgtEl>
                                        <p:attrNameLst>
                                          <p:attrName>style.visibility</p:attrName>
                                        </p:attrNameLst>
                                      </p:cBhvr>
                                      <p:to>
                                        <p:strVal val="visible"/>
                                      </p:to>
                                    </p:set>
                                    <p:animEffect transition="in" filter="wipe(up)">
                                      <p:cBhvr>
                                        <p:cTn id="397" dur="500"/>
                                        <p:tgtEl>
                                          <p:spTgt spid="284"/>
                                        </p:tgtEl>
                                      </p:cBhvr>
                                    </p:animEffect>
                                  </p:childTnLst>
                                </p:cTn>
                              </p:par>
                              <p:par>
                                <p:cTn id="398" presetID="21" presetClass="emph" presetSubtype="0" fill="hold" nodeType="withEffect">
                                  <p:stCondLst>
                                    <p:cond delay="0"/>
                                  </p:stCondLst>
                                  <p:childTnLst>
                                    <p:animClr clrSpc="hsl" dir="cw">
                                      <p:cBhvr override="childStyle">
                                        <p:cTn id="399" dur="500" fill="hold"/>
                                        <p:tgtEl>
                                          <p:spTgt spid="285"/>
                                        </p:tgtEl>
                                        <p:attrNameLst>
                                          <p:attrName>style.color</p:attrName>
                                        </p:attrNameLst>
                                      </p:cBhvr>
                                      <p:by>
                                        <p:hsl h="7200000" s="0" l="0"/>
                                      </p:by>
                                    </p:animClr>
                                    <p:animClr clrSpc="hsl" dir="cw">
                                      <p:cBhvr>
                                        <p:cTn id="400" dur="500" fill="hold"/>
                                        <p:tgtEl>
                                          <p:spTgt spid="285"/>
                                        </p:tgtEl>
                                        <p:attrNameLst>
                                          <p:attrName>fillcolor</p:attrName>
                                        </p:attrNameLst>
                                      </p:cBhvr>
                                      <p:by>
                                        <p:hsl h="7200000" s="0" l="0"/>
                                      </p:by>
                                    </p:animClr>
                                    <p:animClr clrSpc="hsl" dir="cw">
                                      <p:cBhvr>
                                        <p:cTn id="401" dur="500" fill="hold"/>
                                        <p:tgtEl>
                                          <p:spTgt spid="285"/>
                                        </p:tgtEl>
                                        <p:attrNameLst>
                                          <p:attrName>stroke.color</p:attrName>
                                        </p:attrNameLst>
                                      </p:cBhvr>
                                      <p:by>
                                        <p:hsl h="7200000" s="0" l="0"/>
                                      </p:by>
                                    </p:animClr>
                                    <p:set>
                                      <p:cBhvr>
                                        <p:cTn id="402" dur="500" fill="hold"/>
                                        <p:tgtEl>
                                          <p:spTgt spid="285"/>
                                        </p:tgtEl>
                                        <p:attrNameLst>
                                          <p:attrName>fill.type</p:attrName>
                                        </p:attrNameLst>
                                      </p:cBhvr>
                                      <p:to>
                                        <p:strVal val="solid"/>
                                      </p:to>
                                    </p:set>
                                  </p:childTnLst>
                                </p:cTn>
                              </p:par>
                            </p:childTnLst>
                          </p:cTn>
                        </p:par>
                      </p:childTnLst>
                    </p:cTn>
                  </p:par>
                  <p:par>
                    <p:cTn id="403" fill="hold">
                      <p:stCondLst>
                        <p:cond delay="indefinite"/>
                      </p:stCondLst>
                      <p:childTnLst>
                        <p:par>
                          <p:cTn id="404" fill="hold">
                            <p:stCondLst>
                              <p:cond delay="0"/>
                            </p:stCondLst>
                            <p:childTnLst>
                              <p:par>
                                <p:cTn id="405" presetID="22" presetClass="entr" presetSubtype="1" fill="hold" nodeType="clickEffect">
                                  <p:stCondLst>
                                    <p:cond delay="0"/>
                                  </p:stCondLst>
                                  <p:childTnLst>
                                    <p:set>
                                      <p:cBhvr>
                                        <p:cTn id="406" dur="1" fill="hold">
                                          <p:stCondLst>
                                            <p:cond delay="0"/>
                                          </p:stCondLst>
                                        </p:cTn>
                                        <p:tgtEl>
                                          <p:spTgt spid="287"/>
                                        </p:tgtEl>
                                        <p:attrNameLst>
                                          <p:attrName>style.visibility</p:attrName>
                                        </p:attrNameLst>
                                      </p:cBhvr>
                                      <p:to>
                                        <p:strVal val="visible"/>
                                      </p:to>
                                    </p:set>
                                    <p:animEffect transition="in" filter="wipe(up)">
                                      <p:cBhvr>
                                        <p:cTn id="407" dur="500"/>
                                        <p:tgtEl>
                                          <p:spTgt spid="287"/>
                                        </p:tgtEl>
                                      </p:cBhvr>
                                    </p:animEffect>
                                  </p:childTnLst>
                                </p:cTn>
                              </p:par>
                            </p:childTnLst>
                          </p:cTn>
                        </p:par>
                      </p:childTnLst>
                    </p:cTn>
                  </p:par>
                  <p:par>
                    <p:cTn id="408" fill="hold">
                      <p:stCondLst>
                        <p:cond delay="indefinite"/>
                      </p:stCondLst>
                      <p:childTnLst>
                        <p:par>
                          <p:cTn id="409" fill="hold">
                            <p:stCondLst>
                              <p:cond delay="0"/>
                            </p:stCondLst>
                            <p:childTnLst>
                              <p:par>
                                <p:cTn id="410" presetID="22" presetClass="entr" presetSubtype="1" fill="hold" nodeType="clickEffect">
                                  <p:stCondLst>
                                    <p:cond delay="0"/>
                                  </p:stCondLst>
                                  <p:childTnLst>
                                    <p:set>
                                      <p:cBhvr>
                                        <p:cTn id="411" dur="1" fill="hold">
                                          <p:stCondLst>
                                            <p:cond delay="0"/>
                                          </p:stCondLst>
                                        </p:cTn>
                                        <p:tgtEl>
                                          <p:spTgt spid="286"/>
                                        </p:tgtEl>
                                        <p:attrNameLst>
                                          <p:attrName>style.visibility</p:attrName>
                                        </p:attrNameLst>
                                      </p:cBhvr>
                                      <p:to>
                                        <p:strVal val="visible"/>
                                      </p:to>
                                    </p:set>
                                    <p:animEffect transition="in" filter="wipe(up)">
                                      <p:cBhvr>
                                        <p:cTn id="412" dur="500"/>
                                        <p:tgtEl>
                                          <p:spTgt spid="286"/>
                                        </p:tgtEl>
                                      </p:cBhvr>
                                    </p:animEffect>
                                  </p:childTnLst>
                                </p:cTn>
                              </p:par>
                              <p:par>
                                <p:cTn id="413" presetID="21" presetClass="emph" presetSubtype="0" fill="hold" nodeType="withEffect">
                                  <p:stCondLst>
                                    <p:cond delay="0"/>
                                  </p:stCondLst>
                                  <p:childTnLst>
                                    <p:animClr clrSpc="hsl" dir="cw">
                                      <p:cBhvr override="childStyle">
                                        <p:cTn id="414" dur="500" fill="hold"/>
                                        <p:tgtEl>
                                          <p:spTgt spid="287"/>
                                        </p:tgtEl>
                                        <p:attrNameLst>
                                          <p:attrName>style.color</p:attrName>
                                        </p:attrNameLst>
                                      </p:cBhvr>
                                      <p:by>
                                        <p:hsl h="7200000" s="0" l="0"/>
                                      </p:by>
                                    </p:animClr>
                                    <p:animClr clrSpc="hsl" dir="cw">
                                      <p:cBhvr>
                                        <p:cTn id="415" dur="500" fill="hold"/>
                                        <p:tgtEl>
                                          <p:spTgt spid="287"/>
                                        </p:tgtEl>
                                        <p:attrNameLst>
                                          <p:attrName>fillcolor</p:attrName>
                                        </p:attrNameLst>
                                      </p:cBhvr>
                                      <p:by>
                                        <p:hsl h="7200000" s="0" l="0"/>
                                      </p:by>
                                    </p:animClr>
                                    <p:animClr clrSpc="hsl" dir="cw">
                                      <p:cBhvr>
                                        <p:cTn id="416" dur="500" fill="hold"/>
                                        <p:tgtEl>
                                          <p:spTgt spid="287"/>
                                        </p:tgtEl>
                                        <p:attrNameLst>
                                          <p:attrName>stroke.color</p:attrName>
                                        </p:attrNameLst>
                                      </p:cBhvr>
                                      <p:by>
                                        <p:hsl h="7200000" s="0" l="0"/>
                                      </p:by>
                                    </p:animClr>
                                    <p:set>
                                      <p:cBhvr>
                                        <p:cTn id="417" dur="500" fill="hold"/>
                                        <p:tgtEl>
                                          <p:spTgt spid="287"/>
                                        </p:tgtEl>
                                        <p:attrNameLst>
                                          <p:attrName>fill.type</p:attrName>
                                        </p:attrNameLst>
                                      </p:cBhvr>
                                      <p:to>
                                        <p:strVal val="solid"/>
                                      </p:to>
                                    </p:set>
                                  </p:childTnLst>
                                </p:cTn>
                              </p:par>
                            </p:childTnLst>
                          </p:cTn>
                        </p:par>
                      </p:childTnLst>
                    </p:cTn>
                  </p:par>
                  <p:par>
                    <p:cTn id="418" fill="hold">
                      <p:stCondLst>
                        <p:cond delay="indefinite"/>
                      </p:stCondLst>
                      <p:childTnLst>
                        <p:par>
                          <p:cTn id="419" fill="hold">
                            <p:stCondLst>
                              <p:cond delay="0"/>
                            </p:stCondLst>
                            <p:childTnLst>
                              <p:par>
                                <p:cTn id="420" presetID="22" presetClass="entr" presetSubtype="1" fill="hold" nodeType="clickEffect">
                                  <p:stCondLst>
                                    <p:cond delay="0"/>
                                  </p:stCondLst>
                                  <p:childTnLst>
                                    <p:set>
                                      <p:cBhvr>
                                        <p:cTn id="421" dur="1" fill="hold">
                                          <p:stCondLst>
                                            <p:cond delay="0"/>
                                          </p:stCondLst>
                                        </p:cTn>
                                        <p:tgtEl>
                                          <p:spTgt spid="289"/>
                                        </p:tgtEl>
                                        <p:attrNameLst>
                                          <p:attrName>style.visibility</p:attrName>
                                        </p:attrNameLst>
                                      </p:cBhvr>
                                      <p:to>
                                        <p:strVal val="visible"/>
                                      </p:to>
                                    </p:set>
                                    <p:animEffect transition="in" filter="wipe(up)">
                                      <p:cBhvr>
                                        <p:cTn id="422" dur="500"/>
                                        <p:tgtEl>
                                          <p:spTgt spid="289"/>
                                        </p:tgtEl>
                                      </p:cBhvr>
                                    </p:animEffect>
                                  </p:childTnLst>
                                </p:cTn>
                              </p:par>
                            </p:childTnLst>
                          </p:cTn>
                        </p:par>
                      </p:childTnLst>
                    </p:cTn>
                  </p:par>
                  <p:par>
                    <p:cTn id="423" fill="hold">
                      <p:stCondLst>
                        <p:cond delay="indefinite"/>
                      </p:stCondLst>
                      <p:childTnLst>
                        <p:par>
                          <p:cTn id="424" fill="hold">
                            <p:stCondLst>
                              <p:cond delay="0"/>
                            </p:stCondLst>
                            <p:childTnLst>
                              <p:par>
                                <p:cTn id="425" presetID="22" presetClass="entr" presetSubtype="1" fill="hold" nodeType="clickEffect">
                                  <p:stCondLst>
                                    <p:cond delay="0"/>
                                  </p:stCondLst>
                                  <p:childTnLst>
                                    <p:set>
                                      <p:cBhvr>
                                        <p:cTn id="426" dur="1" fill="hold">
                                          <p:stCondLst>
                                            <p:cond delay="0"/>
                                          </p:stCondLst>
                                        </p:cTn>
                                        <p:tgtEl>
                                          <p:spTgt spid="288"/>
                                        </p:tgtEl>
                                        <p:attrNameLst>
                                          <p:attrName>style.visibility</p:attrName>
                                        </p:attrNameLst>
                                      </p:cBhvr>
                                      <p:to>
                                        <p:strVal val="visible"/>
                                      </p:to>
                                    </p:set>
                                    <p:animEffect transition="in" filter="wipe(up)">
                                      <p:cBhvr>
                                        <p:cTn id="427" dur="500"/>
                                        <p:tgtEl>
                                          <p:spTgt spid="288"/>
                                        </p:tgtEl>
                                      </p:cBhvr>
                                    </p:animEffect>
                                  </p:childTnLst>
                                </p:cTn>
                              </p:par>
                              <p:par>
                                <p:cTn id="428" presetID="21" presetClass="emph" presetSubtype="0" fill="hold" nodeType="withEffect">
                                  <p:stCondLst>
                                    <p:cond delay="0"/>
                                  </p:stCondLst>
                                  <p:childTnLst>
                                    <p:animClr clrSpc="hsl" dir="cw">
                                      <p:cBhvr override="childStyle">
                                        <p:cTn id="429" dur="500" fill="hold"/>
                                        <p:tgtEl>
                                          <p:spTgt spid="289"/>
                                        </p:tgtEl>
                                        <p:attrNameLst>
                                          <p:attrName>style.color</p:attrName>
                                        </p:attrNameLst>
                                      </p:cBhvr>
                                      <p:by>
                                        <p:hsl h="7200000" s="0" l="0"/>
                                      </p:by>
                                    </p:animClr>
                                    <p:animClr clrSpc="hsl" dir="cw">
                                      <p:cBhvr>
                                        <p:cTn id="430" dur="500" fill="hold"/>
                                        <p:tgtEl>
                                          <p:spTgt spid="289"/>
                                        </p:tgtEl>
                                        <p:attrNameLst>
                                          <p:attrName>fillcolor</p:attrName>
                                        </p:attrNameLst>
                                      </p:cBhvr>
                                      <p:by>
                                        <p:hsl h="7200000" s="0" l="0"/>
                                      </p:by>
                                    </p:animClr>
                                    <p:animClr clrSpc="hsl" dir="cw">
                                      <p:cBhvr>
                                        <p:cTn id="431" dur="500" fill="hold"/>
                                        <p:tgtEl>
                                          <p:spTgt spid="289"/>
                                        </p:tgtEl>
                                        <p:attrNameLst>
                                          <p:attrName>stroke.color</p:attrName>
                                        </p:attrNameLst>
                                      </p:cBhvr>
                                      <p:by>
                                        <p:hsl h="7200000" s="0" l="0"/>
                                      </p:by>
                                    </p:animClr>
                                    <p:set>
                                      <p:cBhvr>
                                        <p:cTn id="432" dur="500" fill="hold"/>
                                        <p:tgtEl>
                                          <p:spTgt spid="289"/>
                                        </p:tgtEl>
                                        <p:attrNameLst>
                                          <p:attrName>fill.type</p:attrName>
                                        </p:attrNameLst>
                                      </p:cBhvr>
                                      <p:to>
                                        <p:strVal val="solid"/>
                                      </p:to>
                                    </p:set>
                                  </p:childTnLst>
                                </p:cTn>
                              </p:par>
                            </p:childTnLst>
                          </p:cTn>
                        </p:par>
                      </p:childTnLst>
                    </p:cTn>
                  </p:par>
                  <p:par>
                    <p:cTn id="433" fill="hold">
                      <p:stCondLst>
                        <p:cond delay="indefinite"/>
                      </p:stCondLst>
                      <p:childTnLst>
                        <p:par>
                          <p:cTn id="434" fill="hold">
                            <p:stCondLst>
                              <p:cond delay="0"/>
                            </p:stCondLst>
                            <p:childTnLst>
                              <p:par>
                                <p:cTn id="435" presetID="22" presetClass="entr" presetSubtype="1" fill="hold" nodeType="clickEffect">
                                  <p:stCondLst>
                                    <p:cond delay="0"/>
                                  </p:stCondLst>
                                  <p:childTnLst>
                                    <p:set>
                                      <p:cBhvr>
                                        <p:cTn id="436" dur="1" fill="hold">
                                          <p:stCondLst>
                                            <p:cond delay="0"/>
                                          </p:stCondLst>
                                        </p:cTn>
                                        <p:tgtEl>
                                          <p:spTgt spid="291"/>
                                        </p:tgtEl>
                                        <p:attrNameLst>
                                          <p:attrName>style.visibility</p:attrName>
                                        </p:attrNameLst>
                                      </p:cBhvr>
                                      <p:to>
                                        <p:strVal val="visible"/>
                                      </p:to>
                                    </p:set>
                                    <p:animEffect transition="in" filter="wipe(up)">
                                      <p:cBhvr>
                                        <p:cTn id="437" dur="500"/>
                                        <p:tgtEl>
                                          <p:spTgt spid="291"/>
                                        </p:tgtEl>
                                      </p:cBhvr>
                                    </p:animEffect>
                                  </p:childTnLst>
                                </p:cTn>
                              </p:par>
                            </p:childTnLst>
                          </p:cTn>
                        </p:par>
                      </p:childTnLst>
                    </p:cTn>
                  </p:par>
                  <p:par>
                    <p:cTn id="438" fill="hold">
                      <p:stCondLst>
                        <p:cond delay="indefinite"/>
                      </p:stCondLst>
                      <p:childTnLst>
                        <p:par>
                          <p:cTn id="439" fill="hold">
                            <p:stCondLst>
                              <p:cond delay="0"/>
                            </p:stCondLst>
                            <p:childTnLst>
                              <p:par>
                                <p:cTn id="440" presetID="22" presetClass="entr" presetSubtype="1" fill="hold" nodeType="clickEffect">
                                  <p:stCondLst>
                                    <p:cond delay="0"/>
                                  </p:stCondLst>
                                  <p:childTnLst>
                                    <p:set>
                                      <p:cBhvr>
                                        <p:cTn id="441" dur="1" fill="hold">
                                          <p:stCondLst>
                                            <p:cond delay="0"/>
                                          </p:stCondLst>
                                        </p:cTn>
                                        <p:tgtEl>
                                          <p:spTgt spid="290"/>
                                        </p:tgtEl>
                                        <p:attrNameLst>
                                          <p:attrName>style.visibility</p:attrName>
                                        </p:attrNameLst>
                                      </p:cBhvr>
                                      <p:to>
                                        <p:strVal val="visible"/>
                                      </p:to>
                                    </p:set>
                                    <p:animEffect transition="in" filter="wipe(up)">
                                      <p:cBhvr>
                                        <p:cTn id="442" dur="500"/>
                                        <p:tgtEl>
                                          <p:spTgt spid="290"/>
                                        </p:tgtEl>
                                      </p:cBhvr>
                                    </p:animEffect>
                                  </p:childTnLst>
                                </p:cTn>
                              </p:par>
                              <p:par>
                                <p:cTn id="443" presetID="21" presetClass="emph" presetSubtype="0" fill="hold" nodeType="withEffect">
                                  <p:stCondLst>
                                    <p:cond delay="0"/>
                                  </p:stCondLst>
                                  <p:childTnLst>
                                    <p:animClr clrSpc="hsl" dir="cw">
                                      <p:cBhvr override="childStyle">
                                        <p:cTn id="444" dur="500" fill="hold"/>
                                        <p:tgtEl>
                                          <p:spTgt spid="291"/>
                                        </p:tgtEl>
                                        <p:attrNameLst>
                                          <p:attrName>style.color</p:attrName>
                                        </p:attrNameLst>
                                      </p:cBhvr>
                                      <p:by>
                                        <p:hsl h="7200000" s="0" l="0"/>
                                      </p:by>
                                    </p:animClr>
                                    <p:animClr clrSpc="hsl" dir="cw">
                                      <p:cBhvr>
                                        <p:cTn id="445" dur="500" fill="hold"/>
                                        <p:tgtEl>
                                          <p:spTgt spid="291"/>
                                        </p:tgtEl>
                                        <p:attrNameLst>
                                          <p:attrName>fillcolor</p:attrName>
                                        </p:attrNameLst>
                                      </p:cBhvr>
                                      <p:by>
                                        <p:hsl h="7200000" s="0" l="0"/>
                                      </p:by>
                                    </p:animClr>
                                    <p:animClr clrSpc="hsl" dir="cw">
                                      <p:cBhvr>
                                        <p:cTn id="446" dur="500" fill="hold"/>
                                        <p:tgtEl>
                                          <p:spTgt spid="291"/>
                                        </p:tgtEl>
                                        <p:attrNameLst>
                                          <p:attrName>stroke.color</p:attrName>
                                        </p:attrNameLst>
                                      </p:cBhvr>
                                      <p:by>
                                        <p:hsl h="7200000" s="0" l="0"/>
                                      </p:by>
                                    </p:animClr>
                                    <p:set>
                                      <p:cBhvr>
                                        <p:cTn id="447" dur="500" fill="hold"/>
                                        <p:tgtEl>
                                          <p:spTgt spid="291"/>
                                        </p:tgtEl>
                                        <p:attrNameLst>
                                          <p:attrName>fill.type</p:attrName>
                                        </p:attrNameLst>
                                      </p:cBhvr>
                                      <p:to>
                                        <p:strVal val="solid"/>
                                      </p:to>
                                    </p:set>
                                  </p:childTnLst>
                                </p:cTn>
                              </p:par>
                            </p:childTnLst>
                          </p:cTn>
                        </p:par>
                      </p:childTnLst>
                    </p:cTn>
                  </p:par>
                  <p:par>
                    <p:cTn id="448" fill="hold">
                      <p:stCondLst>
                        <p:cond delay="indefinite"/>
                      </p:stCondLst>
                      <p:childTnLst>
                        <p:par>
                          <p:cTn id="449" fill="hold">
                            <p:stCondLst>
                              <p:cond delay="0"/>
                            </p:stCondLst>
                            <p:childTnLst>
                              <p:par>
                                <p:cTn id="450" presetID="22" presetClass="entr" presetSubtype="1" fill="hold" nodeType="clickEffect">
                                  <p:stCondLst>
                                    <p:cond delay="0"/>
                                  </p:stCondLst>
                                  <p:childTnLst>
                                    <p:set>
                                      <p:cBhvr>
                                        <p:cTn id="451" dur="1" fill="hold">
                                          <p:stCondLst>
                                            <p:cond delay="0"/>
                                          </p:stCondLst>
                                        </p:cTn>
                                        <p:tgtEl>
                                          <p:spTgt spid="293"/>
                                        </p:tgtEl>
                                        <p:attrNameLst>
                                          <p:attrName>style.visibility</p:attrName>
                                        </p:attrNameLst>
                                      </p:cBhvr>
                                      <p:to>
                                        <p:strVal val="visible"/>
                                      </p:to>
                                    </p:set>
                                    <p:animEffect transition="in" filter="wipe(up)">
                                      <p:cBhvr>
                                        <p:cTn id="452" dur="500"/>
                                        <p:tgtEl>
                                          <p:spTgt spid="293"/>
                                        </p:tgtEl>
                                      </p:cBhvr>
                                    </p:animEffect>
                                  </p:childTnLst>
                                </p:cTn>
                              </p:par>
                            </p:childTnLst>
                          </p:cTn>
                        </p:par>
                      </p:childTnLst>
                    </p:cTn>
                  </p:par>
                  <p:par>
                    <p:cTn id="453" fill="hold">
                      <p:stCondLst>
                        <p:cond delay="indefinite"/>
                      </p:stCondLst>
                      <p:childTnLst>
                        <p:par>
                          <p:cTn id="454" fill="hold">
                            <p:stCondLst>
                              <p:cond delay="0"/>
                            </p:stCondLst>
                            <p:childTnLst>
                              <p:par>
                                <p:cTn id="455" presetID="22" presetClass="entr" presetSubtype="1" fill="hold" nodeType="clickEffect">
                                  <p:stCondLst>
                                    <p:cond delay="0"/>
                                  </p:stCondLst>
                                  <p:childTnLst>
                                    <p:set>
                                      <p:cBhvr>
                                        <p:cTn id="456" dur="1" fill="hold">
                                          <p:stCondLst>
                                            <p:cond delay="0"/>
                                          </p:stCondLst>
                                        </p:cTn>
                                        <p:tgtEl>
                                          <p:spTgt spid="292"/>
                                        </p:tgtEl>
                                        <p:attrNameLst>
                                          <p:attrName>style.visibility</p:attrName>
                                        </p:attrNameLst>
                                      </p:cBhvr>
                                      <p:to>
                                        <p:strVal val="visible"/>
                                      </p:to>
                                    </p:set>
                                    <p:animEffect transition="in" filter="wipe(up)">
                                      <p:cBhvr>
                                        <p:cTn id="457" dur="500"/>
                                        <p:tgtEl>
                                          <p:spTgt spid="292"/>
                                        </p:tgtEl>
                                      </p:cBhvr>
                                    </p:animEffect>
                                  </p:childTnLst>
                                </p:cTn>
                              </p:par>
                              <p:par>
                                <p:cTn id="458" presetID="21" presetClass="emph" presetSubtype="0" fill="hold" nodeType="withEffect">
                                  <p:stCondLst>
                                    <p:cond delay="0"/>
                                  </p:stCondLst>
                                  <p:childTnLst>
                                    <p:animClr clrSpc="hsl" dir="cw">
                                      <p:cBhvr override="childStyle">
                                        <p:cTn id="459" dur="500" fill="hold"/>
                                        <p:tgtEl>
                                          <p:spTgt spid="293"/>
                                        </p:tgtEl>
                                        <p:attrNameLst>
                                          <p:attrName>style.color</p:attrName>
                                        </p:attrNameLst>
                                      </p:cBhvr>
                                      <p:by>
                                        <p:hsl h="7200000" s="0" l="0"/>
                                      </p:by>
                                    </p:animClr>
                                    <p:animClr clrSpc="hsl" dir="cw">
                                      <p:cBhvr>
                                        <p:cTn id="460" dur="500" fill="hold"/>
                                        <p:tgtEl>
                                          <p:spTgt spid="293"/>
                                        </p:tgtEl>
                                        <p:attrNameLst>
                                          <p:attrName>fillcolor</p:attrName>
                                        </p:attrNameLst>
                                      </p:cBhvr>
                                      <p:by>
                                        <p:hsl h="7200000" s="0" l="0"/>
                                      </p:by>
                                    </p:animClr>
                                    <p:animClr clrSpc="hsl" dir="cw">
                                      <p:cBhvr>
                                        <p:cTn id="461" dur="500" fill="hold"/>
                                        <p:tgtEl>
                                          <p:spTgt spid="293"/>
                                        </p:tgtEl>
                                        <p:attrNameLst>
                                          <p:attrName>stroke.color</p:attrName>
                                        </p:attrNameLst>
                                      </p:cBhvr>
                                      <p:by>
                                        <p:hsl h="7200000" s="0" l="0"/>
                                      </p:by>
                                    </p:animClr>
                                    <p:set>
                                      <p:cBhvr>
                                        <p:cTn id="462" dur="500" fill="hold"/>
                                        <p:tgtEl>
                                          <p:spTgt spid="293"/>
                                        </p:tgtEl>
                                        <p:attrNameLst>
                                          <p:attrName>fill.type</p:attrName>
                                        </p:attrNameLst>
                                      </p:cBhvr>
                                      <p:to>
                                        <p:strVal val="solid"/>
                                      </p:to>
                                    </p:set>
                                  </p:childTnLst>
                                </p:cTn>
                              </p:par>
                            </p:childTnLst>
                          </p:cTn>
                        </p:par>
                      </p:childTnLst>
                    </p:cTn>
                  </p:par>
                  <p:par>
                    <p:cTn id="463" fill="hold">
                      <p:stCondLst>
                        <p:cond delay="indefinite"/>
                      </p:stCondLst>
                      <p:childTnLst>
                        <p:par>
                          <p:cTn id="464" fill="hold">
                            <p:stCondLst>
                              <p:cond delay="0"/>
                            </p:stCondLst>
                            <p:childTnLst>
                              <p:par>
                                <p:cTn id="465" presetID="22" presetClass="entr" presetSubtype="1" fill="hold" nodeType="clickEffect">
                                  <p:stCondLst>
                                    <p:cond delay="0"/>
                                  </p:stCondLst>
                                  <p:childTnLst>
                                    <p:set>
                                      <p:cBhvr>
                                        <p:cTn id="466" dur="1" fill="hold">
                                          <p:stCondLst>
                                            <p:cond delay="0"/>
                                          </p:stCondLst>
                                        </p:cTn>
                                        <p:tgtEl>
                                          <p:spTgt spid="295"/>
                                        </p:tgtEl>
                                        <p:attrNameLst>
                                          <p:attrName>style.visibility</p:attrName>
                                        </p:attrNameLst>
                                      </p:cBhvr>
                                      <p:to>
                                        <p:strVal val="visible"/>
                                      </p:to>
                                    </p:set>
                                    <p:animEffect transition="in" filter="wipe(up)">
                                      <p:cBhvr>
                                        <p:cTn id="467" dur="500"/>
                                        <p:tgtEl>
                                          <p:spTgt spid="295"/>
                                        </p:tgtEl>
                                      </p:cBhvr>
                                    </p:animEffect>
                                  </p:childTnLst>
                                </p:cTn>
                              </p:par>
                            </p:childTnLst>
                          </p:cTn>
                        </p:par>
                      </p:childTnLst>
                    </p:cTn>
                  </p:par>
                  <p:par>
                    <p:cTn id="468" fill="hold">
                      <p:stCondLst>
                        <p:cond delay="indefinite"/>
                      </p:stCondLst>
                      <p:childTnLst>
                        <p:par>
                          <p:cTn id="469" fill="hold">
                            <p:stCondLst>
                              <p:cond delay="0"/>
                            </p:stCondLst>
                            <p:childTnLst>
                              <p:par>
                                <p:cTn id="470" presetID="22" presetClass="entr" presetSubtype="1" fill="hold" nodeType="clickEffect">
                                  <p:stCondLst>
                                    <p:cond delay="0"/>
                                  </p:stCondLst>
                                  <p:childTnLst>
                                    <p:set>
                                      <p:cBhvr>
                                        <p:cTn id="471" dur="1" fill="hold">
                                          <p:stCondLst>
                                            <p:cond delay="0"/>
                                          </p:stCondLst>
                                        </p:cTn>
                                        <p:tgtEl>
                                          <p:spTgt spid="294"/>
                                        </p:tgtEl>
                                        <p:attrNameLst>
                                          <p:attrName>style.visibility</p:attrName>
                                        </p:attrNameLst>
                                      </p:cBhvr>
                                      <p:to>
                                        <p:strVal val="visible"/>
                                      </p:to>
                                    </p:set>
                                    <p:animEffect transition="in" filter="wipe(up)">
                                      <p:cBhvr>
                                        <p:cTn id="472" dur="500"/>
                                        <p:tgtEl>
                                          <p:spTgt spid="294"/>
                                        </p:tgtEl>
                                      </p:cBhvr>
                                    </p:animEffect>
                                  </p:childTnLst>
                                </p:cTn>
                              </p:par>
                              <p:par>
                                <p:cTn id="473" presetID="21" presetClass="emph" presetSubtype="0" fill="hold" nodeType="withEffect">
                                  <p:stCondLst>
                                    <p:cond delay="0"/>
                                  </p:stCondLst>
                                  <p:childTnLst>
                                    <p:animClr clrSpc="hsl" dir="cw">
                                      <p:cBhvr override="childStyle">
                                        <p:cTn id="474" dur="500" fill="hold"/>
                                        <p:tgtEl>
                                          <p:spTgt spid="295"/>
                                        </p:tgtEl>
                                        <p:attrNameLst>
                                          <p:attrName>style.color</p:attrName>
                                        </p:attrNameLst>
                                      </p:cBhvr>
                                      <p:by>
                                        <p:hsl h="7200000" s="0" l="0"/>
                                      </p:by>
                                    </p:animClr>
                                    <p:animClr clrSpc="hsl" dir="cw">
                                      <p:cBhvr>
                                        <p:cTn id="475" dur="500" fill="hold"/>
                                        <p:tgtEl>
                                          <p:spTgt spid="295"/>
                                        </p:tgtEl>
                                        <p:attrNameLst>
                                          <p:attrName>fillcolor</p:attrName>
                                        </p:attrNameLst>
                                      </p:cBhvr>
                                      <p:by>
                                        <p:hsl h="7200000" s="0" l="0"/>
                                      </p:by>
                                    </p:animClr>
                                    <p:animClr clrSpc="hsl" dir="cw">
                                      <p:cBhvr>
                                        <p:cTn id="476" dur="500" fill="hold"/>
                                        <p:tgtEl>
                                          <p:spTgt spid="295"/>
                                        </p:tgtEl>
                                        <p:attrNameLst>
                                          <p:attrName>stroke.color</p:attrName>
                                        </p:attrNameLst>
                                      </p:cBhvr>
                                      <p:by>
                                        <p:hsl h="7200000" s="0" l="0"/>
                                      </p:by>
                                    </p:animClr>
                                    <p:set>
                                      <p:cBhvr>
                                        <p:cTn id="477" dur="500" fill="hold"/>
                                        <p:tgtEl>
                                          <p:spTgt spid="295"/>
                                        </p:tgtEl>
                                        <p:attrNameLst>
                                          <p:attrName>fill.type</p:attrName>
                                        </p:attrNameLst>
                                      </p:cBhvr>
                                      <p:to>
                                        <p:strVal val="solid"/>
                                      </p:to>
                                    </p:set>
                                  </p:childTnLst>
                                </p:cTn>
                              </p:par>
                            </p:childTnLst>
                          </p:cTn>
                        </p:par>
                      </p:childTnLst>
                    </p:cTn>
                  </p:par>
                  <p:par>
                    <p:cTn id="478" fill="hold">
                      <p:stCondLst>
                        <p:cond delay="indefinite"/>
                      </p:stCondLst>
                      <p:childTnLst>
                        <p:par>
                          <p:cTn id="479" fill="hold">
                            <p:stCondLst>
                              <p:cond delay="0"/>
                            </p:stCondLst>
                            <p:childTnLst>
                              <p:par>
                                <p:cTn id="480" presetID="22" presetClass="entr" presetSubtype="1" fill="hold" nodeType="clickEffect">
                                  <p:stCondLst>
                                    <p:cond delay="0"/>
                                  </p:stCondLst>
                                  <p:childTnLst>
                                    <p:set>
                                      <p:cBhvr>
                                        <p:cTn id="481" dur="1" fill="hold">
                                          <p:stCondLst>
                                            <p:cond delay="0"/>
                                          </p:stCondLst>
                                        </p:cTn>
                                        <p:tgtEl>
                                          <p:spTgt spid="297"/>
                                        </p:tgtEl>
                                        <p:attrNameLst>
                                          <p:attrName>style.visibility</p:attrName>
                                        </p:attrNameLst>
                                      </p:cBhvr>
                                      <p:to>
                                        <p:strVal val="visible"/>
                                      </p:to>
                                    </p:set>
                                    <p:animEffect transition="in" filter="wipe(up)">
                                      <p:cBhvr>
                                        <p:cTn id="482" dur="500"/>
                                        <p:tgtEl>
                                          <p:spTgt spid="297"/>
                                        </p:tgtEl>
                                      </p:cBhvr>
                                    </p:animEffect>
                                  </p:childTnLst>
                                </p:cTn>
                              </p:par>
                            </p:childTnLst>
                          </p:cTn>
                        </p:par>
                      </p:childTnLst>
                    </p:cTn>
                  </p:par>
                  <p:par>
                    <p:cTn id="483" fill="hold">
                      <p:stCondLst>
                        <p:cond delay="indefinite"/>
                      </p:stCondLst>
                      <p:childTnLst>
                        <p:par>
                          <p:cTn id="484" fill="hold">
                            <p:stCondLst>
                              <p:cond delay="0"/>
                            </p:stCondLst>
                            <p:childTnLst>
                              <p:par>
                                <p:cTn id="485" presetID="22" presetClass="entr" presetSubtype="1" fill="hold" nodeType="clickEffect">
                                  <p:stCondLst>
                                    <p:cond delay="0"/>
                                  </p:stCondLst>
                                  <p:childTnLst>
                                    <p:set>
                                      <p:cBhvr>
                                        <p:cTn id="486" dur="1" fill="hold">
                                          <p:stCondLst>
                                            <p:cond delay="0"/>
                                          </p:stCondLst>
                                        </p:cTn>
                                        <p:tgtEl>
                                          <p:spTgt spid="296"/>
                                        </p:tgtEl>
                                        <p:attrNameLst>
                                          <p:attrName>style.visibility</p:attrName>
                                        </p:attrNameLst>
                                      </p:cBhvr>
                                      <p:to>
                                        <p:strVal val="visible"/>
                                      </p:to>
                                    </p:set>
                                    <p:animEffect transition="in" filter="wipe(up)">
                                      <p:cBhvr>
                                        <p:cTn id="487" dur="500"/>
                                        <p:tgtEl>
                                          <p:spTgt spid="296"/>
                                        </p:tgtEl>
                                      </p:cBhvr>
                                    </p:animEffect>
                                  </p:childTnLst>
                                </p:cTn>
                              </p:par>
                              <p:par>
                                <p:cTn id="488" presetID="21" presetClass="emph" presetSubtype="0" fill="hold" nodeType="withEffect">
                                  <p:stCondLst>
                                    <p:cond delay="0"/>
                                  </p:stCondLst>
                                  <p:childTnLst>
                                    <p:animClr clrSpc="hsl" dir="cw">
                                      <p:cBhvr override="childStyle">
                                        <p:cTn id="489" dur="500" fill="hold"/>
                                        <p:tgtEl>
                                          <p:spTgt spid="297"/>
                                        </p:tgtEl>
                                        <p:attrNameLst>
                                          <p:attrName>style.color</p:attrName>
                                        </p:attrNameLst>
                                      </p:cBhvr>
                                      <p:by>
                                        <p:hsl h="7200000" s="0" l="0"/>
                                      </p:by>
                                    </p:animClr>
                                    <p:animClr clrSpc="hsl" dir="cw">
                                      <p:cBhvr>
                                        <p:cTn id="490" dur="500" fill="hold"/>
                                        <p:tgtEl>
                                          <p:spTgt spid="297"/>
                                        </p:tgtEl>
                                        <p:attrNameLst>
                                          <p:attrName>fillcolor</p:attrName>
                                        </p:attrNameLst>
                                      </p:cBhvr>
                                      <p:by>
                                        <p:hsl h="7200000" s="0" l="0"/>
                                      </p:by>
                                    </p:animClr>
                                    <p:animClr clrSpc="hsl" dir="cw">
                                      <p:cBhvr>
                                        <p:cTn id="491" dur="500" fill="hold"/>
                                        <p:tgtEl>
                                          <p:spTgt spid="297"/>
                                        </p:tgtEl>
                                        <p:attrNameLst>
                                          <p:attrName>stroke.color</p:attrName>
                                        </p:attrNameLst>
                                      </p:cBhvr>
                                      <p:by>
                                        <p:hsl h="7200000" s="0" l="0"/>
                                      </p:by>
                                    </p:animClr>
                                    <p:set>
                                      <p:cBhvr>
                                        <p:cTn id="492" dur="500" fill="hold"/>
                                        <p:tgtEl>
                                          <p:spTgt spid="297"/>
                                        </p:tgtEl>
                                        <p:attrNameLst>
                                          <p:attrName>fill.type</p:attrName>
                                        </p:attrNameLst>
                                      </p:cBhvr>
                                      <p:to>
                                        <p:strVal val="solid"/>
                                      </p:to>
                                    </p:set>
                                  </p:childTnLst>
                                </p:cTn>
                              </p:par>
                            </p:childTnLst>
                          </p:cTn>
                        </p:par>
                      </p:childTnLst>
                    </p:cTn>
                  </p:par>
                  <p:par>
                    <p:cTn id="493" fill="hold">
                      <p:stCondLst>
                        <p:cond delay="indefinite"/>
                      </p:stCondLst>
                      <p:childTnLst>
                        <p:par>
                          <p:cTn id="494" fill="hold">
                            <p:stCondLst>
                              <p:cond delay="0"/>
                            </p:stCondLst>
                            <p:childTnLst>
                              <p:par>
                                <p:cTn id="495" presetID="22" presetClass="entr" presetSubtype="1" fill="hold" nodeType="clickEffect">
                                  <p:stCondLst>
                                    <p:cond delay="0"/>
                                  </p:stCondLst>
                                  <p:childTnLst>
                                    <p:set>
                                      <p:cBhvr>
                                        <p:cTn id="496" dur="1" fill="hold">
                                          <p:stCondLst>
                                            <p:cond delay="0"/>
                                          </p:stCondLst>
                                        </p:cTn>
                                        <p:tgtEl>
                                          <p:spTgt spid="299"/>
                                        </p:tgtEl>
                                        <p:attrNameLst>
                                          <p:attrName>style.visibility</p:attrName>
                                        </p:attrNameLst>
                                      </p:cBhvr>
                                      <p:to>
                                        <p:strVal val="visible"/>
                                      </p:to>
                                    </p:set>
                                    <p:animEffect transition="in" filter="wipe(up)">
                                      <p:cBhvr>
                                        <p:cTn id="497" dur="500"/>
                                        <p:tgtEl>
                                          <p:spTgt spid="299"/>
                                        </p:tgtEl>
                                      </p:cBhvr>
                                    </p:animEffect>
                                  </p:childTnLst>
                                </p:cTn>
                              </p:par>
                            </p:childTnLst>
                          </p:cTn>
                        </p:par>
                      </p:childTnLst>
                    </p:cTn>
                  </p:par>
                  <p:par>
                    <p:cTn id="498" fill="hold">
                      <p:stCondLst>
                        <p:cond delay="indefinite"/>
                      </p:stCondLst>
                      <p:childTnLst>
                        <p:par>
                          <p:cTn id="499" fill="hold">
                            <p:stCondLst>
                              <p:cond delay="0"/>
                            </p:stCondLst>
                            <p:childTnLst>
                              <p:par>
                                <p:cTn id="500" presetID="22" presetClass="entr" presetSubtype="1" fill="hold" nodeType="clickEffect">
                                  <p:stCondLst>
                                    <p:cond delay="0"/>
                                  </p:stCondLst>
                                  <p:childTnLst>
                                    <p:set>
                                      <p:cBhvr>
                                        <p:cTn id="501" dur="1" fill="hold">
                                          <p:stCondLst>
                                            <p:cond delay="0"/>
                                          </p:stCondLst>
                                        </p:cTn>
                                        <p:tgtEl>
                                          <p:spTgt spid="298"/>
                                        </p:tgtEl>
                                        <p:attrNameLst>
                                          <p:attrName>style.visibility</p:attrName>
                                        </p:attrNameLst>
                                      </p:cBhvr>
                                      <p:to>
                                        <p:strVal val="visible"/>
                                      </p:to>
                                    </p:set>
                                    <p:animEffect transition="in" filter="wipe(up)">
                                      <p:cBhvr>
                                        <p:cTn id="502" dur="500"/>
                                        <p:tgtEl>
                                          <p:spTgt spid="298"/>
                                        </p:tgtEl>
                                      </p:cBhvr>
                                    </p:animEffect>
                                  </p:childTnLst>
                                </p:cTn>
                              </p:par>
                              <p:par>
                                <p:cTn id="503" presetID="21" presetClass="emph" presetSubtype="0" fill="hold" nodeType="withEffect">
                                  <p:stCondLst>
                                    <p:cond delay="0"/>
                                  </p:stCondLst>
                                  <p:childTnLst>
                                    <p:animClr clrSpc="hsl" dir="cw">
                                      <p:cBhvr override="childStyle">
                                        <p:cTn id="504" dur="500" fill="hold"/>
                                        <p:tgtEl>
                                          <p:spTgt spid="299"/>
                                        </p:tgtEl>
                                        <p:attrNameLst>
                                          <p:attrName>style.color</p:attrName>
                                        </p:attrNameLst>
                                      </p:cBhvr>
                                      <p:by>
                                        <p:hsl h="7200000" s="0" l="0"/>
                                      </p:by>
                                    </p:animClr>
                                    <p:animClr clrSpc="hsl" dir="cw">
                                      <p:cBhvr>
                                        <p:cTn id="505" dur="500" fill="hold"/>
                                        <p:tgtEl>
                                          <p:spTgt spid="299"/>
                                        </p:tgtEl>
                                        <p:attrNameLst>
                                          <p:attrName>fillcolor</p:attrName>
                                        </p:attrNameLst>
                                      </p:cBhvr>
                                      <p:by>
                                        <p:hsl h="7200000" s="0" l="0"/>
                                      </p:by>
                                    </p:animClr>
                                    <p:animClr clrSpc="hsl" dir="cw">
                                      <p:cBhvr>
                                        <p:cTn id="506" dur="500" fill="hold"/>
                                        <p:tgtEl>
                                          <p:spTgt spid="299"/>
                                        </p:tgtEl>
                                        <p:attrNameLst>
                                          <p:attrName>stroke.color</p:attrName>
                                        </p:attrNameLst>
                                      </p:cBhvr>
                                      <p:by>
                                        <p:hsl h="7200000" s="0" l="0"/>
                                      </p:by>
                                    </p:animClr>
                                    <p:set>
                                      <p:cBhvr>
                                        <p:cTn id="507" dur="500" fill="hold"/>
                                        <p:tgtEl>
                                          <p:spTgt spid="299"/>
                                        </p:tgtEl>
                                        <p:attrNameLst>
                                          <p:attrName>fill.type</p:attrName>
                                        </p:attrNameLst>
                                      </p:cBhvr>
                                      <p:to>
                                        <p:strVal val="solid"/>
                                      </p:to>
                                    </p:set>
                                  </p:childTnLst>
                                </p:cTn>
                              </p:par>
                            </p:childTnLst>
                          </p:cTn>
                        </p:par>
                      </p:childTnLst>
                    </p:cTn>
                  </p:par>
                  <p:par>
                    <p:cTn id="508" fill="hold">
                      <p:stCondLst>
                        <p:cond delay="indefinite"/>
                      </p:stCondLst>
                      <p:childTnLst>
                        <p:par>
                          <p:cTn id="509" fill="hold">
                            <p:stCondLst>
                              <p:cond delay="0"/>
                            </p:stCondLst>
                            <p:childTnLst>
                              <p:par>
                                <p:cTn id="510" presetID="22" presetClass="entr" presetSubtype="1" fill="hold" nodeType="clickEffect">
                                  <p:stCondLst>
                                    <p:cond delay="0"/>
                                  </p:stCondLst>
                                  <p:childTnLst>
                                    <p:set>
                                      <p:cBhvr>
                                        <p:cTn id="511" dur="1" fill="hold">
                                          <p:stCondLst>
                                            <p:cond delay="0"/>
                                          </p:stCondLst>
                                        </p:cTn>
                                        <p:tgtEl>
                                          <p:spTgt spid="301"/>
                                        </p:tgtEl>
                                        <p:attrNameLst>
                                          <p:attrName>style.visibility</p:attrName>
                                        </p:attrNameLst>
                                      </p:cBhvr>
                                      <p:to>
                                        <p:strVal val="visible"/>
                                      </p:to>
                                    </p:set>
                                    <p:animEffect transition="in" filter="wipe(up)">
                                      <p:cBhvr>
                                        <p:cTn id="512" dur="500"/>
                                        <p:tgtEl>
                                          <p:spTgt spid="301"/>
                                        </p:tgtEl>
                                      </p:cBhvr>
                                    </p:animEffect>
                                  </p:childTnLst>
                                </p:cTn>
                              </p:par>
                            </p:childTnLst>
                          </p:cTn>
                        </p:par>
                      </p:childTnLst>
                    </p:cTn>
                  </p:par>
                  <p:par>
                    <p:cTn id="513" fill="hold">
                      <p:stCondLst>
                        <p:cond delay="indefinite"/>
                      </p:stCondLst>
                      <p:childTnLst>
                        <p:par>
                          <p:cTn id="514" fill="hold">
                            <p:stCondLst>
                              <p:cond delay="0"/>
                            </p:stCondLst>
                            <p:childTnLst>
                              <p:par>
                                <p:cTn id="515" presetID="22" presetClass="entr" presetSubtype="1" fill="hold" nodeType="clickEffect">
                                  <p:stCondLst>
                                    <p:cond delay="0"/>
                                  </p:stCondLst>
                                  <p:childTnLst>
                                    <p:set>
                                      <p:cBhvr>
                                        <p:cTn id="516" dur="1" fill="hold">
                                          <p:stCondLst>
                                            <p:cond delay="0"/>
                                          </p:stCondLst>
                                        </p:cTn>
                                        <p:tgtEl>
                                          <p:spTgt spid="300"/>
                                        </p:tgtEl>
                                        <p:attrNameLst>
                                          <p:attrName>style.visibility</p:attrName>
                                        </p:attrNameLst>
                                      </p:cBhvr>
                                      <p:to>
                                        <p:strVal val="visible"/>
                                      </p:to>
                                    </p:set>
                                    <p:animEffect transition="in" filter="wipe(up)">
                                      <p:cBhvr>
                                        <p:cTn id="517" dur="500"/>
                                        <p:tgtEl>
                                          <p:spTgt spid="300"/>
                                        </p:tgtEl>
                                      </p:cBhvr>
                                    </p:animEffect>
                                  </p:childTnLst>
                                </p:cTn>
                              </p:par>
                              <p:par>
                                <p:cTn id="518" presetID="21" presetClass="emph" presetSubtype="0" fill="hold" nodeType="withEffect">
                                  <p:stCondLst>
                                    <p:cond delay="0"/>
                                  </p:stCondLst>
                                  <p:childTnLst>
                                    <p:animClr clrSpc="hsl" dir="cw">
                                      <p:cBhvr override="childStyle">
                                        <p:cTn id="519" dur="500" fill="hold"/>
                                        <p:tgtEl>
                                          <p:spTgt spid="301"/>
                                        </p:tgtEl>
                                        <p:attrNameLst>
                                          <p:attrName>style.color</p:attrName>
                                        </p:attrNameLst>
                                      </p:cBhvr>
                                      <p:by>
                                        <p:hsl h="7200000" s="0" l="0"/>
                                      </p:by>
                                    </p:animClr>
                                    <p:animClr clrSpc="hsl" dir="cw">
                                      <p:cBhvr>
                                        <p:cTn id="520" dur="500" fill="hold"/>
                                        <p:tgtEl>
                                          <p:spTgt spid="301"/>
                                        </p:tgtEl>
                                        <p:attrNameLst>
                                          <p:attrName>fillcolor</p:attrName>
                                        </p:attrNameLst>
                                      </p:cBhvr>
                                      <p:by>
                                        <p:hsl h="7200000" s="0" l="0"/>
                                      </p:by>
                                    </p:animClr>
                                    <p:animClr clrSpc="hsl" dir="cw">
                                      <p:cBhvr>
                                        <p:cTn id="521" dur="500" fill="hold"/>
                                        <p:tgtEl>
                                          <p:spTgt spid="301"/>
                                        </p:tgtEl>
                                        <p:attrNameLst>
                                          <p:attrName>stroke.color</p:attrName>
                                        </p:attrNameLst>
                                      </p:cBhvr>
                                      <p:by>
                                        <p:hsl h="7200000" s="0" l="0"/>
                                      </p:by>
                                    </p:animClr>
                                    <p:set>
                                      <p:cBhvr>
                                        <p:cTn id="522" dur="500" fill="hold"/>
                                        <p:tgtEl>
                                          <p:spTgt spid="301"/>
                                        </p:tgtEl>
                                        <p:attrNameLst>
                                          <p:attrName>fill.type</p:attrName>
                                        </p:attrNameLst>
                                      </p:cBhvr>
                                      <p:to>
                                        <p:strVal val="solid"/>
                                      </p:to>
                                    </p:set>
                                  </p:childTnLst>
                                </p:cTn>
                              </p:par>
                            </p:childTnLst>
                          </p:cTn>
                        </p:par>
                      </p:childTnLst>
                    </p:cTn>
                  </p:par>
                  <p:par>
                    <p:cTn id="523" fill="hold">
                      <p:stCondLst>
                        <p:cond delay="indefinite"/>
                      </p:stCondLst>
                      <p:childTnLst>
                        <p:par>
                          <p:cTn id="524" fill="hold">
                            <p:stCondLst>
                              <p:cond delay="0"/>
                            </p:stCondLst>
                            <p:childTnLst>
                              <p:par>
                                <p:cTn id="525" presetID="22" presetClass="entr" presetSubtype="1" fill="hold" nodeType="clickEffect">
                                  <p:stCondLst>
                                    <p:cond delay="0"/>
                                  </p:stCondLst>
                                  <p:childTnLst>
                                    <p:set>
                                      <p:cBhvr>
                                        <p:cTn id="526" dur="1" fill="hold">
                                          <p:stCondLst>
                                            <p:cond delay="0"/>
                                          </p:stCondLst>
                                        </p:cTn>
                                        <p:tgtEl>
                                          <p:spTgt spid="303"/>
                                        </p:tgtEl>
                                        <p:attrNameLst>
                                          <p:attrName>style.visibility</p:attrName>
                                        </p:attrNameLst>
                                      </p:cBhvr>
                                      <p:to>
                                        <p:strVal val="visible"/>
                                      </p:to>
                                    </p:set>
                                    <p:animEffect transition="in" filter="wipe(up)">
                                      <p:cBhvr>
                                        <p:cTn id="527" dur="500"/>
                                        <p:tgtEl>
                                          <p:spTgt spid="303"/>
                                        </p:tgtEl>
                                      </p:cBhvr>
                                    </p:animEffect>
                                  </p:childTnLst>
                                </p:cTn>
                              </p:par>
                            </p:childTnLst>
                          </p:cTn>
                        </p:par>
                      </p:childTnLst>
                    </p:cTn>
                  </p:par>
                  <p:par>
                    <p:cTn id="528" fill="hold">
                      <p:stCondLst>
                        <p:cond delay="indefinite"/>
                      </p:stCondLst>
                      <p:childTnLst>
                        <p:par>
                          <p:cTn id="529" fill="hold">
                            <p:stCondLst>
                              <p:cond delay="0"/>
                            </p:stCondLst>
                            <p:childTnLst>
                              <p:par>
                                <p:cTn id="530" presetID="22" presetClass="entr" presetSubtype="1" fill="hold" nodeType="clickEffect">
                                  <p:stCondLst>
                                    <p:cond delay="0"/>
                                  </p:stCondLst>
                                  <p:childTnLst>
                                    <p:set>
                                      <p:cBhvr>
                                        <p:cTn id="531" dur="1" fill="hold">
                                          <p:stCondLst>
                                            <p:cond delay="0"/>
                                          </p:stCondLst>
                                        </p:cTn>
                                        <p:tgtEl>
                                          <p:spTgt spid="302"/>
                                        </p:tgtEl>
                                        <p:attrNameLst>
                                          <p:attrName>style.visibility</p:attrName>
                                        </p:attrNameLst>
                                      </p:cBhvr>
                                      <p:to>
                                        <p:strVal val="visible"/>
                                      </p:to>
                                    </p:set>
                                    <p:animEffect transition="in" filter="wipe(up)">
                                      <p:cBhvr>
                                        <p:cTn id="532" dur="500"/>
                                        <p:tgtEl>
                                          <p:spTgt spid="302"/>
                                        </p:tgtEl>
                                      </p:cBhvr>
                                    </p:animEffect>
                                  </p:childTnLst>
                                </p:cTn>
                              </p:par>
                              <p:par>
                                <p:cTn id="533" presetID="21" presetClass="emph" presetSubtype="0" fill="hold" nodeType="withEffect">
                                  <p:stCondLst>
                                    <p:cond delay="0"/>
                                  </p:stCondLst>
                                  <p:childTnLst>
                                    <p:animClr clrSpc="hsl" dir="cw">
                                      <p:cBhvr override="childStyle">
                                        <p:cTn id="534" dur="500" fill="hold"/>
                                        <p:tgtEl>
                                          <p:spTgt spid="303"/>
                                        </p:tgtEl>
                                        <p:attrNameLst>
                                          <p:attrName>style.color</p:attrName>
                                        </p:attrNameLst>
                                      </p:cBhvr>
                                      <p:by>
                                        <p:hsl h="7200000" s="0" l="0"/>
                                      </p:by>
                                    </p:animClr>
                                    <p:animClr clrSpc="hsl" dir="cw">
                                      <p:cBhvr>
                                        <p:cTn id="535" dur="500" fill="hold"/>
                                        <p:tgtEl>
                                          <p:spTgt spid="303"/>
                                        </p:tgtEl>
                                        <p:attrNameLst>
                                          <p:attrName>fillcolor</p:attrName>
                                        </p:attrNameLst>
                                      </p:cBhvr>
                                      <p:by>
                                        <p:hsl h="7200000" s="0" l="0"/>
                                      </p:by>
                                    </p:animClr>
                                    <p:animClr clrSpc="hsl" dir="cw">
                                      <p:cBhvr>
                                        <p:cTn id="536" dur="500" fill="hold"/>
                                        <p:tgtEl>
                                          <p:spTgt spid="303"/>
                                        </p:tgtEl>
                                        <p:attrNameLst>
                                          <p:attrName>stroke.color</p:attrName>
                                        </p:attrNameLst>
                                      </p:cBhvr>
                                      <p:by>
                                        <p:hsl h="7200000" s="0" l="0"/>
                                      </p:by>
                                    </p:animClr>
                                    <p:set>
                                      <p:cBhvr>
                                        <p:cTn id="537" dur="500" fill="hold"/>
                                        <p:tgtEl>
                                          <p:spTgt spid="303"/>
                                        </p:tgtEl>
                                        <p:attrNameLst>
                                          <p:attrName>fill.type</p:attrName>
                                        </p:attrNameLst>
                                      </p:cBhvr>
                                      <p:to>
                                        <p:strVal val="solid"/>
                                      </p:to>
                                    </p:set>
                                  </p:childTnLst>
                                </p:cTn>
                              </p:par>
                            </p:childTnLst>
                          </p:cTn>
                        </p:par>
                      </p:childTnLst>
                    </p:cTn>
                  </p:par>
                  <p:par>
                    <p:cTn id="538" fill="hold">
                      <p:stCondLst>
                        <p:cond delay="indefinite"/>
                      </p:stCondLst>
                      <p:childTnLst>
                        <p:par>
                          <p:cTn id="539" fill="hold">
                            <p:stCondLst>
                              <p:cond delay="0"/>
                            </p:stCondLst>
                            <p:childTnLst>
                              <p:par>
                                <p:cTn id="540" presetID="22" presetClass="entr" presetSubtype="1" fill="hold" nodeType="clickEffect">
                                  <p:stCondLst>
                                    <p:cond delay="0"/>
                                  </p:stCondLst>
                                  <p:childTnLst>
                                    <p:set>
                                      <p:cBhvr>
                                        <p:cTn id="541" dur="1" fill="hold">
                                          <p:stCondLst>
                                            <p:cond delay="0"/>
                                          </p:stCondLst>
                                        </p:cTn>
                                        <p:tgtEl>
                                          <p:spTgt spid="305"/>
                                        </p:tgtEl>
                                        <p:attrNameLst>
                                          <p:attrName>style.visibility</p:attrName>
                                        </p:attrNameLst>
                                      </p:cBhvr>
                                      <p:to>
                                        <p:strVal val="visible"/>
                                      </p:to>
                                    </p:set>
                                    <p:animEffect transition="in" filter="wipe(up)">
                                      <p:cBhvr>
                                        <p:cTn id="542" dur="500"/>
                                        <p:tgtEl>
                                          <p:spTgt spid="305"/>
                                        </p:tgtEl>
                                      </p:cBhvr>
                                    </p:animEffect>
                                  </p:childTnLst>
                                </p:cTn>
                              </p:par>
                            </p:childTnLst>
                          </p:cTn>
                        </p:par>
                      </p:childTnLst>
                    </p:cTn>
                  </p:par>
                  <p:par>
                    <p:cTn id="543" fill="hold">
                      <p:stCondLst>
                        <p:cond delay="indefinite"/>
                      </p:stCondLst>
                      <p:childTnLst>
                        <p:par>
                          <p:cTn id="544" fill="hold">
                            <p:stCondLst>
                              <p:cond delay="0"/>
                            </p:stCondLst>
                            <p:childTnLst>
                              <p:par>
                                <p:cTn id="545" presetID="22" presetClass="entr" presetSubtype="1" fill="hold" nodeType="clickEffect">
                                  <p:stCondLst>
                                    <p:cond delay="0"/>
                                  </p:stCondLst>
                                  <p:childTnLst>
                                    <p:set>
                                      <p:cBhvr>
                                        <p:cTn id="546" dur="1" fill="hold">
                                          <p:stCondLst>
                                            <p:cond delay="0"/>
                                          </p:stCondLst>
                                        </p:cTn>
                                        <p:tgtEl>
                                          <p:spTgt spid="304"/>
                                        </p:tgtEl>
                                        <p:attrNameLst>
                                          <p:attrName>style.visibility</p:attrName>
                                        </p:attrNameLst>
                                      </p:cBhvr>
                                      <p:to>
                                        <p:strVal val="visible"/>
                                      </p:to>
                                    </p:set>
                                    <p:animEffect transition="in" filter="wipe(up)">
                                      <p:cBhvr>
                                        <p:cTn id="547" dur="500"/>
                                        <p:tgtEl>
                                          <p:spTgt spid="304"/>
                                        </p:tgtEl>
                                      </p:cBhvr>
                                    </p:animEffect>
                                  </p:childTnLst>
                                </p:cTn>
                              </p:par>
                              <p:par>
                                <p:cTn id="548" presetID="21" presetClass="emph" presetSubtype="0" fill="hold" nodeType="withEffect">
                                  <p:stCondLst>
                                    <p:cond delay="0"/>
                                  </p:stCondLst>
                                  <p:childTnLst>
                                    <p:animClr clrSpc="hsl" dir="cw">
                                      <p:cBhvr override="childStyle">
                                        <p:cTn id="549" dur="500" fill="hold"/>
                                        <p:tgtEl>
                                          <p:spTgt spid="305"/>
                                        </p:tgtEl>
                                        <p:attrNameLst>
                                          <p:attrName>style.color</p:attrName>
                                        </p:attrNameLst>
                                      </p:cBhvr>
                                      <p:by>
                                        <p:hsl h="7200000" s="0" l="0"/>
                                      </p:by>
                                    </p:animClr>
                                    <p:animClr clrSpc="hsl" dir="cw">
                                      <p:cBhvr>
                                        <p:cTn id="550" dur="500" fill="hold"/>
                                        <p:tgtEl>
                                          <p:spTgt spid="305"/>
                                        </p:tgtEl>
                                        <p:attrNameLst>
                                          <p:attrName>fillcolor</p:attrName>
                                        </p:attrNameLst>
                                      </p:cBhvr>
                                      <p:by>
                                        <p:hsl h="7200000" s="0" l="0"/>
                                      </p:by>
                                    </p:animClr>
                                    <p:animClr clrSpc="hsl" dir="cw">
                                      <p:cBhvr>
                                        <p:cTn id="551" dur="500" fill="hold"/>
                                        <p:tgtEl>
                                          <p:spTgt spid="305"/>
                                        </p:tgtEl>
                                        <p:attrNameLst>
                                          <p:attrName>stroke.color</p:attrName>
                                        </p:attrNameLst>
                                      </p:cBhvr>
                                      <p:by>
                                        <p:hsl h="7200000" s="0" l="0"/>
                                      </p:by>
                                    </p:animClr>
                                    <p:set>
                                      <p:cBhvr>
                                        <p:cTn id="552" dur="500" fill="hold"/>
                                        <p:tgtEl>
                                          <p:spTgt spid="305"/>
                                        </p:tgtEl>
                                        <p:attrNameLst>
                                          <p:attrName>fill.type</p:attrName>
                                        </p:attrNameLst>
                                      </p:cBhvr>
                                      <p:to>
                                        <p:strVal val="solid"/>
                                      </p:to>
                                    </p:set>
                                  </p:childTnLst>
                                </p:cTn>
                              </p:par>
                            </p:childTnLst>
                          </p:cTn>
                        </p:par>
                      </p:childTnLst>
                    </p:cTn>
                  </p:par>
                  <p:par>
                    <p:cTn id="553" fill="hold">
                      <p:stCondLst>
                        <p:cond delay="indefinite"/>
                      </p:stCondLst>
                      <p:childTnLst>
                        <p:par>
                          <p:cTn id="554" fill="hold">
                            <p:stCondLst>
                              <p:cond delay="0"/>
                            </p:stCondLst>
                            <p:childTnLst>
                              <p:par>
                                <p:cTn id="555" presetID="22" presetClass="entr" presetSubtype="1" fill="hold" nodeType="clickEffect">
                                  <p:stCondLst>
                                    <p:cond delay="0"/>
                                  </p:stCondLst>
                                  <p:childTnLst>
                                    <p:set>
                                      <p:cBhvr>
                                        <p:cTn id="556" dur="1" fill="hold">
                                          <p:stCondLst>
                                            <p:cond delay="0"/>
                                          </p:stCondLst>
                                        </p:cTn>
                                        <p:tgtEl>
                                          <p:spTgt spid="307"/>
                                        </p:tgtEl>
                                        <p:attrNameLst>
                                          <p:attrName>style.visibility</p:attrName>
                                        </p:attrNameLst>
                                      </p:cBhvr>
                                      <p:to>
                                        <p:strVal val="visible"/>
                                      </p:to>
                                    </p:set>
                                    <p:animEffect transition="in" filter="wipe(up)">
                                      <p:cBhvr>
                                        <p:cTn id="557" dur="500"/>
                                        <p:tgtEl>
                                          <p:spTgt spid="307"/>
                                        </p:tgtEl>
                                      </p:cBhvr>
                                    </p:animEffect>
                                  </p:childTnLst>
                                </p:cTn>
                              </p:par>
                            </p:childTnLst>
                          </p:cTn>
                        </p:par>
                      </p:childTnLst>
                    </p:cTn>
                  </p:par>
                  <p:par>
                    <p:cTn id="558" fill="hold">
                      <p:stCondLst>
                        <p:cond delay="indefinite"/>
                      </p:stCondLst>
                      <p:childTnLst>
                        <p:par>
                          <p:cTn id="559" fill="hold">
                            <p:stCondLst>
                              <p:cond delay="0"/>
                            </p:stCondLst>
                            <p:childTnLst>
                              <p:par>
                                <p:cTn id="560" presetID="22" presetClass="entr" presetSubtype="1" fill="hold" nodeType="clickEffect">
                                  <p:stCondLst>
                                    <p:cond delay="0"/>
                                  </p:stCondLst>
                                  <p:childTnLst>
                                    <p:set>
                                      <p:cBhvr>
                                        <p:cTn id="561" dur="1" fill="hold">
                                          <p:stCondLst>
                                            <p:cond delay="0"/>
                                          </p:stCondLst>
                                        </p:cTn>
                                        <p:tgtEl>
                                          <p:spTgt spid="306"/>
                                        </p:tgtEl>
                                        <p:attrNameLst>
                                          <p:attrName>style.visibility</p:attrName>
                                        </p:attrNameLst>
                                      </p:cBhvr>
                                      <p:to>
                                        <p:strVal val="visible"/>
                                      </p:to>
                                    </p:set>
                                    <p:animEffect transition="in" filter="wipe(up)">
                                      <p:cBhvr>
                                        <p:cTn id="562" dur="500"/>
                                        <p:tgtEl>
                                          <p:spTgt spid="306"/>
                                        </p:tgtEl>
                                      </p:cBhvr>
                                    </p:animEffect>
                                  </p:childTnLst>
                                </p:cTn>
                              </p:par>
                              <p:par>
                                <p:cTn id="563" presetID="21" presetClass="emph" presetSubtype="0" fill="hold" nodeType="withEffect">
                                  <p:stCondLst>
                                    <p:cond delay="0"/>
                                  </p:stCondLst>
                                  <p:childTnLst>
                                    <p:animClr clrSpc="hsl" dir="cw">
                                      <p:cBhvr override="childStyle">
                                        <p:cTn id="564" dur="500" fill="hold"/>
                                        <p:tgtEl>
                                          <p:spTgt spid="307"/>
                                        </p:tgtEl>
                                        <p:attrNameLst>
                                          <p:attrName>style.color</p:attrName>
                                        </p:attrNameLst>
                                      </p:cBhvr>
                                      <p:by>
                                        <p:hsl h="7200000" s="0" l="0"/>
                                      </p:by>
                                    </p:animClr>
                                    <p:animClr clrSpc="hsl" dir="cw">
                                      <p:cBhvr>
                                        <p:cTn id="565" dur="500" fill="hold"/>
                                        <p:tgtEl>
                                          <p:spTgt spid="307"/>
                                        </p:tgtEl>
                                        <p:attrNameLst>
                                          <p:attrName>fillcolor</p:attrName>
                                        </p:attrNameLst>
                                      </p:cBhvr>
                                      <p:by>
                                        <p:hsl h="7200000" s="0" l="0"/>
                                      </p:by>
                                    </p:animClr>
                                    <p:animClr clrSpc="hsl" dir="cw">
                                      <p:cBhvr>
                                        <p:cTn id="566" dur="500" fill="hold"/>
                                        <p:tgtEl>
                                          <p:spTgt spid="307"/>
                                        </p:tgtEl>
                                        <p:attrNameLst>
                                          <p:attrName>stroke.color</p:attrName>
                                        </p:attrNameLst>
                                      </p:cBhvr>
                                      <p:by>
                                        <p:hsl h="7200000" s="0" l="0"/>
                                      </p:by>
                                    </p:animClr>
                                    <p:set>
                                      <p:cBhvr>
                                        <p:cTn id="567" dur="500" fill="hold"/>
                                        <p:tgtEl>
                                          <p:spTgt spid="307"/>
                                        </p:tgtEl>
                                        <p:attrNameLst>
                                          <p:attrName>fill.type</p:attrName>
                                        </p:attrNameLst>
                                      </p:cBhvr>
                                      <p:to>
                                        <p:strVal val="solid"/>
                                      </p:to>
                                    </p:set>
                                  </p:childTnLst>
                                </p:cTn>
                              </p:par>
                            </p:childTnLst>
                          </p:cTn>
                        </p:par>
                      </p:childTnLst>
                    </p:cTn>
                  </p:par>
                  <p:par>
                    <p:cTn id="568" fill="hold">
                      <p:stCondLst>
                        <p:cond delay="indefinite"/>
                      </p:stCondLst>
                      <p:childTnLst>
                        <p:par>
                          <p:cTn id="569" fill="hold">
                            <p:stCondLst>
                              <p:cond delay="0"/>
                            </p:stCondLst>
                            <p:childTnLst>
                              <p:par>
                                <p:cTn id="570" presetID="22" presetClass="entr" presetSubtype="1" fill="hold" nodeType="clickEffect">
                                  <p:stCondLst>
                                    <p:cond delay="0"/>
                                  </p:stCondLst>
                                  <p:childTnLst>
                                    <p:set>
                                      <p:cBhvr>
                                        <p:cTn id="571" dur="1" fill="hold">
                                          <p:stCondLst>
                                            <p:cond delay="0"/>
                                          </p:stCondLst>
                                        </p:cTn>
                                        <p:tgtEl>
                                          <p:spTgt spid="309"/>
                                        </p:tgtEl>
                                        <p:attrNameLst>
                                          <p:attrName>style.visibility</p:attrName>
                                        </p:attrNameLst>
                                      </p:cBhvr>
                                      <p:to>
                                        <p:strVal val="visible"/>
                                      </p:to>
                                    </p:set>
                                    <p:animEffect transition="in" filter="wipe(up)">
                                      <p:cBhvr>
                                        <p:cTn id="572" dur="500"/>
                                        <p:tgtEl>
                                          <p:spTgt spid="309"/>
                                        </p:tgtEl>
                                      </p:cBhvr>
                                    </p:animEffect>
                                  </p:childTnLst>
                                </p:cTn>
                              </p:par>
                            </p:childTnLst>
                          </p:cTn>
                        </p:par>
                      </p:childTnLst>
                    </p:cTn>
                  </p:par>
                  <p:par>
                    <p:cTn id="573" fill="hold">
                      <p:stCondLst>
                        <p:cond delay="indefinite"/>
                      </p:stCondLst>
                      <p:childTnLst>
                        <p:par>
                          <p:cTn id="574" fill="hold">
                            <p:stCondLst>
                              <p:cond delay="0"/>
                            </p:stCondLst>
                            <p:childTnLst>
                              <p:par>
                                <p:cTn id="575" presetID="22" presetClass="entr" presetSubtype="1" fill="hold" nodeType="clickEffect">
                                  <p:stCondLst>
                                    <p:cond delay="0"/>
                                  </p:stCondLst>
                                  <p:childTnLst>
                                    <p:set>
                                      <p:cBhvr>
                                        <p:cTn id="576" dur="1" fill="hold">
                                          <p:stCondLst>
                                            <p:cond delay="0"/>
                                          </p:stCondLst>
                                        </p:cTn>
                                        <p:tgtEl>
                                          <p:spTgt spid="308"/>
                                        </p:tgtEl>
                                        <p:attrNameLst>
                                          <p:attrName>style.visibility</p:attrName>
                                        </p:attrNameLst>
                                      </p:cBhvr>
                                      <p:to>
                                        <p:strVal val="visible"/>
                                      </p:to>
                                    </p:set>
                                    <p:animEffect transition="in" filter="wipe(up)">
                                      <p:cBhvr>
                                        <p:cTn id="577" dur="500"/>
                                        <p:tgtEl>
                                          <p:spTgt spid="308"/>
                                        </p:tgtEl>
                                      </p:cBhvr>
                                    </p:animEffect>
                                  </p:childTnLst>
                                </p:cTn>
                              </p:par>
                              <p:par>
                                <p:cTn id="578" presetID="21" presetClass="emph" presetSubtype="0" fill="hold" nodeType="withEffect">
                                  <p:stCondLst>
                                    <p:cond delay="0"/>
                                  </p:stCondLst>
                                  <p:childTnLst>
                                    <p:animClr clrSpc="hsl" dir="cw">
                                      <p:cBhvr override="childStyle">
                                        <p:cTn id="579" dur="500" fill="hold"/>
                                        <p:tgtEl>
                                          <p:spTgt spid="309"/>
                                        </p:tgtEl>
                                        <p:attrNameLst>
                                          <p:attrName>style.color</p:attrName>
                                        </p:attrNameLst>
                                      </p:cBhvr>
                                      <p:by>
                                        <p:hsl h="7200000" s="0" l="0"/>
                                      </p:by>
                                    </p:animClr>
                                    <p:animClr clrSpc="hsl" dir="cw">
                                      <p:cBhvr>
                                        <p:cTn id="580" dur="500" fill="hold"/>
                                        <p:tgtEl>
                                          <p:spTgt spid="309"/>
                                        </p:tgtEl>
                                        <p:attrNameLst>
                                          <p:attrName>fillcolor</p:attrName>
                                        </p:attrNameLst>
                                      </p:cBhvr>
                                      <p:by>
                                        <p:hsl h="7200000" s="0" l="0"/>
                                      </p:by>
                                    </p:animClr>
                                    <p:animClr clrSpc="hsl" dir="cw">
                                      <p:cBhvr>
                                        <p:cTn id="581" dur="500" fill="hold"/>
                                        <p:tgtEl>
                                          <p:spTgt spid="309"/>
                                        </p:tgtEl>
                                        <p:attrNameLst>
                                          <p:attrName>stroke.color</p:attrName>
                                        </p:attrNameLst>
                                      </p:cBhvr>
                                      <p:by>
                                        <p:hsl h="7200000" s="0" l="0"/>
                                      </p:by>
                                    </p:animClr>
                                    <p:set>
                                      <p:cBhvr>
                                        <p:cTn id="582" dur="500" fill="hold"/>
                                        <p:tgtEl>
                                          <p:spTgt spid="309"/>
                                        </p:tgtEl>
                                        <p:attrNameLst>
                                          <p:attrName>fill.type</p:attrName>
                                        </p:attrNameLst>
                                      </p:cBhvr>
                                      <p:to>
                                        <p:strVal val="solid"/>
                                      </p:to>
                                    </p:set>
                                  </p:childTnLst>
                                </p:cTn>
                              </p:par>
                            </p:childTnLst>
                          </p:cTn>
                        </p:par>
                      </p:childTnLst>
                    </p:cTn>
                  </p:par>
                  <p:par>
                    <p:cTn id="583" fill="hold">
                      <p:stCondLst>
                        <p:cond delay="indefinite"/>
                      </p:stCondLst>
                      <p:childTnLst>
                        <p:par>
                          <p:cTn id="584" fill="hold">
                            <p:stCondLst>
                              <p:cond delay="0"/>
                            </p:stCondLst>
                            <p:childTnLst>
                              <p:par>
                                <p:cTn id="585" presetID="22" presetClass="entr" presetSubtype="1" fill="hold" nodeType="clickEffect">
                                  <p:stCondLst>
                                    <p:cond delay="0"/>
                                  </p:stCondLst>
                                  <p:childTnLst>
                                    <p:set>
                                      <p:cBhvr>
                                        <p:cTn id="586" dur="1" fill="hold">
                                          <p:stCondLst>
                                            <p:cond delay="0"/>
                                          </p:stCondLst>
                                        </p:cTn>
                                        <p:tgtEl>
                                          <p:spTgt spid="311"/>
                                        </p:tgtEl>
                                        <p:attrNameLst>
                                          <p:attrName>style.visibility</p:attrName>
                                        </p:attrNameLst>
                                      </p:cBhvr>
                                      <p:to>
                                        <p:strVal val="visible"/>
                                      </p:to>
                                    </p:set>
                                    <p:animEffect transition="in" filter="wipe(up)">
                                      <p:cBhvr>
                                        <p:cTn id="587" dur="500"/>
                                        <p:tgtEl>
                                          <p:spTgt spid="311"/>
                                        </p:tgtEl>
                                      </p:cBhvr>
                                    </p:animEffect>
                                  </p:childTnLst>
                                </p:cTn>
                              </p:par>
                            </p:childTnLst>
                          </p:cTn>
                        </p:par>
                      </p:childTnLst>
                    </p:cTn>
                  </p:par>
                  <p:par>
                    <p:cTn id="588" fill="hold">
                      <p:stCondLst>
                        <p:cond delay="indefinite"/>
                      </p:stCondLst>
                      <p:childTnLst>
                        <p:par>
                          <p:cTn id="589" fill="hold">
                            <p:stCondLst>
                              <p:cond delay="0"/>
                            </p:stCondLst>
                            <p:childTnLst>
                              <p:par>
                                <p:cTn id="590" presetID="22" presetClass="entr" presetSubtype="1" fill="hold" nodeType="clickEffect">
                                  <p:stCondLst>
                                    <p:cond delay="0"/>
                                  </p:stCondLst>
                                  <p:childTnLst>
                                    <p:set>
                                      <p:cBhvr>
                                        <p:cTn id="591" dur="1" fill="hold">
                                          <p:stCondLst>
                                            <p:cond delay="0"/>
                                          </p:stCondLst>
                                        </p:cTn>
                                        <p:tgtEl>
                                          <p:spTgt spid="310"/>
                                        </p:tgtEl>
                                        <p:attrNameLst>
                                          <p:attrName>style.visibility</p:attrName>
                                        </p:attrNameLst>
                                      </p:cBhvr>
                                      <p:to>
                                        <p:strVal val="visible"/>
                                      </p:to>
                                    </p:set>
                                    <p:animEffect transition="in" filter="wipe(up)">
                                      <p:cBhvr>
                                        <p:cTn id="592" dur="500"/>
                                        <p:tgtEl>
                                          <p:spTgt spid="310"/>
                                        </p:tgtEl>
                                      </p:cBhvr>
                                    </p:animEffect>
                                  </p:childTnLst>
                                </p:cTn>
                              </p:par>
                              <p:par>
                                <p:cTn id="593" presetID="21" presetClass="emph" presetSubtype="0" fill="hold" nodeType="withEffect">
                                  <p:stCondLst>
                                    <p:cond delay="0"/>
                                  </p:stCondLst>
                                  <p:childTnLst>
                                    <p:animClr clrSpc="hsl" dir="cw">
                                      <p:cBhvr override="childStyle">
                                        <p:cTn id="594" dur="500" fill="hold"/>
                                        <p:tgtEl>
                                          <p:spTgt spid="311"/>
                                        </p:tgtEl>
                                        <p:attrNameLst>
                                          <p:attrName>style.color</p:attrName>
                                        </p:attrNameLst>
                                      </p:cBhvr>
                                      <p:by>
                                        <p:hsl h="7200000" s="0" l="0"/>
                                      </p:by>
                                    </p:animClr>
                                    <p:animClr clrSpc="hsl" dir="cw">
                                      <p:cBhvr>
                                        <p:cTn id="595" dur="500" fill="hold"/>
                                        <p:tgtEl>
                                          <p:spTgt spid="311"/>
                                        </p:tgtEl>
                                        <p:attrNameLst>
                                          <p:attrName>fillcolor</p:attrName>
                                        </p:attrNameLst>
                                      </p:cBhvr>
                                      <p:by>
                                        <p:hsl h="7200000" s="0" l="0"/>
                                      </p:by>
                                    </p:animClr>
                                    <p:animClr clrSpc="hsl" dir="cw">
                                      <p:cBhvr>
                                        <p:cTn id="596" dur="500" fill="hold"/>
                                        <p:tgtEl>
                                          <p:spTgt spid="311"/>
                                        </p:tgtEl>
                                        <p:attrNameLst>
                                          <p:attrName>stroke.color</p:attrName>
                                        </p:attrNameLst>
                                      </p:cBhvr>
                                      <p:by>
                                        <p:hsl h="7200000" s="0" l="0"/>
                                      </p:by>
                                    </p:animClr>
                                    <p:set>
                                      <p:cBhvr>
                                        <p:cTn id="597" dur="500" fill="hold"/>
                                        <p:tgtEl>
                                          <p:spTgt spid="311"/>
                                        </p:tgtEl>
                                        <p:attrNameLst>
                                          <p:attrName>fill.type</p:attrName>
                                        </p:attrNameLst>
                                      </p:cBhvr>
                                      <p:to>
                                        <p:strVal val="solid"/>
                                      </p:to>
                                    </p:set>
                                  </p:childTnLst>
                                </p:cTn>
                              </p:par>
                            </p:childTnLst>
                          </p:cTn>
                        </p:par>
                      </p:childTnLst>
                    </p:cTn>
                  </p:par>
                  <p:par>
                    <p:cTn id="598" fill="hold">
                      <p:stCondLst>
                        <p:cond delay="indefinite"/>
                      </p:stCondLst>
                      <p:childTnLst>
                        <p:par>
                          <p:cTn id="599" fill="hold">
                            <p:stCondLst>
                              <p:cond delay="0"/>
                            </p:stCondLst>
                            <p:childTnLst>
                              <p:par>
                                <p:cTn id="600" presetID="22" presetClass="entr" presetSubtype="1" fill="hold" nodeType="clickEffect">
                                  <p:stCondLst>
                                    <p:cond delay="0"/>
                                  </p:stCondLst>
                                  <p:childTnLst>
                                    <p:set>
                                      <p:cBhvr>
                                        <p:cTn id="601" dur="1" fill="hold">
                                          <p:stCondLst>
                                            <p:cond delay="0"/>
                                          </p:stCondLst>
                                        </p:cTn>
                                        <p:tgtEl>
                                          <p:spTgt spid="313"/>
                                        </p:tgtEl>
                                        <p:attrNameLst>
                                          <p:attrName>style.visibility</p:attrName>
                                        </p:attrNameLst>
                                      </p:cBhvr>
                                      <p:to>
                                        <p:strVal val="visible"/>
                                      </p:to>
                                    </p:set>
                                    <p:animEffect transition="in" filter="wipe(up)">
                                      <p:cBhvr>
                                        <p:cTn id="602" dur="500"/>
                                        <p:tgtEl>
                                          <p:spTgt spid="313"/>
                                        </p:tgtEl>
                                      </p:cBhvr>
                                    </p:animEffect>
                                  </p:childTnLst>
                                </p:cTn>
                              </p:par>
                            </p:childTnLst>
                          </p:cTn>
                        </p:par>
                      </p:childTnLst>
                    </p:cTn>
                  </p:par>
                  <p:par>
                    <p:cTn id="603" fill="hold">
                      <p:stCondLst>
                        <p:cond delay="indefinite"/>
                      </p:stCondLst>
                      <p:childTnLst>
                        <p:par>
                          <p:cTn id="604" fill="hold">
                            <p:stCondLst>
                              <p:cond delay="0"/>
                            </p:stCondLst>
                            <p:childTnLst>
                              <p:par>
                                <p:cTn id="605" presetID="22" presetClass="entr" presetSubtype="1" fill="hold" nodeType="clickEffect">
                                  <p:stCondLst>
                                    <p:cond delay="0"/>
                                  </p:stCondLst>
                                  <p:childTnLst>
                                    <p:set>
                                      <p:cBhvr>
                                        <p:cTn id="606" dur="1" fill="hold">
                                          <p:stCondLst>
                                            <p:cond delay="0"/>
                                          </p:stCondLst>
                                        </p:cTn>
                                        <p:tgtEl>
                                          <p:spTgt spid="312"/>
                                        </p:tgtEl>
                                        <p:attrNameLst>
                                          <p:attrName>style.visibility</p:attrName>
                                        </p:attrNameLst>
                                      </p:cBhvr>
                                      <p:to>
                                        <p:strVal val="visible"/>
                                      </p:to>
                                    </p:set>
                                    <p:animEffect transition="in" filter="wipe(up)">
                                      <p:cBhvr>
                                        <p:cTn id="607" dur="500"/>
                                        <p:tgtEl>
                                          <p:spTgt spid="312"/>
                                        </p:tgtEl>
                                      </p:cBhvr>
                                    </p:animEffect>
                                  </p:childTnLst>
                                </p:cTn>
                              </p:par>
                              <p:par>
                                <p:cTn id="608" presetID="21" presetClass="emph" presetSubtype="0" fill="hold" nodeType="withEffect">
                                  <p:stCondLst>
                                    <p:cond delay="0"/>
                                  </p:stCondLst>
                                  <p:childTnLst>
                                    <p:animClr clrSpc="hsl" dir="cw">
                                      <p:cBhvr override="childStyle">
                                        <p:cTn id="609" dur="500" fill="hold"/>
                                        <p:tgtEl>
                                          <p:spTgt spid="313"/>
                                        </p:tgtEl>
                                        <p:attrNameLst>
                                          <p:attrName>style.color</p:attrName>
                                        </p:attrNameLst>
                                      </p:cBhvr>
                                      <p:by>
                                        <p:hsl h="7200000" s="0" l="0"/>
                                      </p:by>
                                    </p:animClr>
                                    <p:animClr clrSpc="hsl" dir="cw">
                                      <p:cBhvr>
                                        <p:cTn id="610" dur="500" fill="hold"/>
                                        <p:tgtEl>
                                          <p:spTgt spid="313"/>
                                        </p:tgtEl>
                                        <p:attrNameLst>
                                          <p:attrName>fillcolor</p:attrName>
                                        </p:attrNameLst>
                                      </p:cBhvr>
                                      <p:by>
                                        <p:hsl h="7200000" s="0" l="0"/>
                                      </p:by>
                                    </p:animClr>
                                    <p:animClr clrSpc="hsl" dir="cw">
                                      <p:cBhvr>
                                        <p:cTn id="611" dur="500" fill="hold"/>
                                        <p:tgtEl>
                                          <p:spTgt spid="313"/>
                                        </p:tgtEl>
                                        <p:attrNameLst>
                                          <p:attrName>stroke.color</p:attrName>
                                        </p:attrNameLst>
                                      </p:cBhvr>
                                      <p:by>
                                        <p:hsl h="7200000" s="0" l="0"/>
                                      </p:by>
                                    </p:animClr>
                                    <p:set>
                                      <p:cBhvr>
                                        <p:cTn id="612" dur="500" fill="hold"/>
                                        <p:tgtEl>
                                          <p:spTgt spid="313"/>
                                        </p:tgtEl>
                                        <p:attrNameLst>
                                          <p:attrName>fill.type</p:attrName>
                                        </p:attrNameLst>
                                      </p:cBhvr>
                                      <p:to>
                                        <p:strVal val="solid"/>
                                      </p:to>
                                    </p:set>
                                  </p:childTnLst>
                                </p:cTn>
                              </p:par>
                            </p:childTnLst>
                          </p:cTn>
                        </p:par>
                      </p:childTnLst>
                    </p:cTn>
                  </p:par>
                  <p:par>
                    <p:cTn id="613" fill="hold">
                      <p:stCondLst>
                        <p:cond delay="indefinite"/>
                      </p:stCondLst>
                      <p:childTnLst>
                        <p:par>
                          <p:cTn id="614" fill="hold">
                            <p:stCondLst>
                              <p:cond delay="0"/>
                            </p:stCondLst>
                            <p:childTnLst>
                              <p:par>
                                <p:cTn id="615" presetID="22" presetClass="entr" presetSubtype="1" fill="hold" nodeType="clickEffect">
                                  <p:stCondLst>
                                    <p:cond delay="0"/>
                                  </p:stCondLst>
                                  <p:childTnLst>
                                    <p:set>
                                      <p:cBhvr>
                                        <p:cTn id="616" dur="1" fill="hold">
                                          <p:stCondLst>
                                            <p:cond delay="0"/>
                                          </p:stCondLst>
                                        </p:cTn>
                                        <p:tgtEl>
                                          <p:spTgt spid="315"/>
                                        </p:tgtEl>
                                        <p:attrNameLst>
                                          <p:attrName>style.visibility</p:attrName>
                                        </p:attrNameLst>
                                      </p:cBhvr>
                                      <p:to>
                                        <p:strVal val="visible"/>
                                      </p:to>
                                    </p:set>
                                    <p:animEffect transition="in" filter="wipe(up)">
                                      <p:cBhvr>
                                        <p:cTn id="617" dur="500"/>
                                        <p:tgtEl>
                                          <p:spTgt spid="315"/>
                                        </p:tgtEl>
                                      </p:cBhvr>
                                    </p:animEffect>
                                  </p:childTnLst>
                                </p:cTn>
                              </p:par>
                            </p:childTnLst>
                          </p:cTn>
                        </p:par>
                      </p:childTnLst>
                    </p:cTn>
                  </p:par>
                  <p:par>
                    <p:cTn id="618" fill="hold">
                      <p:stCondLst>
                        <p:cond delay="indefinite"/>
                      </p:stCondLst>
                      <p:childTnLst>
                        <p:par>
                          <p:cTn id="619" fill="hold">
                            <p:stCondLst>
                              <p:cond delay="0"/>
                            </p:stCondLst>
                            <p:childTnLst>
                              <p:par>
                                <p:cTn id="620" presetID="22" presetClass="entr" presetSubtype="1" fill="hold" nodeType="clickEffect">
                                  <p:stCondLst>
                                    <p:cond delay="0"/>
                                  </p:stCondLst>
                                  <p:childTnLst>
                                    <p:set>
                                      <p:cBhvr>
                                        <p:cTn id="621" dur="1" fill="hold">
                                          <p:stCondLst>
                                            <p:cond delay="0"/>
                                          </p:stCondLst>
                                        </p:cTn>
                                        <p:tgtEl>
                                          <p:spTgt spid="314"/>
                                        </p:tgtEl>
                                        <p:attrNameLst>
                                          <p:attrName>style.visibility</p:attrName>
                                        </p:attrNameLst>
                                      </p:cBhvr>
                                      <p:to>
                                        <p:strVal val="visible"/>
                                      </p:to>
                                    </p:set>
                                    <p:animEffect transition="in" filter="wipe(up)">
                                      <p:cBhvr>
                                        <p:cTn id="622" dur="500"/>
                                        <p:tgtEl>
                                          <p:spTgt spid="314"/>
                                        </p:tgtEl>
                                      </p:cBhvr>
                                    </p:animEffect>
                                  </p:childTnLst>
                                </p:cTn>
                              </p:par>
                              <p:par>
                                <p:cTn id="623" presetID="21" presetClass="emph" presetSubtype="0" fill="hold" nodeType="withEffect">
                                  <p:stCondLst>
                                    <p:cond delay="0"/>
                                  </p:stCondLst>
                                  <p:childTnLst>
                                    <p:animClr clrSpc="hsl" dir="cw">
                                      <p:cBhvr override="childStyle">
                                        <p:cTn id="624" dur="500" fill="hold"/>
                                        <p:tgtEl>
                                          <p:spTgt spid="315"/>
                                        </p:tgtEl>
                                        <p:attrNameLst>
                                          <p:attrName>style.color</p:attrName>
                                        </p:attrNameLst>
                                      </p:cBhvr>
                                      <p:by>
                                        <p:hsl h="7200000" s="0" l="0"/>
                                      </p:by>
                                    </p:animClr>
                                    <p:animClr clrSpc="hsl" dir="cw">
                                      <p:cBhvr>
                                        <p:cTn id="625" dur="500" fill="hold"/>
                                        <p:tgtEl>
                                          <p:spTgt spid="315"/>
                                        </p:tgtEl>
                                        <p:attrNameLst>
                                          <p:attrName>fillcolor</p:attrName>
                                        </p:attrNameLst>
                                      </p:cBhvr>
                                      <p:by>
                                        <p:hsl h="7200000" s="0" l="0"/>
                                      </p:by>
                                    </p:animClr>
                                    <p:animClr clrSpc="hsl" dir="cw">
                                      <p:cBhvr>
                                        <p:cTn id="626" dur="500" fill="hold"/>
                                        <p:tgtEl>
                                          <p:spTgt spid="315"/>
                                        </p:tgtEl>
                                        <p:attrNameLst>
                                          <p:attrName>stroke.color</p:attrName>
                                        </p:attrNameLst>
                                      </p:cBhvr>
                                      <p:by>
                                        <p:hsl h="7200000" s="0" l="0"/>
                                      </p:by>
                                    </p:animClr>
                                    <p:set>
                                      <p:cBhvr>
                                        <p:cTn id="627" dur="500" fill="hold"/>
                                        <p:tgtEl>
                                          <p:spTgt spid="315"/>
                                        </p:tgtEl>
                                        <p:attrNameLst>
                                          <p:attrName>fill.type</p:attrName>
                                        </p:attrNameLst>
                                      </p:cBhvr>
                                      <p:to>
                                        <p:strVal val="solid"/>
                                      </p:to>
                                    </p:set>
                                  </p:childTnLst>
                                </p:cTn>
                              </p:par>
                            </p:childTnLst>
                          </p:cTn>
                        </p:par>
                      </p:childTnLst>
                    </p:cTn>
                  </p:par>
                  <p:par>
                    <p:cTn id="628" fill="hold">
                      <p:stCondLst>
                        <p:cond delay="indefinite"/>
                      </p:stCondLst>
                      <p:childTnLst>
                        <p:par>
                          <p:cTn id="629" fill="hold">
                            <p:stCondLst>
                              <p:cond delay="0"/>
                            </p:stCondLst>
                            <p:childTnLst>
                              <p:par>
                                <p:cTn id="630" presetID="22" presetClass="entr" presetSubtype="1" fill="hold" nodeType="clickEffect">
                                  <p:stCondLst>
                                    <p:cond delay="0"/>
                                  </p:stCondLst>
                                  <p:childTnLst>
                                    <p:set>
                                      <p:cBhvr>
                                        <p:cTn id="631" dur="1" fill="hold">
                                          <p:stCondLst>
                                            <p:cond delay="0"/>
                                          </p:stCondLst>
                                        </p:cTn>
                                        <p:tgtEl>
                                          <p:spTgt spid="317"/>
                                        </p:tgtEl>
                                        <p:attrNameLst>
                                          <p:attrName>style.visibility</p:attrName>
                                        </p:attrNameLst>
                                      </p:cBhvr>
                                      <p:to>
                                        <p:strVal val="visible"/>
                                      </p:to>
                                    </p:set>
                                    <p:animEffect transition="in" filter="wipe(up)">
                                      <p:cBhvr>
                                        <p:cTn id="632" dur="500"/>
                                        <p:tgtEl>
                                          <p:spTgt spid="317"/>
                                        </p:tgtEl>
                                      </p:cBhvr>
                                    </p:animEffect>
                                  </p:childTnLst>
                                </p:cTn>
                              </p:par>
                            </p:childTnLst>
                          </p:cTn>
                        </p:par>
                      </p:childTnLst>
                    </p:cTn>
                  </p:par>
                  <p:par>
                    <p:cTn id="633" fill="hold">
                      <p:stCondLst>
                        <p:cond delay="indefinite"/>
                      </p:stCondLst>
                      <p:childTnLst>
                        <p:par>
                          <p:cTn id="634" fill="hold">
                            <p:stCondLst>
                              <p:cond delay="0"/>
                            </p:stCondLst>
                            <p:childTnLst>
                              <p:par>
                                <p:cTn id="635" presetID="22" presetClass="entr" presetSubtype="1" fill="hold" nodeType="clickEffect">
                                  <p:stCondLst>
                                    <p:cond delay="0"/>
                                  </p:stCondLst>
                                  <p:childTnLst>
                                    <p:set>
                                      <p:cBhvr>
                                        <p:cTn id="636" dur="1" fill="hold">
                                          <p:stCondLst>
                                            <p:cond delay="0"/>
                                          </p:stCondLst>
                                        </p:cTn>
                                        <p:tgtEl>
                                          <p:spTgt spid="316"/>
                                        </p:tgtEl>
                                        <p:attrNameLst>
                                          <p:attrName>style.visibility</p:attrName>
                                        </p:attrNameLst>
                                      </p:cBhvr>
                                      <p:to>
                                        <p:strVal val="visible"/>
                                      </p:to>
                                    </p:set>
                                    <p:animEffect transition="in" filter="wipe(up)">
                                      <p:cBhvr>
                                        <p:cTn id="637" dur="500"/>
                                        <p:tgtEl>
                                          <p:spTgt spid="316"/>
                                        </p:tgtEl>
                                      </p:cBhvr>
                                    </p:animEffect>
                                  </p:childTnLst>
                                </p:cTn>
                              </p:par>
                              <p:par>
                                <p:cTn id="638" presetID="21" presetClass="emph" presetSubtype="0" fill="hold" nodeType="withEffect">
                                  <p:stCondLst>
                                    <p:cond delay="0"/>
                                  </p:stCondLst>
                                  <p:childTnLst>
                                    <p:animClr clrSpc="hsl" dir="cw">
                                      <p:cBhvr override="childStyle">
                                        <p:cTn id="639" dur="500" fill="hold"/>
                                        <p:tgtEl>
                                          <p:spTgt spid="317"/>
                                        </p:tgtEl>
                                        <p:attrNameLst>
                                          <p:attrName>style.color</p:attrName>
                                        </p:attrNameLst>
                                      </p:cBhvr>
                                      <p:by>
                                        <p:hsl h="7200000" s="0" l="0"/>
                                      </p:by>
                                    </p:animClr>
                                    <p:animClr clrSpc="hsl" dir="cw">
                                      <p:cBhvr>
                                        <p:cTn id="640" dur="500" fill="hold"/>
                                        <p:tgtEl>
                                          <p:spTgt spid="317"/>
                                        </p:tgtEl>
                                        <p:attrNameLst>
                                          <p:attrName>fillcolor</p:attrName>
                                        </p:attrNameLst>
                                      </p:cBhvr>
                                      <p:by>
                                        <p:hsl h="7200000" s="0" l="0"/>
                                      </p:by>
                                    </p:animClr>
                                    <p:animClr clrSpc="hsl" dir="cw">
                                      <p:cBhvr>
                                        <p:cTn id="641" dur="500" fill="hold"/>
                                        <p:tgtEl>
                                          <p:spTgt spid="317"/>
                                        </p:tgtEl>
                                        <p:attrNameLst>
                                          <p:attrName>stroke.color</p:attrName>
                                        </p:attrNameLst>
                                      </p:cBhvr>
                                      <p:by>
                                        <p:hsl h="7200000" s="0" l="0"/>
                                      </p:by>
                                    </p:animClr>
                                    <p:set>
                                      <p:cBhvr>
                                        <p:cTn id="642" dur="500" fill="hold"/>
                                        <p:tgtEl>
                                          <p:spTgt spid="317"/>
                                        </p:tgtEl>
                                        <p:attrNameLst>
                                          <p:attrName>fill.type</p:attrName>
                                        </p:attrNameLst>
                                      </p:cBhvr>
                                      <p:to>
                                        <p:strVal val="solid"/>
                                      </p:to>
                                    </p:set>
                                  </p:childTnLst>
                                </p:cTn>
                              </p:par>
                            </p:childTnLst>
                          </p:cTn>
                        </p:par>
                      </p:childTnLst>
                    </p:cTn>
                  </p:par>
                  <p:par>
                    <p:cTn id="643" fill="hold">
                      <p:stCondLst>
                        <p:cond delay="indefinite"/>
                      </p:stCondLst>
                      <p:childTnLst>
                        <p:par>
                          <p:cTn id="644" fill="hold">
                            <p:stCondLst>
                              <p:cond delay="0"/>
                            </p:stCondLst>
                            <p:childTnLst>
                              <p:par>
                                <p:cTn id="645" presetID="22" presetClass="entr" presetSubtype="1" fill="hold" nodeType="clickEffect">
                                  <p:stCondLst>
                                    <p:cond delay="0"/>
                                  </p:stCondLst>
                                  <p:childTnLst>
                                    <p:set>
                                      <p:cBhvr>
                                        <p:cTn id="646" dur="1" fill="hold">
                                          <p:stCondLst>
                                            <p:cond delay="0"/>
                                          </p:stCondLst>
                                        </p:cTn>
                                        <p:tgtEl>
                                          <p:spTgt spid="319"/>
                                        </p:tgtEl>
                                        <p:attrNameLst>
                                          <p:attrName>style.visibility</p:attrName>
                                        </p:attrNameLst>
                                      </p:cBhvr>
                                      <p:to>
                                        <p:strVal val="visible"/>
                                      </p:to>
                                    </p:set>
                                    <p:animEffect transition="in" filter="wipe(up)">
                                      <p:cBhvr>
                                        <p:cTn id="647" dur="500"/>
                                        <p:tgtEl>
                                          <p:spTgt spid="319"/>
                                        </p:tgtEl>
                                      </p:cBhvr>
                                    </p:animEffect>
                                  </p:childTnLst>
                                </p:cTn>
                              </p:par>
                            </p:childTnLst>
                          </p:cTn>
                        </p:par>
                      </p:childTnLst>
                    </p:cTn>
                  </p:par>
                  <p:par>
                    <p:cTn id="648" fill="hold">
                      <p:stCondLst>
                        <p:cond delay="indefinite"/>
                      </p:stCondLst>
                      <p:childTnLst>
                        <p:par>
                          <p:cTn id="649" fill="hold">
                            <p:stCondLst>
                              <p:cond delay="0"/>
                            </p:stCondLst>
                            <p:childTnLst>
                              <p:par>
                                <p:cTn id="650" presetID="22" presetClass="entr" presetSubtype="1" fill="hold" nodeType="clickEffect">
                                  <p:stCondLst>
                                    <p:cond delay="0"/>
                                  </p:stCondLst>
                                  <p:childTnLst>
                                    <p:set>
                                      <p:cBhvr>
                                        <p:cTn id="651" dur="1" fill="hold">
                                          <p:stCondLst>
                                            <p:cond delay="0"/>
                                          </p:stCondLst>
                                        </p:cTn>
                                        <p:tgtEl>
                                          <p:spTgt spid="318"/>
                                        </p:tgtEl>
                                        <p:attrNameLst>
                                          <p:attrName>style.visibility</p:attrName>
                                        </p:attrNameLst>
                                      </p:cBhvr>
                                      <p:to>
                                        <p:strVal val="visible"/>
                                      </p:to>
                                    </p:set>
                                    <p:animEffect transition="in" filter="wipe(up)">
                                      <p:cBhvr>
                                        <p:cTn id="652" dur="500"/>
                                        <p:tgtEl>
                                          <p:spTgt spid="318"/>
                                        </p:tgtEl>
                                      </p:cBhvr>
                                    </p:animEffect>
                                  </p:childTnLst>
                                </p:cTn>
                              </p:par>
                              <p:par>
                                <p:cTn id="653" presetID="21" presetClass="emph" presetSubtype="0" fill="hold" nodeType="withEffect">
                                  <p:stCondLst>
                                    <p:cond delay="0"/>
                                  </p:stCondLst>
                                  <p:childTnLst>
                                    <p:animClr clrSpc="hsl" dir="cw">
                                      <p:cBhvr override="childStyle">
                                        <p:cTn id="654" dur="500" fill="hold"/>
                                        <p:tgtEl>
                                          <p:spTgt spid="319"/>
                                        </p:tgtEl>
                                        <p:attrNameLst>
                                          <p:attrName>style.color</p:attrName>
                                        </p:attrNameLst>
                                      </p:cBhvr>
                                      <p:by>
                                        <p:hsl h="7200000" s="0" l="0"/>
                                      </p:by>
                                    </p:animClr>
                                    <p:animClr clrSpc="hsl" dir="cw">
                                      <p:cBhvr>
                                        <p:cTn id="655" dur="500" fill="hold"/>
                                        <p:tgtEl>
                                          <p:spTgt spid="319"/>
                                        </p:tgtEl>
                                        <p:attrNameLst>
                                          <p:attrName>fillcolor</p:attrName>
                                        </p:attrNameLst>
                                      </p:cBhvr>
                                      <p:by>
                                        <p:hsl h="7200000" s="0" l="0"/>
                                      </p:by>
                                    </p:animClr>
                                    <p:animClr clrSpc="hsl" dir="cw">
                                      <p:cBhvr>
                                        <p:cTn id="656" dur="500" fill="hold"/>
                                        <p:tgtEl>
                                          <p:spTgt spid="319"/>
                                        </p:tgtEl>
                                        <p:attrNameLst>
                                          <p:attrName>stroke.color</p:attrName>
                                        </p:attrNameLst>
                                      </p:cBhvr>
                                      <p:by>
                                        <p:hsl h="7200000" s="0" l="0"/>
                                      </p:by>
                                    </p:animClr>
                                    <p:set>
                                      <p:cBhvr>
                                        <p:cTn id="657" dur="500" fill="hold"/>
                                        <p:tgtEl>
                                          <p:spTgt spid="319"/>
                                        </p:tgtEl>
                                        <p:attrNameLst>
                                          <p:attrName>fill.type</p:attrName>
                                        </p:attrNameLst>
                                      </p:cBhvr>
                                      <p:to>
                                        <p:strVal val="solid"/>
                                      </p:to>
                                    </p:set>
                                  </p:childTnLst>
                                </p:cTn>
                              </p:par>
                            </p:childTnLst>
                          </p:cTn>
                        </p:par>
                      </p:childTnLst>
                    </p:cTn>
                  </p:par>
                  <p:par>
                    <p:cTn id="658" fill="hold">
                      <p:stCondLst>
                        <p:cond delay="indefinite"/>
                      </p:stCondLst>
                      <p:childTnLst>
                        <p:par>
                          <p:cTn id="659" fill="hold">
                            <p:stCondLst>
                              <p:cond delay="0"/>
                            </p:stCondLst>
                            <p:childTnLst>
                              <p:par>
                                <p:cTn id="660" presetID="22" presetClass="entr" presetSubtype="1" fill="hold" nodeType="clickEffect">
                                  <p:stCondLst>
                                    <p:cond delay="0"/>
                                  </p:stCondLst>
                                  <p:childTnLst>
                                    <p:set>
                                      <p:cBhvr>
                                        <p:cTn id="661" dur="1" fill="hold">
                                          <p:stCondLst>
                                            <p:cond delay="0"/>
                                          </p:stCondLst>
                                        </p:cTn>
                                        <p:tgtEl>
                                          <p:spTgt spid="321"/>
                                        </p:tgtEl>
                                        <p:attrNameLst>
                                          <p:attrName>style.visibility</p:attrName>
                                        </p:attrNameLst>
                                      </p:cBhvr>
                                      <p:to>
                                        <p:strVal val="visible"/>
                                      </p:to>
                                    </p:set>
                                    <p:animEffect transition="in" filter="wipe(up)">
                                      <p:cBhvr>
                                        <p:cTn id="662" dur="500"/>
                                        <p:tgtEl>
                                          <p:spTgt spid="321"/>
                                        </p:tgtEl>
                                      </p:cBhvr>
                                    </p:animEffect>
                                  </p:childTnLst>
                                </p:cTn>
                              </p:par>
                            </p:childTnLst>
                          </p:cTn>
                        </p:par>
                      </p:childTnLst>
                    </p:cTn>
                  </p:par>
                  <p:par>
                    <p:cTn id="663" fill="hold">
                      <p:stCondLst>
                        <p:cond delay="indefinite"/>
                      </p:stCondLst>
                      <p:childTnLst>
                        <p:par>
                          <p:cTn id="664" fill="hold">
                            <p:stCondLst>
                              <p:cond delay="0"/>
                            </p:stCondLst>
                            <p:childTnLst>
                              <p:par>
                                <p:cTn id="665" presetID="22" presetClass="entr" presetSubtype="1" fill="hold" nodeType="clickEffect">
                                  <p:stCondLst>
                                    <p:cond delay="0"/>
                                  </p:stCondLst>
                                  <p:childTnLst>
                                    <p:set>
                                      <p:cBhvr>
                                        <p:cTn id="666" dur="1" fill="hold">
                                          <p:stCondLst>
                                            <p:cond delay="0"/>
                                          </p:stCondLst>
                                        </p:cTn>
                                        <p:tgtEl>
                                          <p:spTgt spid="320"/>
                                        </p:tgtEl>
                                        <p:attrNameLst>
                                          <p:attrName>style.visibility</p:attrName>
                                        </p:attrNameLst>
                                      </p:cBhvr>
                                      <p:to>
                                        <p:strVal val="visible"/>
                                      </p:to>
                                    </p:set>
                                    <p:animEffect transition="in" filter="wipe(up)">
                                      <p:cBhvr>
                                        <p:cTn id="667" dur="500"/>
                                        <p:tgtEl>
                                          <p:spTgt spid="320"/>
                                        </p:tgtEl>
                                      </p:cBhvr>
                                    </p:animEffect>
                                  </p:childTnLst>
                                </p:cTn>
                              </p:par>
                              <p:par>
                                <p:cTn id="668" presetID="21" presetClass="emph" presetSubtype="0" fill="hold" nodeType="withEffect">
                                  <p:stCondLst>
                                    <p:cond delay="0"/>
                                  </p:stCondLst>
                                  <p:childTnLst>
                                    <p:animClr clrSpc="hsl" dir="cw">
                                      <p:cBhvr override="childStyle">
                                        <p:cTn id="669" dur="500" fill="hold"/>
                                        <p:tgtEl>
                                          <p:spTgt spid="321"/>
                                        </p:tgtEl>
                                        <p:attrNameLst>
                                          <p:attrName>style.color</p:attrName>
                                        </p:attrNameLst>
                                      </p:cBhvr>
                                      <p:by>
                                        <p:hsl h="7200000" s="0" l="0"/>
                                      </p:by>
                                    </p:animClr>
                                    <p:animClr clrSpc="hsl" dir="cw">
                                      <p:cBhvr>
                                        <p:cTn id="670" dur="500" fill="hold"/>
                                        <p:tgtEl>
                                          <p:spTgt spid="321"/>
                                        </p:tgtEl>
                                        <p:attrNameLst>
                                          <p:attrName>fillcolor</p:attrName>
                                        </p:attrNameLst>
                                      </p:cBhvr>
                                      <p:by>
                                        <p:hsl h="7200000" s="0" l="0"/>
                                      </p:by>
                                    </p:animClr>
                                    <p:animClr clrSpc="hsl" dir="cw">
                                      <p:cBhvr>
                                        <p:cTn id="671" dur="500" fill="hold"/>
                                        <p:tgtEl>
                                          <p:spTgt spid="321"/>
                                        </p:tgtEl>
                                        <p:attrNameLst>
                                          <p:attrName>stroke.color</p:attrName>
                                        </p:attrNameLst>
                                      </p:cBhvr>
                                      <p:by>
                                        <p:hsl h="7200000" s="0" l="0"/>
                                      </p:by>
                                    </p:animClr>
                                    <p:set>
                                      <p:cBhvr>
                                        <p:cTn id="672" dur="500" fill="hold"/>
                                        <p:tgtEl>
                                          <p:spTgt spid="321"/>
                                        </p:tgtEl>
                                        <p:attrNameLst>
                                          <p:attrName>fill.type</p:attrName>
                                        </p:attrNameLst>
                                      </p:cBhvr>
                                      <p:to>
                                        <p:strVal val="solid"/>
                                      </p:to>
                                    </p:set>
                                  </p:childTnLst>
                                </p:cTn>
                              </p:par>
                            </p:childTnLst>
                          </p:cTn>
                        </p:par>
                      </p:childTnLst>
                    </p:cTn>
                  </p:par>
                  <p:par>
                    <p:cTn id="673" fill="hold">
                      <p:stCondLst>
                        <p:cond delay="indefinite"/>
                      </p:stCondLst>
                      <p:childTnLst>
                        <p:par>
                          <p:cTn id="674" fill="hold">
                            <p:stCondLst>
                              <p:cond delay="0"/>
                            </p:stCondLst>
                            <p:childTnLst>
                              <p:par>
                                <p:cTn id="675" presetID="22" presetClass="entr" presetSubtype="1" fill="hold" nodeType="clickEffect">
                                  <p:stCondLst>
                                    <p:cond delay="0"/>
                                  </p:stCondLst>
                                  <p:childTnLst>
                                    <p:set>
                                      <p:cBhvr>
                                        <p:cTn id="676" dur="1" fill="hold">
                                          <p:stCondLst>
                                            <p:cond delay="0"/>
                                          </p:stCondLst>
                                        </p:cTn>
                                        <p:tgtEl>
                                          <p:spTgt spid="323"/>
                                        </p:tgtEl>
                                        <p:attrNameLst>
                                          <p:attrName>style.visibility</p:attrName>
                                        </p:attrNameLst>
                                      </p:cBhvr>
                                      <p:to>
                                        <p:strVal val="visible"/>
                                      </p:to>
                                    </p:set>
                                    <p:animEffect transition="in" filter="wipe(up)">
                                      <p:cBhvr>
                                        <p:cTn id="677" dur="500"/>
                                        <p:tgtEl>
                                          <p:spTgt spid="323"/>
                                        </p:tgtEl>
                                      </p:cBhvr>
                                    </p:animEffect>
                                  </p:childTnLst>
                                </p:cTn>
                              </p:par>
                            </p:childTnLst>
                          </p:cTn>
                        </p:par>
                      </p:childTnLst>
                    </p:cTn>
                  </p:par>
                  <p:par>
                    <p:cTn id="678" fill="hold">
                      <p:stCondLst>
                        <p:cond delay="indefinite"/>
                      </p:stCondLst>
                      <p:childTnLst>
                        <p:par>
                          <p:cTn id="679" fill="hold">
                            <p:stCondLst>
                              <p:cond delay="0"/>
                            </p:stCondLst>
                            <p:childTnLst>
                              <p:par>
                                <p:cTn id="680" presetID="22" presetClass="entr" presetSubtype="1" fill="hold" nodeType="clickEffect">
                                  <p:stCondLst>
                                    <p:cond delay="0"/>
                                  </p:stCondLst>
                                  <p:childTnLst>
                                    <p:set>
                                      <p:cBhvr>
                                        <p:cTn id="681" dur="1" fill="hold">
                                          <p:stCondLst>
                                            <p:cond delay="0"/>
                                          </p:stCondLst>
                                        </p:cTn>
                                        <p:tgtEl>
                                          <p:spTgt spid="322"/>
                                        </p:tgtEl>
                                        <p:attrNameLst>
                                          <p:attrName>style.visibility</p:attrName>
                                        </p:attrNameLst>
                                      </p:cBhvr>
                                      <p:to>
                                        <p:strVal val="visible"/>
                                      </p:to>
                                    </p:set>
                                    <p:animEffect transition="in" filter="wipe(up)">
                                      <p:cBhvr>
                                        <p:cTn id="682" dur="500"/>
                                        <p:tgtEl>
                                          <p:spTgt spid="322"/>
                                        </p:tgtEl>
                                      </p:cBhvr>
                                    </p:animEffect>
                                  </p:childTnLst>
                                </p:cTn>
                              </p:par>
                              <p:par>
                                <p:cTn id="683" presetID="21" presetClass="emph" presetSubtype="0" fill="hold" nodeType="withEffect">
                                  <p:stCondLst>
                                    <p:cond delay="0"/>
                                  </p:stCondLst>
                                  <p:childTnLst>
                                    <p:animClr clrSpc="hsl" dir="cw">
                                      <p:cBhvr override="childStyle">
                                        <p:cTn id="684" dur="500" fill="hold"/>
                                        <p:tgtEl>
                                          <p:spTgt spid="323"/>
                                        </p:tgtEl>
                                        <p:attrNameLst>
                                          <p:attrName>style.color</p:attrName>
                                        </p:attrNameLst>
                                      </p:cBhvr>
                                      <p:by>
                                        <p:hsl h="7200000" s="0" l="0"/>
                                      </p:by>
                                    </p:animClr>
                                    <p:animClr clrSpc="hsl" dir="cw">
                                      <p:cBhvr>
                                        <p:cTn id="685" dur="500" fill="hold"/>
                                        <p:tgtEl>
                                          <p:spTgt spid="323"/>
                                        </p:tgtEl>
                                        <p:attrNameLst>
                                          <p:attrName>fillcolor</p:attrName>
                                        </p:attrNameLst>
                                      </p:cBhvr>
                                      <p:by>
                                        <p:hsl h="7200000" s="0" l="0"/>
                                      </p:by>
                                    </p:animClr>
                                    <p:animClr clrSpc="hsl" dir="cw">
                                      <p:cBhvr>
                                        <p:cTn id="686" dur="500" fill="hold"/>
                                        <p:tgtEl>
                                          <p:spTgt spid="323"/>
                                        </p:tgtEl>
                                        <p:attrNameLst>
                                          <p:attrName>stroke.color</p:attrName>
                                        </p:attrNameLst>
                                      </p:cBhvr>
                                      <p:by>
                                        <p:hsl h="7200000" s="0" l="0"/>
                                      </p:by>
                                    </p:animClr>
                                    <p:set>
                                      <p:cBhvr>
                                        <p:cTn id="687" dur="500" fill="hold"/>
                                        <p:tgtEl>
                                          <p:spTgt spid="323"/>
                                        </p:tgtEl>
                                        <p:attrNameLst>
                                          <p:attrName>fill.type</p:attrName>
                                        </p:attrNameLst>
                                      </p:cBhvr>
                                      <p:to>
                                        <p:strVal val="solid"/>
                                      </p:to>
                                    </p:set>
                                  </p:childTnLst>
                                </p:cTn>
                              </p:par>
                            </p:childTnLst>
                          </p:cTn>
                        </p:par>
                      </p:childTnLst>
                    </p:cTn>
                  </p:par>
                  <p:par>
                    <p:cTn id="688" fill="hold">
                      <p:stCondLst>
                        <p:cond delay="indefinite"/>
                      </p:stCondLst>
                      <p:childTnLst>
                        <p:par>
                          <p:cTn id="689" fill="hold">
                            <p:stCondLst>
                              <p:cond delay="0"/>
                            </p:stCondLst>
                            <p:childTnLst>
                              <p:par>
                                <p:cTn id="690" presetID="22" presetClass="entr" presetSubtype="1" fill="hold" nodeType="clickEffect">
                                  <p:stCondLst>
                                    <p:cond delay="0"/>
                                  </p:stCondLst>
                                  <p:childTnLst>
                                    <p:set>
                                      <p:cBhvr>
                                        <p:cTn id="691" dur="1" fill="hold">
                                          <p:stCondLst>
                                            <p:cond delay="0"/>
                                          </p:stCondLst>
                                        </p:cTn>
                                        <p:tgtEl>
                                          <p:spTgt spid="325"/>
                                        </p:tgtEl>
                                        <p:attrNameLst>
                                          <p:attrName>style.visibility</p:attrName>
                                        </p:attrNameLst>
                                      </p:cBhvr>
                                      <p:to>
                                        <p:strVal val="visible"/>
                                      </p:to>
                                    </p:set>
                                    <p:animEffect transition="in" filter="wipe(up)">
                                      <p:cBhvr>
                                        <p:cTn id="692" dur="500"/>
                                        <p:tgtEl>
                                          <p:spTgt spid="325"/>
                                        </p:tgtEl>
                                      </p:cBhvr>
                                    </p:animEffect>
                                  </p:childTnLst>
                                </p:cTn>
                              </p:par>
                            </p:childTnLst>
                          </p:cTn>
                        </p:par>
                      </p:childTnLst>
                    </p:cTn>
                  </p:par>
                  <p:par>
                    <p:cTn id="693" fill="hold">
                      <p:stCondLst>
                        <p:cond delay="indefinite"/>
                      </p:stCondLst>
                      <p:childTnLst>
                        <p:par>
                          <p:cTn id="694" fill="hold">
                            <p:stCondLst>
                              <p:cond delay="0"/>
                            </p:stCondLst>
                            <p:childTnLst>
                              <p:par>
                                <p:cTn id="695" presetID="22" presetClass="entr" presetSubtype="1" fill="hold" nodeType="clickEffect">
                                  <p:stCondLst>
                                    <p:cond delay="0"/>
                                  </p:stCondLst>
                                  <p:childTnLst>
                                    <p:set>
                                      <p:cBhvr>
                                        <p:cTn id="696" dur="1" fill="hold">
                                          <p:stCondLst>
                                            <p:cond delay="0"/>
                                          </p:stCondLst>
                                        </p:cTn>
                                        <p:tgtEl>
                                          <p:spTgt spid="324"/>
                                        </p:tgtEl>
                                        <p:attrNameLst>
                                          <p:attrName>style.visibility</p:attrName>
                                        </p:attrNameLst>
                                      </p:cBhvr>
                                      <p:to>
                                        <p:strVal val="visible"/>
                                      </p:to>
                                    </p:set>
                                    <p:animEffect transition="in" filter="wipe(up)">
                                      <p:cBhvr>
                                        <p:cTn id="697" dur="500"/>
                                        <p:tgtEl>
                                          <p:spTgt spid="324"/>
                                        </p:tgtEl>
                                      </p:cBhvr>
                                    </p:animEffect>
                                  </p:childTnLst>
                                </p:cTn>
                              </p:par>
                              <p:par>
                                <p:cTn id="698" presetID="21" presetClass="emph" presetSubtype="0" fill="hold" nodeType="withEffect">
                                  <p:stCondLst>
                                    <p:cond delay="0"/>
                                  </p:stCondLst>
                                  <p:childTnLst>
                                    <p:animClr clrSpc="hsl" dir="cw">
                                      <p:cBhvr override="childStyle">
                                        <p:cTn id="699" dur="500" fill="hold"/>
                                        <p:tgtEl>
                                          <p:spTgt spid="325"/>
                                        </p:tgtEl>
                                        <p:attrNameLst>
                                          <p:attrName>style.color</p:attrName>
                                        </p:attrNameLst>
                                      </p:cBhvr>
                                      <p:by>
                                        <p:hsl h="7200000" s="0" l="0"/>
                                      </p:by>
                                    </p:animClr>
                                    <p:animClr clrSpc="hsl" dir="cw">
                                      <p:cBhvr>
                                        <p:cTn id="700" dur="500" fill="hold"/>
                                        <p:tgtEl>
                                          <p:spTgt spid="325"/>
                                        </p:tgtEl>
                                        <p:attrNameLst>
                                          <p:attrName>fillcolor</p:attrName>
                                        </p:attrNameLst>
                                      </p:cBhvr>
                                      <p:by>
                                        <p:hsl h="7200000" s="0" l="0"/>
                                      </p:by>
                                    </p:animClr>
                                    <p:animClr clrSpc="hsl" dir="cw">
                                      <p:cBhvr>
                                        <p:cTn id="701" dur="500" fill="hold"/>
                                        <p:tgtEl>
                                          <p:spTgt spid="325"/>
                                        </p:tgtEl>
                                        <p:attrNameLst>
                                          <p:attrName>stroke.color</p:attrName>
                                        </p:attrNameLst>
                                      </p:cBhvr>
                                      <p:by>
                                        <p:hsl h="7200000" s="0" l="0"/>
                                      </p:by>
                                    </p:animClr>
                                    <p:set>
                                      <p:cBhvr>
                                        <p:cTn id="702" dur="500" fill="hold"/>
                                        <p:tgtEl>
                                          <p:spTgt spid="325"/>
                                        </p:tgtEl>
                                        <p:attrNameLst>
                                          <p:attrName>fill.type</p:attrName>
                                        </p:attrNameLst>
                                      </p:cBhvr>
                                      <p:to>
                                        <p:strVal val="solid"/>
                                      </p:to>
                                    </p:set>
                                  </p:childTnLst>
                                </p:cTn>
                              </p:par>
                            </p:childTnLst>
                          </p:cTn>
                        </p:par>
                      </p:childTnLst>
                    </p:cTn>
                  </p:par>
                  <p:par>
                    <p:cTn id="703" fill="hold">
                      <p:stCondLst>
                        <p:cond delay="indefinite"/>
                      </p:stCondLst>
                      <p:childTnLst>
                        <p:par>
                          <p:cTn id="704" fill="hold">
                            <p:stCondLst>
                              <p:cond delay="0"/>
                            </p:stCondLst>
                            <p:childTnLst>
                              <p:par>
                                <p:cTn id="705" presetID="22" presetClass="entr" presetSubtype="1" fill="hold" nodeType="clickEffect">
                                  <p:stCondLst>
                                    <p:cond delay="0"/>
                                  </p:stCondLst>
                                  <p:childTnLst>
                                    <p:set>
                                      <p:cBhvr>
                                        <p:cTn id="706" dur="1" fill="hold">
                                          <p:stCondLst>
                                            <p:cond delay="0"/>
                                          </p:stCondLst>
                                        </p:cTn>
                                        <p:tgtEl>
                                          <p:spTgt spid="327"/>
                                        </p:tgtEl>
                                        <p:attrNameLst>
                                          <p:attrName>style.visibility</p:attrName>
                                        </p:attrNameLst>
                                      </p:cBhvr>
                                      <p:to>
                                        <p:strVal val="visible"/>
                                      </p:to>
                                    </p:set>
                                    <p:animEffect transition="in" filter="wipe(up)">
                                      <p:cBhvr>
                                        <p:cTn id="707" dur="500"/>
                                        <p:tgtEl>
                                          <p:spTgt spid="327"/>
                                        </p:tgtEl>
                                      </p:cBhvr>
                                    </p:animEffect>
                                  </p:childTnLst>
                                </p:cTn>
                              </p:par>
                            </p:childTnLst>
                          </p:cTn>
                        </p:par>
                      </p:childTnLst>
                    </p:cTn>
                  </p:par>
                  <p:par>
                    <p:cTn id="708" fill="hold">
                      <p:stCondLst>
                        <p:cond delay="indefinite"/>
                      </p:stCondLst>
                      <p:childTnLst>
                        <p:par>
                          <p:cTn id="709" fill="hold">
                            <p:stCondLst>
                              <p:cond delay="0"/>
                            </p:stCondLst>
                            <p:childTnLst>
                              <p:par>
                                <p:cTn id="710" presetID="22" presetClass="entr" presetSubtype="1" fill="hold" nodeType="clickEffect">
                                  <p:stCondLst>
                                    <p:cond delay="0"/>
                                  </p:stCondLst>
                                  <p:childTnLst>
                                    <p:set>
                                      <p:cBhvr>
                                        <p:cTn id="711" dur="1" fill="hold">
                                          <p:stCondLst>
                                            <p:cond delay="0"/>
                                          </p:stCondLst>
                                        </p:cTn>
                                        <p:tgtEl>
                                          <p:spTgt spid="326"/>
                                        </p:tgtEl>
                                        <p:attrNameLst>
                                          <p:attrName>style.visibility</p:attrName>
                                        </p:attrNameLst>
                                      </p:cBhvr>
                                      <p:to>
                                        <p:strVal val="visible"/>
                                      </p:to>
                                    </p:set>
                                    <p:animEffect transition="in" filter="wipe(up)">
                                      <p:cBhvr>
                                        <p:cTn id="712" dur="500"/>
                                        <p:tgtEl>
                                          <p:spTgt spid="326"/>
                                        </p:tgtEl>
                                      </p:cBhvr>
                                    </p:animEffect>
                                  </p:childTnLst>
                                </p:cTn>
                              </p:par>
                              <p:par>
                                <p:cTn id="713" presetID="21" presetClass="emph" presetSubtype="0" fill="hold" nodeType="withEffect">
                                  <p:stCondLst>
                                    <p:cond delay="0"/>
                                  </p:stCondLst>
                                  <p:childTnLst>
                                    <p:animClr clrSpc="hsl" dir="cw">
                                      <p:cBhvr override="childStyle">
                                        <p:cTn id="714" dur="500" fill="hold"/>
                                        <p:tgtEl>
                                          <p:spTgt spid="327"/>
                                        </p:tgtEl>
                                        <p:attrNameLst>
                                          <p:attrName>style.color</p:attrName>
                                        </p:attrNameLst>
                                      </p:cBhvr>
                                      <p:by>
                                        <p:hsl h="7200000" s="0" l="0"/>
                                      </p:by>
                                    </p:animClr>
                                    <p:animClr clrSpc="hsl" dir="cw">
                                      <p:cBhvr>
                                        <p:cTn id="715" dur="500" fill="hold"/>
                                        <p:tgtEl>
                                          <p:spTgt spid="327"/>
                                        </p:tgtEl>
                                        <p:attrNameLst>
                                          <p:attrName>fillcolor</p:attrName>
                                        </p:attrNameLst>
                                      </p:cBhvr>
                                      <p:by>
                                        <p:hsl h="7200000" s="0" l="0"/>
                                      </p:by>
                                    </p:animClr>
                                    <p:animClr clrSpc="hsl" dir="cw">
                                      <p:cBhvr>
                                        <p:cTn id="716" dur="500" fill="hold"/>
                                        <p:tgtEl>
                                          <p:spTgt spid="327"/>
                                        </p:tgtEl>
                                        <p:attrNameLst>
                                          <p:attrName>stroke.color</p:attrName>
                                        </p:attrNameLst>
                                      </p:cBhvr>
                                      <p:by>
                                        <p:hsl h="7200000" s="0" l="0"/>
                                      </p:by>
                                    </p:animClr>
                                    <p:set>
                                      <p:cBhvr>
                                        <p:cTn id="717" dur="500" fill="hold"/>
                                        <p:tgtEl>
                                          <p:spTgt spid="327"/>
                                        </p:tgtEl>
                                        <p:attrNameLst>
                                          <p:attrName>fill.type</p:attrName>
                                        </p:attrNameLst>
                                      </p:cBhvr>
                                      <p:to>
                                        <p:strVal val="solid"/>
                                      </p:to>
                                    </p:set>
                                  </p:childTnLst>
                                </p:cTn>
                              </p:par>
                            </p:childTnLst>
                          </p:cTn>
                        </p:par>
                      </p:childTnLst>
                    </p:cTn>
                  </p:par>
                  <p:par>
                    <p:cTn id="718" fill="hold">
                      <p:stCondLst>
                        <p:cond delay="indefinite"/>
                      </p:stCondLst>
                      <p:childTnLst>
                        <p:par>
                          <p:cTn id="719" fill="hold">
                            <p:stCondLst>
                              <p:cond delay="0"/>
                            </p:stCondLst>
                            <p:childTnLst>
                              <p:par>
                                <p:cTn id="720" presetID="22" presetClass="entr" presetSubtype="1" fill="hold" nodeType="clickEffect">
                                  <p:stCondLst>
                                    <p:cond delay="0"/>
                                  </p:stCondLst>
                                  <p:childTnLst>
                                    <p:set>
                                      <p:cBhvr>
                                        <p:cTn id="721" dur="1" fill="hold">
                                          <p:stCondLst>
                                            <p:cond delay="0"/>
                                          </p:stCondLst>
                                        </p:cTn>
                                        <p:tgtEl>
                                          <p:spTgt spid="329"/>
                                        </p:tgtEl>
                                        <p:attrNameLst>
                                          <p:attrName>style.visibility</p:attrName>
                                        </p:attrNameLst>
                                      </p:cBhvr>
                                      <p:to>
                                        <p:strVal val="visible"/>
                                      </p:to>
                                    </p:set>
                                    <p:animEffect transition="in" filter="wipe(up)">
                                      <p:cBhvr>
                                        <p:cTn id="722" dur="500"/>
                                        <p:tgtEl>
                                          <p:spTgt spid="329"/>
                                        </p:tgtEl>
                                      </p:cBhvr>
                                    </p:animEffect>
                                  </p:childTnLst>
                                </p:cTn>
                              </p:par>
                            </p:childTnLst>
                          </p:cTn>
                        </p:par>
                      </p:childTnLst>
                    </p:cTn>
                  </p:par>
                  <p:par>
                    <p:cTn id="723" fill="hold">
                      <p:stCondLst>
                        <p:cond delay="indefinite"/>
                      </p:stCondLst>
                      <p:childTnLst>
                        <p:par>
                          <p:cTn id="724" fill="hold">
                            <p:stCondLst>
                              <p:cond delay="0"/>
                            </p:stCondLst>
                            <p:childTnLst>
                              <p:par>
                                <p:cTn id="725" presetID="22" presetClass="entr" presetSubtype="1" fill="hold" nodeType="clickEffect">
                                  <p:stCondLst>
                                    <p:cond delay="0"/>
                                  </p:stCondLst>
                                  <p:childTnLst>
                                    <p:set>
                                      <p:cBhvr>
                                        <p:cTn id="726" dur="1" fill="hold">
                                          <p:stCondLst>
                                            <p:cond delay="0"/>
                                          </p:stCondLst>
                                        </p:cTn>
                                        <p:tgtEl>
                                          <p:spTgt spid="328"/>
                                        </p:tgtEl>
                                        <p:attrNameLst>
                                          <p:attrName>style.visibility</p:attrName>
                                        </p:attrNameLst>
                                      </p:cBhvr>
                                      <p:to>
                                        <p:strVal val="visible"/>
                                      </p:to>
                                    </p:set>
                                    <p:animEffect transition="in" filter="wipe(up)">
                                      <p:cBhvr>
                                        <p:cTn id="727" dur="500"/>
                                        <p:tgtEl>
                                          <p:spTgt spid="328"/>
                                        </p:tgtEl>
                                      </p:cBhvr>
                                    </p:animEffect>
                                  </p:childTnLst>
                                </p:cTn>
                              </p:par>
                              <p:par>
                                <p:cTn id="728" presetID="21" presetClass="emph" presetSubtype="0" fill="hold" nodeType="withEffect">
                                  <p:stCondLst>
                                    <p:cond delay="0"/>
                                  </p:stCondLst>
                                  <p:childTnLst>
                                    <p:animClr clrSpc="hsl" dir="cw">
                                      <p:cBhvr override="childStyle">
                                        <p:cTn id="729" dur="500" fill="hold"/>
                                        <p:tgtEl>
                                          <p:spTgt spid="329"/>
                                        </p:tgtEl>
                                        <p:attrNameLst>
                                          <p:attrName>style.color</p:attrName>
                                        </p:attrNameLst>
                                      </p:cBhvr>
                                      <p:by>
                                        <p:hsl h="7200000" s="0" l="0"/>
                                      </p:by>
                                    </p:animClr>
                                    <p:animClr clrSpc="hsl" dir="cw">
                                      <p:cBhvr>
                                        <p:cTn id="730" dur="500" fill="hold"/>
                                        <p:tgtEl>
                                          <p:spTgt spid="329"/>
                                        </p:tgtEl>
                                        <p:attrNameLst>
                                          <p:attrName>fillcolor</p:attrName>
                                        </p:attrNameLst>
                                      </p:cBhvr>
                                      <p:by>
                                        <p:hsl h="7200000" s="0" l="0"/>
                                      </p:by>
                                    </p:animClr>
                                    <p:animClr clrSpc="hsl" dir="cw">
                                      <p:cBhvr>
                                        <p:cTn id="731" dur="500" fill="hold"/>
                                        <p:tgtEl>
                                          <p:spTgt spid="329"/>
                                        </p:tgtEl>
                                        <p:attrNameLst>
                                          <p:attrName>stroke.color</p:attrName>
                                        </p:attrNameLst>
                                      </p:cBhvr>
                                      <p:by>
                                        <p:hsl h="7200000" s="0" l="0"/>
                                      </p:by>
                                    </p:animClr>
                                    <p:set>
                                      <p:cBhvr>
                                        <p:cTn id="732" dur="500" fill="hold"/>
                                        <p:tgtEl>
                                          <p:spTgt spid="329"/>
                                        </p:tgtEl>
                                        <p:attrNameLst>
                                          <p:attrName>fill.type</p:attrName>
                                        </p:attrNameLst>
                                      </p:cBhvr>
                                      <p:to>
                                        <p:strVal val="solid"/>
                                      </p:to>
                                    </p:set>
                                  </p:childTnLst>
                                </p:cTn>
                              </p:par>
                            </p:childTnLst>
                          </p:cTn>
                        </p:par>
                      </p:childTnLst>
                    </p:cTn>
                  </p:par>
                  <p:par>
                    <p:cTn id="733" fill="hold">
                      <p:stCondLst>
                        <p:cond delay="indefinite"/>
                      </p:stCondLst>
                      <p:childTnLst>
                        <p:par>
                          <p:cTn id="734" fill="hold">
                            <p:stCondLst>
                              <p:cond delay="0"/>
                            </p:stCondLst>
                            <p:childTnLst>
                              <p:par>
                                <p:cTn id="735" presetID="22" presetClass="entr" presetSubtype="1" fill="hold" nodeType="clickEffect">
                                  <p:stCondLst>
                                    <p:cond delay="0"/>
                                  </p:stCondLst>
                                  <p:childTnLst>
                                    <p:set>
                                      <p:cBhvr>
                                        <p:cTn id="736" dur="1" fill="hold">
                                          <p:stCondLst>
                                            <p:cond delay="0"/>
                                          </p:stCondLst>
                                        </p:cTn>
                                        <p:tgtEl>
                                          <p:spTgt spid="331"/>
                                        </p:tgtEl>
                                        <p:attrNameLst>
                                          <p:attrName>style.visibility</p:attrName>
                                        </p:attrNameLst>
                                      </p:cBhvr>
                                      <p:to>
                                        <p:strVal val="visible"/>
                                      </p:to>
                                    </p:set>
                                    <p:animEffect transition="in" filter="wipe(up)">
                                      <p:cBhvr>
                                        <p:cTn id="737" dur="500"/>
                                        <p:tgtEl>
                                          <p:spTgt spid="331"/>
                                        </p:tgtEl>
                                      </p:cBhvr>
                                    </p:animEffect>
                                  </p:childTnLst>
                                </p:cTn>
                              </p:par>
                            </p:childTnLst>
                          </p:cTn>
                        </p:par>
                      </p:childTnLst>
                    </p:cTn>
                  </p:par>
                  <p:par>
                    <p:cTn id="738" fill="hold">
                      <p:stCondLst>
                        <p:cond delay="indefinite"/>
                      </p:stCondLst>
                      <p:childTnLst>
                        <p:par>
                          <p:cTn id="739" fill="hold">
                            <p:stCondLst>
                              <p:cond delay="0"/>
                            </p:stCondLst>
                            <p:childTnLst>
                              <p:par>
                                <p:cTn id="740" presetID="22" presetClass="entr" presetSubtype="1" fill="hold" nodeType="clickEffect">
                                  <p:stCondLst>
                                    <p:cond delay="0"/>
                                  </p:stCondLst>
                                  <p:childTnLst>
                                    <p:set>
                                      <p:cBhvr>
                                        <p:cTn id="741" dur="1" fill="hold">
                                          <p:stCondLst>
                                            <p:cond delay="0"/>
                                          </p:stCondLst>
                                        </p:cTn>
                                        <p:tgtEl>
                                          <p:spTgt spid="330"/>
                                        </p:tgtEl>
                                        <p:attrNameLst>
                                          <p:attrName>style.visibility</p:attrName>
                                        </p:attrNameLst>
                                      </p:cBhvr>
                                      <p:to>
                                        <p:strVal val="visible"/>
                                      </p:to>
                                    </p:set>
                                    <p:animEffect transition="in" filter="wipe(up)">
                                      <p:cBhvr>
                                        <p:cTn id="742" dur="500"/>
                                        <p:tgtEl>
                                          <p:spTgt spid="330"/>
                                        </p:tgtEl>
                                      </p:cBhvr>
                                    </p:animEffect>
                                  </p:childTnLst>
                                </p:cTn>
                              </p:par>
                              <p:par>
                                <p:cTn id="743" presetID="21" presetClass="emph" presetSubtype="0" fill="hold" nodeType="withEffect">
                                  <p:stCondLst>
                                    <p:cond delay="0"/>
                                  </p:stCondLst>
                                  <p:childTnLst>
                                    <p:animClr clrSpc="hsl" dir="cw">
                                      <p:cBhvr override="childStyle">
                                        <p:cTn id="744" dur="500" fill="hold"/>
                                        <p:tgtEl>
                                          <p:spTgt spid="331"/>
                                        </p:tgtEl>
                                        <p:attrNameLst>
                                          <p:attrName>style.color</p:attrName>
                                        </p:attrNameLst>
                                      </p:cBhvr>
                                      <p:by>
                                        <p:hsl h="7200000" s="0" l="0"/>
                                      </p:by>
                                    </p:animClr>
                                    <p:animClr clrSpc="hsl" dir="cw">
                                      <p:cBhvr>
                                        <p:cTn id="745" dur="500" fill="hold"/>
                                        <p:tgtEl>
                                          <p:spTgt spid="331"/>
                                        </p:tgtEl>
                                        <p:attrNameLst>
                                          <p:attrName>fillcolor</p:attrName>
                                        </p:attrNameLst>
                                      </p:cBhvr>
                                      <p:by>
                                        <p:hsl h="7200000" s="0" l="0"/>
                                      </p:by>
                                    </p:animClr>
                                    <p:animClr clrSpc="hsl" dir="cw">
                                      <p:cBhvr>
                                        <p:cTn id="746" dur="500" fill="hold"/>
                                        <p:tgtEl>
                                          <p:spTgt spid="331"/>
                                        </p:tgtEl>
                                        <p:attrNameLst>
                                          <p:attrName>stroke.color</p:attrName>
                                        </p:attrNameLst>
                                      </p:cBhvr>
                                      <p:by>
                                        <p:hsl h="7200000" s="0" l="0"/>
                                      </p:by>
                                    </p:animClr>
                                    <p:set>
                                      <p:cBhvr>
                                        <p:cTn id="747" dur="500" fill="hold"/>
                                        <p:tgtEl>
                                          <p:spTgt spid="331"/>
                                        </p:tgtEl>
                                        <p:attrNameLst>
                                          <p:attrName>fill.type</p:attrName>
                                        </p:attrNameLst>
                                      </p:cBhvr>
                                      <p:to>
                                        <p:strVal val="solid"/>
                                      </p:to>
                                    </p:set>
                                  </p:childTnLst>
                                </p:cTn>
                              </p:par>
                            </p:childTnLst>
                          </p:cTn>
                        </p:par>
                      </p:childTnLst>
                    </p:cTn>
                  </p:par>
                  <p:par>
                    <p:cTn id="748" fill="hold">
                      <p:stCondLst>
                        <p:cond delay="indefinite"/>
                      </p:stCondLst>
                      <p:childTnLst>
                        <p:par>
                          <p:cTn id="749" fill="hold">
                            <p:stCondLst>
                              <p:cond delay="0"/>
                            </p:stCondLst>
                            <p:childTnLst>
                              <p:par>
                                <p:cTn id="750" presetID="22" presetClass="entr" presetSubtype="1" fill="hold" nodeType="clickEffect">
                                  <p:stCondLst>
                                    <p:cond delay="0"/>
                                  </p:stCondLst>
                                  <p:childTnLst>
                                    <p:set>
                                      <p:cBhvr>
                                        <p:cTn id="751" dur="1" fill="hold">
                                          <p:stCondLst>
                                            <p:cond delay="0"/>
                                          </p:stCondLst>
                                        </p:cTn>
                                        <p:tgtEl>
                                          <p:spTgt spid="333"/>
                                        </p:tgtEl>
                                        <p:attrNameLst>
                                          <p:attrName>style.visibility</p:attrName>
                                        </p:attrNameLst>
                                      </p:cBhvr>
                                      <p:to>
                                        <p:strVal val="visible"/>
                                      </p:to>
                                    </p:set>
                                    <p:animEffect transition="in" filter="wipe(up)">
                                      <p:cBhvr>
                                        <p:cTn id="752" dur="500"/>
                                        <p:tgtEl>
                                          <p:spTgt spid="333"/>
                                        </p:tgtEl>
                                      </p:cBhvr>
                                    </p:animEffect>
                                  </p:childTnLst>
                                </p:cTn>
                              </p:par>
                            </p:childTnLst>
                          </p:cTn>
                        </p:par>
                      </p:childTnLst>
                    </p:cTn>
                  </p:par>
                  <p:par>
                    <p:cTn id="753" fill="hold">
                      <p:stCondLst>
                        <p:cond delay="indefinite"/>
                      </p:stCondLst>
                      <p:childTnLst>
                        <p:par>
                          <p:cTn id="754" fill="hold">
                            <p:stCondLst>
                              <p:cond delay="0"/>
                            </p:stCondLst>
                            <p:childTnLst>
                              <p:par>
                                <p:cTn id="755" presetID="22" presetClass="entr" presetSubtype="1" fill="hold" nodeType="clickEffect">
                                  <p:stCondLst>
                                    <p:cond delay="0"/>
                                  </p:stCondLst>
                                  <p:childTnLst>
                                    <p:set>
                                      <p:cBhvr>
                                        <p:cTn id="756" dur="1" fill="hold">
                                          <p:stCondLst>
                                            <p:cond delay="0"/>
                                          </p:stCondLst>
                                        </p:cTn>
                                        <p:tgtEl>
                                          <p:spTgt spid="332"/>
                                        </p:tgtEl>
                                        <p:attrNameLst>
                                          <p:attrName>style.visibility</p:attrName>
                                        </p:attrNameLst>
                                      </p:cBhvr>
                                      <p:to>
                                        <p:strVal val="visible"/>
                                      </p:to>
                                    </p:set>
                                    <p:animEffect transition="in" filter="wipe(up)">
                                      <p:cBhvr>
                                        <p:cTn id="757" dur="500"/>
                                        <p:tgtEl>
                                          <p:spTgt spid="332"/>
                                        </p:tgtEl>
                                      </p:cBhvr>
                                    </p:animEffect>
                                  </p:childTnLst>
                                </p:cTn>
                              </p:par>
                              <p:par>
                                <p:cTn id="758" presetID="21" presetClass="emph" presetSubtype="0" fill="hold" nodeType="withEffect">
                                  <p:stCondLst>
                                    <p:cond delay="0"/>
                                  </p:stCondLst>
                                  <p:childTnLst>
                                    <p:animClr clrSpc="hsl" dir="cw">
                                      <p:cBhvr override="childStyle">
                                        <p:cTn id="759" dur="500" fill="hold"/>
                                        <p:tgtEl>
                                          <p:spTgt spid="333"/>
                                        </p:tgtEl>
                                        <p:attrNameLst>
                                          <p:attrName>style.color</p:attrName>
                                        </p:attrNameLst>
                                      </p:cBhvr>
                                      <p:by>
                                        <p:hsl h="7200000" s="0" l="0"/>
                                      </p:by>
                                    </p:animClr>
                                    <p:animClr clrSpc="hsl" dir="cw">
                                      <p:cBhvr>
                                        <p:cTn id="760" dur="500" fill="hold"/>
                                        <p:tgtEl>
                                          <p:spTgt spid="333"/>
                                        </p:tgtEl>
                                        <p:attrNameLst>
                                          <p:attrName>fillcolor</p:attrName>
                                        </p:attrNameLst>
                                      </p:cBhvr>
                                      <p:by>
                                        <p:hsl h="7200000" s="0" l="0"/>
                                      </p:by>
                                    </p:animClr>
                                    <p:animClr clrSpc="hsl" dir="cw">
                                      <p:cBhvr>
                                        <p:cTn id="761" dur="500" fill="hold"/>
                                        <p:tgtEl>
                                          <p:spTgt spid="333"/>
                                        </p:tgtEl>
                                        <p:attrNameLst>
                                          <p:attrName>stroke.color</p:attrName>
                                        </p:attrNameLst>
                                      </p:cBhvr>
                                      <p:by>
                                        <p:hsl h="7200000" s="0" l="0"/>
                                      </p:by>
                                    </p:animClr>
                                    <p:set>
                                      <p:cBhvr>
                                        <p:cTn id="762" dur="500" fill="hold"/>
                                        <p:tgtEl>
                                          <p:spTgt spid="333"/>
                                        </p:tgtEl>
                                        <p:attrNameLst>
                                          <p:attrName>fill.type</p:attrName>
                                        </p:attrNameLst>
                                      </p:cBhvr>
                                      <p:to>
                                        <p:strVal val="solid"/>
                                      </p:to>
                                    </p:set>
                                  </p:childTnLst>
                                </p:cTn>
                              </p:par>
                            </p:childTnLst>
                          </p:cTn>
                        </p:par>
                      </p:childTnLst>
                    </p:cTn>
                  </p:par>
                  <p:par>
                    <p:cTn id="763" fill="hold">
                      <p:stCondLst>
                        <p:cond delay="indefinite"/>
                      </p:stCondLst>
                      <p:childTnLst>
                        <p:par>
                          <p:cTn id="764" fill="hold">
                            <p:stCondLst>
                              <p:cond delay="0"/>
                            </p:stCondLst>
                            <p:childTnLst>
                              <p:par>
                                <p:cTn id="765" presetID="22" presetClass="entr" presetSubtype="1" fill="hold" nodeType="clickEffect">
                                  <p:stCondLst>
                                    <p:cond delay="0"/>
                                  </p:stCondLst>
                                  <p:childTnLst>
                                    <p:set>
                                      <p:cBhvr>
                                        <p:cTn id="766" dur="1" fill="hold">
                                          <p:stCondLst>
                                            <p:cond delay="0"/>
                                          </p:stCondLst>
                                        </p:cTn>
                                        <p:tgtEl>
                                          <p:spTgt spid="335"/>
                                        </p:tgtEl>
                                        <p:attrNameLst>
                                          <p:attrName>style.visibility</p:attrName>
                                        </p:attrNameLst>
                                      </p:cBhvr>
                                      <p:to>
                                        <p:strVal val="visible"/>
                                      </p:to>
                                    </p:set>
                                    <p:animEffect transition="in" filter="wipe(up)">
                                      <p:cBhvr>
                                        <p:cTn id="767" dur="500"/>
                                        <p:tgtEl>
                                          <p:spTgt spid="335"/>
                                        </p:tgtEl>
                                      </p:cBhvr>
                                    </p:animEffect>
                                  </p:childTnLst>
                                </p:cTn>
                              </p:par>
                            </p:childTnLst>
                          </p:cTn>
                        </p:par>
                      </p:childTnLst>
                    </p:cTn>
                  </p:par>
                  <p:par>
                    <p:cTn id="768" fill="hold">
                      <p:stCondLst>
                        <p:cond delay="indefinite"/>
                      </p:stCondLst>
                      <p:childTnLst>
                        <p:par>
                          <p:cTn id="769" fill="hold">
                            <p:stCondLst>
                              <p:cond delay="0"/>
                            </p:stCondLst>
                            <p:childTnLst>
                              <p:par>
                                <p:cTn id="770" presetID="22" presetClass="entr" presetSubtype="1" fill="hold" nodeType="clickEffect">
                                  <p:stCondLst>
                                    <p:cond delay="0"/>
                                  </p:stCondLst>
                                  <p:childTnLst>
                                    <p:set>
                                      <p:cBhvr>
                                        <p:cTn id="771" dur="1" fill="hold">
                                          <p:stCondLst>
                                            <p:cond delay="0"/>
                                          </p:stCondLst>
                                        </p:cTn>
                                        <p:tgtEl>
                                          <p:spTgt spid="334"/>
                                        </p:tgtEl>
                                        <p:attrNameLst>
                                          <p:attrName>style.visibility</p:attrName>
                                        </p:attrNameLst>
                                      </p:cBhvr>
                                      <p:to>
                                        <p:strVal val="visible"/>
                                      </p:to>
                                    </p:set>
                                    <p:animEffect transition="in" filter="wipe(up)">
                                      <p:cBhvr>
                                        <p:cTn id="772" dur="500"/>
                                        <p:tgtEl>
                                          <p:spTgt spid="334"/>
                                        </p:tgtEl>
                                      </p:cBhvr>
                                    </p:animEffect>
                                  </p:childTnLst>
                                </p:cTn>
                              </p:par>
                              <p:par>
                                <p:cTn id="773" presetID="21" presetClass="emph" presetSubtype="0" fill="hold" nodeType="withEffect">
                                  <p:stCondLst>
                                    <p:cond delay="0"/>
                                  </p:stCondLst>
                                  <p:childTnLst>
                                    <p:animClr clrSpc="hsl" dir="cw">
                                      <p:cBhvr override="childStyle">
                                        <p:cTn id="774" dur="500" fill="hold"/>
                                        <p:tgtEl>
                                          <p:spTgt spid="335"/>
                                        </p:tgtEl>
                                        <p:attrNameLst>
                                          <p:attrName>style.color</p:attrName>
                                        </p:attrNameLst>
                                      </p:cBhvr>
                                      <p:by>
                                        <p:hsl h="7200000" s="0" l="0"/>
                                      </p:by>
                                    </p:animClr>
                                    <p:animClr clrSpc="hsl" dir="cw">
                                      <p:cBhvr>
                                        <p:cTn id="775" dur="500" fill="hold"/>
                                        <p:tgtEl>
                                          <p:spTgt spid="335"/>
                                        </p:tgtEl>
                                        <p:attrNameLst>
                                          <p:attrName>fillcolor</p:attrName>
                                        </p:attrNameLst>
                                      </p:cBhvr>
                                      <p:by>
                                        <p:hsl h="7200000" s="0" l="0"/>
                                      </p:by>
                                    </p:animClr>
                                    <p:animClr clrSpc="hsl" dir="cw">
                                      <p:cBhvr>
                                        <p:cTn id="776" dur="500" fill="hold"/>
                                        <p:tgtEl>
                                          <p:spTgt spid="335"/>
                                        </p:tgtEl>
                                        <p:attrNameLst>
                                          <p:attrName>stroke.color</p:attrName>
                                        </p:attrNameLst>
                                      </p:cBhvr>
                                      <p:by>
                                        <p:hsl h="7200000" s="0" l="0"/>
                                      </p:by>
                                    </p:animClr>
                                    <p:set>
                                      <p:cBhvr>
                                        <p:cTn id="777" dur="500" fill="hold"/>
                                        <p:tgtEl>
                                          <p:spTgt spid="335"/>
                                        </p:tgtEl>
                                        <p:attrNameLst>
                                          <p:attrName>fill.type</p:attrName>
                                        </p:attrNameLst>
                                      </p:cBhvr>
                                      <p:to>
                                        <p:strVal val="solid"/>
                                      </p:to>
                                    </p:set>
                                  </p:childTnLst>
                                </p:cTn>
                              </p:par>
                            </p:childTnLst>
                          </p:cTn>
                        </p:par>
                      </p:childTnLst>
                    </p:cTn>
                  </p:par>
                  <p:par>
                    <p:cTn id="778" fill="hold">
                      <p:stCondLst>
                        <p:cond delay="indefinite"/>
                      </p:stCondLst>
                      <p:childTnLst>
                        <p:par>
                          <p:cTn id="779" fill="hold">
                            <p:stCondLst>
                              <p:cond delay="0"/>
                            </p:stCondLst>
                            <p:childTnLst>
                              <p:par>
                                <p:cTn id="780" presetID="22" presetClass="entr" presetSubtype="1" fill="hold" nodeType="clickEffect">
                                  <p:stCondLst>
                                    <p:cond delay="0"/>
                                  </p:stCondLst>
                                  <p:childTnLst>
                                    <p:set>
                                      <p:cBhvr>
                                        <p:cTn id="781" dur="1" fill="hold">
                                          <p:stCondLst>
                                            <p:cond delay="0"/>
                                          </p:stCondLst>
                                        </p:cTn>
                                        <p:tgtEl>
                                          <p:spTgt spid="337"/>
                                        </p:tgtEl>
                                        <p:attrNameLst>
                                          <p:attrName>style.visibility</p:attrName>
                                        </p:attrNameLst>
                                      </p:cBhvr>
                                      <p:to>
                                        <p:strVal val="visible"/>
                                      </p:to>
                                    </p:set>
                                    <p:animEffect transition="in" filter="wipe(up)">
                                      <p:cBhvr>
                                        <p:cTn id="782" dur="500"/>
                                        <p:tgtEl>
                                          <p:spTgt spid="337"/>
                                        </p:tgtEl>
                                      </p:cBhvr>
                                    </p:animEffect>
                                  </p:childTnLst>
                                </p:cTn>
                              </p:par>
                            </p:childTnLst>
                          </p:cTn>
                        </p:par>
                      </p:childTnLst>
                    </p:cTn>
                  </p:par>
                  <p:par>
                    <p:cTn id="783" fill="hold">
                      <p:stCondLst>
                        <p:cond delay="indefinite"/>
                      </p:stCondLst>
                      <p:childTnLst>
                        <p:par>
                          <p:cTn id="784" fill="hold">
                            <p:stCondLst>
                              <p:cond delay="0"/>
                            </p:stCondLst>
                            <p:childTnLst>
                              <p:par>
                                <p:cTn id="785" presetID="22" presetClass="entr" presetSubtype="1" fill="hold" nodeType="clickEffect">
                                  <p:stCondLst>
                                    <p:cond delay="0"/>
                                  </p:stCondLst>
                                  <p:childTnLst>
                                    <p:set>
                                      <p:cBhvr>
                                        <p:cTn id="786" dur="1" fill="hold">
                                          <p:stCondLst>
                                            <p:cond delay="0"/>
                                          </p:stCondLst>
                                        </p:cTn>
                                        <p:tgtEl>
                                          <p:spTgt spid="336"/>
                                        </p:tgtEl>
                                        <p:attrNameLst>
                                          <p:attrName>style.visibility</p:attrName>
                                        </p:attrNameLst>
                                      </p:cBhvr>
                                      <p:to>
                                        <p:strVal val="visible"/>
                                      </p:to>
                                    </p:set>
                                    <p:animEffect transition="in" filter="wipe(up)">
                                      <p:cBhvr>
                                        <p:cTn id="787" dur="500"/>
                                        <p:tgtEl>
                                          <p:spTgt spid="336"/>
                                        </p:tgtEl>
                                      </p:cBhvr>
                                    </p:animEffect>
                                  </p:childTnLst>
                                </p:cTn>
                              </p:par>
                              <p:par>
                                <p:cTn id="788" presetID="21" presetClass="emph" presetSubtype="0" fill="hold" nodeType="withEffect">
                                  <p:stCondLst>
                                    <p:cond delay="0"/>
                                  </p:stCondLst>
                                  <p:childTnLst>
                                    <p:animClr clrSpc="hsl" dir="cw">
                                      <p:cBhvr override="childStyle">
                                        <p:cTn id="789" dur="500" fill="hold"/>
                                        <p:tgtEl>
                                          <p:spTgt spid="337"/>
                                        </p:tgtEl>
                                        <p:attrNameLst>
                                          <p:attrName>style.color</p:attrName>
                                        </p:attrNameLst>
                                      </p:cBhvr>
                                      <p:by>
                                        <p:hsl h="7200000" s="0" l="0"/>
                                      </p:by>
                                    </p:animClr>
                                    <p:animClr clrSpc="hsl" dir="cw">
                                      <p:cBhvr>
                                        <p:cTn id="790" dur="500" fill="hold"/>
                                        <p:tgtEl>
                                          <p:spTgt spid="337"/>
                                        </p:tgtEl>
                                        <p:attrNameLst>
                                          <p:attrName>fillcolor</p:attrName>
                                        </p:attrNameLst>
                                      </p:cBhvr>
                                      <p:by>
                                        <p:hsl h="7200000" s="0" l="0"/>
                                      </p:by>
                                    </p:animClr>
                                    <p:animClr clrSpc="hsl" dir="cw">
                                      <p:cBhvr>
                                        <p:cTn id="791" dur="500" fill="hold"/>
                                        <p:tgtEl>
                                          <p:spTgt spid="337"/>
                                        </p:tgtEl>
                                        <p:attrNameLst>
                                          <p:attrName>stroke.color</p:attrName>
                                        </p:attrNameLst>
                                      </p:cBhvr>
                                      <p:by>
                                        <p:hsl h="7200000" s="0" l="0"/>
                                      </p:by>
                                    </p:animClr>
                                    <p:set>
                                      <p:cBhvr>
                                        <p:cTn id="792" dur="500" fill="hold"/>
                                        <p:tgtEl>
                                          <p:spTgt spid="337"/>
                                        </p:tgtEl>
                                        <p:attrNameLst>
                                          <p:attrName>fill.type</p:attrName>
                                        </p:attrNameLst>
                                      </p:cBhvr>
                                      <p:to>
                                        <p:strVal val="solid"/>
                                      </p:to>
                                    </p:set>
                                  </p:childTnLst>
                                </p:cTn>
                              </p:par>
                            </p:childTnLst>
                          </p:cTn>
                        </p:par>
                      </p:childTnLst>
                    </p:cTn>
                  </p:par>
                  <p:par>
                    <p:cTn id="793" fill="hold">
                      <p:stCondLst>
                        <p:cond delay="indefinite"/>
                      </p:stCondLst>
                      <p:childTnLst>
                        <p:par>
                          <p:cTn id="794" fill="hold">
                            <p:stCondLst>
                              <p:cond delay="0"/>
                            </p:stCondLst>
                            <p:childTnLst>
                              <p:par>
                                <p:cTn id="795" presetID="22" presetClass="entr" presetSubtype="1" fill="hold" nodeType="clickEffect">
                                  <p:stCondLst>
                                    <p:cond delay="0"/>
                                  </p:stCondLst>
                                  <p:childTnLst>
                                    <p:set>
                                      <p:cBhvr>
                                        <p:cTn id="796" dur="1" fill="hold">
                                          <p:stCondLst>
                                            <p:cond delay="0"/>
                                          </p:stCondLst>
                                        </p:cTn>
                                        <p:tgtEl>
                                          <p:spTgt spid="339"/>
                                        </p:tgtEl>
                                        <p:attrNameLst>
                                          <p:attrName>style.visibility</p:attrName>
                                        </p:attrNameLst>
                                      </p:cBhvr>
                                      <p:to>
                                        <p:strVal val="visible"/>
                                      </p:to>
                                    </p:set>
                                    <p:animEffect transition="in" filter="wipe(up)">
                                      <p:cBhvr>
                                        <p:cTn id="797" dur="500"/>
                                        <p:tgtEl>
                                          <p:spTgt spid="339"/>
                                        </p:tgtEl>
                                      </p:cBhvr>
                                    </p:animEffect>
                                  </p:childTnLst>
                                </p:cTn>
                              </p:par>
                            </p:childTnLst>
                          </p:cTn>
                        </p:par>
                      </p:childTnLst>
                    </p:cTn>
                  </p:par>
                  <p:par>
                    <p:cTn id="798" fill="hold">
                      <p:stCondLst>
                        <p:cond delay="indefinite"/>
                      </p:stCondLst>
                      <p:childTnLst>
                        <p:par>
                          <p:cTn id="799" fill="hold">
                            <p:stCondLst>
                              <p:cond delay="0"/>
                            </p:stCondLst>
                            <p:childTnLst>
                              <p:par>
                                <p:cTn id="800" presetID="22" presetClass="entr" presetSubtype="1" fill="hold" nodeType="clickEffect">
                                  <p:stCondLst>
                                    <p:cond delay="0"/>
                                  </p:stCondLst>
                                  <p:childTnLst>
                                    <p:set>
                                      <p:cBhvr>
                                        <p:cTn id="801" dur="1" fill="hold">
                                          <p:stCondLst>
                                            <p:cond delay="0"/>
                                          </p:stCondLst>
                                        </p:cTn>
                                        <p:tgtEl>
                                          <p:spTgt spid="338"/>
                                        </p:tgtEl>
                                        <p:attrNameLst>
                                          <p:attrName>style.visibility</p:attrName>
                                        </p:attrNameLst>
                                      </p:cBhvr>
                                      <p:to>
                                        <p:strVal val="visible"/>
                                      </p:to>
                                    </p:set>
                                    <p:animEffect transition="in" filter="wipe(up)">
                                      <p:cBhvr>
                                        <p:cTn id="802" dur="500"/>
                                        <p:tgtEl>
                                          <p:spTgt spid="338"/>
                                        </p:tgtEl>
                                      </p:cBhvr>
                                    </p:animEffect>
                                  </p:childTnLst>
                                </p:cTn>
                              </p:par>
                              <p:par>
                                <p:cTn id="803" presetID="21" presetClass="emph" presetSubtype="0" fill="hold" nodeType="withEffect">
                                  <p:stCondLst>
                                    <p:cond delay="0"/>
                                  </p:stCondLst>
                                  <p:childTnLst>
                                    <p:animClr clrSpc="hsl" dir="cw">
                                      <p:cBhvr override="childStyle">
                                        <p:cTn id="804" dur="500" fill="hold"/>
                                        <p:tgtEl>
                                          <p:spTgt spid="339"/>
                                        </p:tgtEl>
                                        <p:attrNameLst>
                                          <p:attrName>style.color</p:attrName>
                                        </p:attrNameLst>
                                      </p:cBhvr>
                                      <p:by>
                                        <p:hsl h="7200000" s="0" l="0"/>
                                      </p:by>
                                    </p:animClr>
                                    <p:animClr clrSpc="hsl" dir="cw">
                                      <p:cBhvr>
                                        <p:cTn id="805" dur="500" fill="hold"/>
                                        <p:tgtEl>
                                          <p:spTgt spid="339"/>
                                        </p:tgtEl>
                                        <p:attrNameLst>
                                          <p:attrName>fillcolor</p:attrName>
                                        </p:attrNameLst>
                                      </p:cBhvr>
                                      <p:by>
                                        <p:hsl h="7200000" s="0" l="0"/>
                                      </p:by>
                                    </p:animClr>
                                    <p:animClr clrSpc="hsl" dir="cw">
                                      <p:cBhvr>
                                        <p:cTn id="806" dur="500" fill="hold"/>
                                        <p:tgtEl>
                                          <p:spTgt spid="339"/>
                                        </p:tgtEl>
                                        <p:attrNameLst>
                                          <p:attrName>stroke.color</p:attrName>
                                        </p:attrNameLst>
                                      </p:cBhvr>
                                      <p:by>
                                        <p:hsl h="7200000" s="0" l="0"/>
                                      </p:by>
                                    </p:animClr>
                                    <p:set>
                                      <p:cBhvr>
                                        <p:cTn id="807" dur="500" fill="hold"/>
                                        <p:tgtEl>
                                          <p:spTgt spid="339"/>
                                        </p:tgtEl>
                                        <p:attrNameLst>
                                          <p:attrName>fill.type</p:attrName>
                                        </p:attrNameLst>
                                      </p:cBhvr>
                                      <p:to>
                                        <p:strVal val="solid"/>
                                      </p:to>
                                    </p:set>
                                  </p:childTnLst>
                                </p:cTn>
                              </p:par>
                            </p:childTnLst>
                          </p:cTn>
                        </p:par>
                      </p:childTnLst>
                    </p:cTn>
                  </p:par>
                  <p:par>
                    <p:cTn id="808" fill="hold">
                      <p:stCondLst>
                        <p:cond delay="indefinite"/>
                      </p:stCondLst>
                      <p:childTnLst>
                        <p:par>
                          <p:cTn id="809" fill="hold">
                            <p:stCondLst>
                              <p:cond delay="0"/>
                            </p:stCondLst>
                            <p:childTnLst>
                              <p:par>
                                <p:cTn id="810" presetID="22" presetClass="entr" presetSubtype="1" fill="hold" nodeType="clickEffect">
                                  <p:stCondLst>
                                    <p:cond delay="0"/>
                                  </p:stCondLst>
                                  <p:childTnLst>
                                    <p:set>
                                      <p:cBhvr>
                                        <p:cTn id="811" dur="1" fill="hold">
                                          <p:stCondLst>
                                            <p:cond delay="0"/>
                                          </p:stCondLst>
                                        </p:cTn>
                                        <p:tgtEl>
                                          <p:spTgt spid="341"/>
                                        </p:tgtEl>
                                        <p:attrNameLst>
                                          <p:attrName>style.visibility</p:attrName>
                                        </p:attrNameLst>
                                      </p:cBhvr>
                                      <p:to>
                                        <p:strVal val="visible"/>
                                      </p:to>
                                    </p:set>
                                    <p:animEffect transition="in" filter="wipe(up)">
                                      <p:cBhvr>
                                        <p:cTn id="812" dur="500"/>
                                        <p:tgtEl>
                                          <p:spTgt spid="341"/>
                                        </p:tgtEl>
                                      </p:cBhvr>
                                    </p:animEffect>
                                  </p:childTnLst>
                                </p:cTn>
                              </p:par>
                            </p:childTnLst>
                          </p:cTn>
                        </p:par>
                      </p:childTnLst>
                    </p:cTn>
                  </p:par>
                  <p:par>
                    <p:cTn id="813" fill="hold">
                      <p:stCondLst>
                        <p:cond delay="indefinite"/>
                      </p:stCondLst>
                      <p:childTnLst>
                        <p:par>
                          <p:cTn id="814" fill="hold">
                            <p:stCondLst>
                              <p:cond delay="0"/>
                            </p:stCondLst>
                            <p:childTnLst>
                              <p:par>
                                <p:cTn id="815" presetID="22" presetClass="entr" presetSubtype="1" fill="hold" nodeType="clickEffect">
                                  <p:stCondLst>
                                    <p:cond delay="0"/>
                                  </p:stCondLst>
                                  <p:childTnLst>
                                    <p:set>
                                      <p:cBhvr>
                                        <p:cTn id="816" dur="1" fill="hold">
                                          <p:stCondLst>
                                            <p:cond delay="0"/>
                                          </p:stCondLst>
                                        </p:cTn>
                                        <p:tgtEl>
                                          <p:spTgt spid="340"/>
                                        </p:tgtEl>
                                        <p:attrNameLst>
                                          <p:attrName>style.visibility</p:attrName>
                                        </p:attrNameLst>
                                      </p:cBhvr>
                                      <p:to>
                                        <p:strVal val="visible"/>
                                      </p:to>
                                    </p:set>
                                    <p:animEffect transition="in" filter="wipe(up)">
                                      <p:cBhvr>
                                        <p:cTn id="817" dur="500"/>
                                        <p:tgtEl>
                                          <p:spTgt spid="340"/>
                                        </p:tgtEl>
                                      </p:cBhvr>
                                    </p:animEffect>
                                  </p:childTnLst>
                                </p:cTn>
                              </p:par>
                              <p:par>
                                <p:cTn id="818" presetID="21" presetClass="emph" presetSubtype="0" fill="hold" nodeType="withEffect">
                                  <p:stCondLst>
                                    <p:cond delay="0"/>
                                  </p:stCondLst>
                                  <p:childTnLst>
                                    <p:animClr clrSpc="hsl" dir="cw">
                                      <p:cBhvr override="childStyle">
                                        <p:cTn id="819" dur="500" fill="hold"/>
                                        <p:tgtEl>
                                          <p:spTgt spid="341"/>
                                        </p:tgtEl>
                                        <p:attrNameLst>
                                          <p:attrName>style.color</p:attrName>
                                        </p:attrNameLst>
                                      </p:cBhvr>
                                      <p:by>
                                        <p:hsl h="7200000" s="0" l="0"/>
                                      </p:by>
                                    </p:animClr>
                                    <p:animClr clrSpc="hsl" dir="cw">
                                      <p:cBhvr>
                                        <p:cTn id="820" dur="500" fill="hold"/>
                                        <p:tgtEl>
                                          <p:spTgt spid="341"/>
                                        </p:tgtEl>
                                        <p:attrNameLst>
                                          <p:attrName>fillcolor</p:attrName>
                                        </p:attrNameLst>
                                      </p:cBhvr>
                                      <p:by>
                                        <p:hsl h="7200000" s="0" l="0"/>
                                      </p:by>
                                    </p:animClr>
                                    <p:animClr clrSpc="hsl" dir="cw">
                                      <p:cBhvr>
                                        <p:cTn id="821" dur="500" fill="hold"/>
                                        <p:tgtEl>
                                          <p:spTgt spid="341"/>
                                        </p:tgtEl>
                                        <p:attrNameLst>
                                          <p:attrName>stroke.color</p:attrName>
                                        </p:attrNameLst>
                                      </p:cBhvr>
                                      <p:by>
                                        <p:hsl h="7200000" s="0" l="0"/>
                                      </p:by>
                                    </p:animClr>
                                    <p:set>
                                      <p:cBhvr>
                                        <p:cTn id="822" dur="500" fill="hold"/>
                                        <p:tgtEl>
                                          <p:spTgt spid="341"/>
                                        </p:tgtEl>
                                        <p:attrNameLst>
                                          <p:attrName>fill.type</p:attrName>
                                        </p:attrNameLst>
                                      </p:cBhvr>
                                      <p:to>
                                        <p:strVal val="solid"/>
                                      </p:to>
                                    </p:set>
                                  </p:childTnLst>
                                </p:cTn>
                              </p:par>
                            </p:childTnLst>
                          </p:cTn>
                        </p:par>
                      </p:childTnLst>
                    </p:cTn>
                  </p:par>
                  <p:par>
                    <p:cTn id="823" fill="hold">
                      <p:stCondLst>
                        <p:cond delay="indefinite"/>
                      </p:stCondLst>
                      <p:childTnLst>
                        <p:par>
                          <p:cTn id="824" fill="hold">
                            <p:stCondLst>
                              <p:cond delay="0"/>
                            </p:stCondLst>
                            <p:childTnLst>
                              <p:par>
                                <p:cTn id="825" presetID="22" presetClass="entr" presetSubtype="1" fill="hold" nodeType="clickEffect">
                                  <p:stCondLst>
                                    <p:cond delay="0"/>
                                  </p:stCondLst>
                                  <p:childTnLst>
                                    <p:set>
                                      <p:cBhvr>
                                        <p:cTn id="826" dur="1" fill="hold">
                                          <p:stCondLst>
                                            <p:cond delay="0"/>
                                          </p:stCondLst>
                                        </p:cTn>
                                        <p:tgtEl>
                                          <p:spTgt spid="343"/>
                                        </p:tgtEl>
                                        <p:attrNameLst>
                                          <p:attrName>style.visibility</p:attrName>
                                        </p:attrNameLst>
                                      </p:cBhvr>
                                      <p:to>
                                        <p:strVal val="visible"/>
                                      </p:to>
                                    </p:set>
                                    <p:animEffect transition="in" filter="wipe(up)">
                                      <p:cBhvr>
                                        <p:cTn id="827" dur="500"/>
                                        <p:tgtEl>
                                          <p:spTgt spid="343"/>
                                        </p:tgtEl>
                                      </p:cBhvr>
                                    </p:animEffect>
                                  </p:childTnLst>
                                </p:cTn>
                              </p:par>
                            </p:childTnLst>
                          </p:cTn>
                        </p:par>
                      </p:childTnLst>
                    </p:cTn>
                  </p:par>
                  <p:par>
                    <p:cTn id="828" fill="hold">
                      <p:stCondLst>
                        <p:cond delay="indefinite"/>
                      </p:stCondLst>
                      <p:childTnLst>
                        <p:par>
                          <p:cTn id="829" fill="hold">
                            <p:stCondLst>
                              <p:cond delay="0"/>
                            </p:stCondLst>
                            <p:childTnLst>
                              <p:par>
                                <p:cTn id="830" presetID="22" presetClass="entr" presetSubtype="1" fill="hold" nodeType="clickEffect">
                                  <p:stCondLst>
                                    <p:cond delay="0"/>
                                  </p:stCondLst>
                                  <p:childTnLst>
                                    <p:set>
                                      <p:cBhvr>
                                        <p:cTn id="831" dur="1" fill="hold">
                                          <p:stCondLst>
                                            <p:cond delay="0"/>
                                          </p:stCondLst>
                                        </p:cTn>
                                        <p:tgtEl>
                                          <p:spTgt spid="342"/>
                                        </p:tgtEl>
                                        <p:attrNameLst>
                                          <p:attrName>style.visibility</p:attrName>
                                        </p:attrNameLst>
                                      </p:cBhvr>
                                      <p:to>
                                        <p:strVal val="visible"/>
                                      </p:to>
                                    </p:set>
                                    <p:animEffect transition="in" filter="wipe(up)">
                                      <p:cBhvr>
                                        <p:cTn id="832" dur="500"/>
                                        <p:tgtEl>
                                          <p:spTgt spid="342"/>
                                        </p:tgtEl>
                                      </p:cBhvr>
                                    </p:animEffect>
                                  </p:childTnLst>
                                </p:cTn>
                              </p:par>
                              <p:par>
                                <p:cTn id="833" presetID="21" presetClass="emph" presetSubtype="0" fill="hold" nodeType="withEffect">
                                  <p:stCondLst>
                                    <p:cond delay="0"/>
                                  </p:stCondLst>
                                  <p:childTnLst>
                                    <p:animClr clrSpc="hsl" dir="cw">
                                      <p:cBhvr override="childStyle">
                                        <p:cTn id="834" dur="500" fill="hold"/>
                                        <p:tgtEl>
                                          <p:spTgt spid="343"/>
                                        </p:tgtEl>
                                        <p:attrNameLst>
                                          <p:attrName>style.color</p:attrName>
                                        </p:attrNameLst>
                                      </p:cBhvr>
                                      <p:by>
                                        <p:hsl h="7200000" s="0" l="0"/>
                                      </p:by>
                                    </p:animClr>
                                    <p:animClr clrSpc="hsl" dir="cw">
                                      <p:cBhvr>
                                        <p:cTn id="835" dur="500" fill="hold"/>
                                        <p:tgtEl>
                                          <p:spTgt spid="343"/>
                                        </p:tgtEl>
                                        <p:attrNameLst>
                                          <p:attrName>fillcolor</p:attrName>
                                        </p:attrNameLst>
                                      </p:cBhvr>
                                      <p:by>
                                        <p:hsl h="7200000" s="0" l="0"/>
                                      </p:by>
                                    </p:animClr>
                                    <p:animClr clrSpc="hsl" dir="cw">
                                      <p:cBhvr>
                                        <p:cTn id="836" dur="500" fill="hold"/>
                                        <p:tgtEl>
                                          <p:spTgt spid="343"/>
                                        </p:tgtEl>
                                        <p:attrNameLst>
                                          <p:attrName>stroke.color</p:attrName>
                                        </p:attrNameLst>
                                      </p:cBhvr>
                                      <p:by>
                                        <p:hsl h="7200000" s="0" l="0"/>
                                      </p:by>
                                    </p:animClr>
                                    <p:set>
                                      <p:cBhvr>
                                        <p:cTn id="837" dur="500" fill="hold"/>
                                        <p:tgtEl>
                                          <p:spTgt spid="343"/>
                                        </p:tgtEl>
                                        <p:attrNameLst>
                                          <p:attrName>fill.type</p:attrName>
                                        </p:attrNameLst>
                                      </p:cBhvr>
                                      <p:to>
                                        <p:strVal val="solid"/>
                                      </p:to>
                                    </p:set>
                                  </p:childTnLst>
                                </p:cTn>
                              </p:par>
                            </p:childTnLst>
                          </p:cTn>
                        </p:par>
                      </p:childTnLst>
                    </p:cTn>
                  </p:par>
                  <p:par>
                    <p:cTn id="838" fill="hold">
                      <p:stCondLst>
                        <p:cond delay="indefinite"/>
                      </p:stCondLst>
                      <p:childTnLst>
                        <p:par>
                          <p:cTn id="839" fill="hold">
                            <p:stCondLst>
                              <p:cond delay="0"/>
                            </p:stCondLst>
                            <p:childTnLst>
                              <p:par>
                                <p:cTn id="840" presetID="22" presetClass="entr" presetSubtype="1" fill="hold" nodeType="clickEffect">
                                  <p:stCondLst>
                                    <p:cond delay="0"/>
                                  </p:stCondLst>
                                  <p:childTnLst>
                                    <p:set>
                                      <p:cBhvr>
                                        <p:cTn id="841" dur="1" fill="hold">
                                          <p:stCondLst>
                                            <p:cond delay="0"/>
                                          </p:stCondLst>
                                        </p:cTn>
                                        <p:tgtEl>
                                          <p:spTgt spid="345"/>
                                        </p:tgtEl>
                                        <p:attrNameLst>
                                          <p:attrName>style.visibility</p:attrName>
                                        </p:attrNameLst>
                                      </p:cBhvr>
                                      <p:to>
                                        <p:strVal val="visible"/>
                                      </p:to>
                                    </p:set>
                                    <p:animEffect transition="in" filter="wipe(up)">
                                      <p:cBhvr>
                                        <p:cTn id="842" dur="500"/>
                                        <p:tgtEl>
                                          <p:spTgt spid="345"/>
                                        </p:tgtEl>
                                      </p:cBhvr>
                                    </p:animEffect>
                                  </p:childTnLst>
                                </p:cTn>
                              </p:par>
                            </p:childTnLst>
                          </p:cTn>
                        </p:par>
                      </p:childTnLst>
                    </p:cTn>
                  </p:par>
                  <p:par>
                    <p:cTn id="843" fill="hold">
                      <p:stCondLst>
                        <p:cond delay="indefinite"/>
                      </p:stCondLst>
                      <p:childTnLst>
                        <p:par>
                          <p:cTn id="844" fill="hold">
                            <p:stCondLst>
                              <p:cond delay="0"/>
                            </p:stCondLst>
                            <p:childTnLst>
                              <p:par>
                                <p:cTn id="845" presetID="22" presetClass="entr" presetSubtype="1" fill="hold" nodeType="clickEffect">
                                  <p:stCondLst>
                                    <p:cond delay="0"/>
                                  </p:stCondLst>
                                  <p:childTnLst>
                                    <p:set>
                                      <p:cBhvr>
                                        <p:cTn id="846" dur="1" fill="hold">
                                          <p:stCondLst>
                                            <p:cond delay="0"/>
                                          </p:stCondLst>
                                        </p:cTn>
                                        <p:tgtEl>
                                          <p:spTgt spid="344"/>
                                        </p:tgtEl>
                                        <p:attrNameLst>
                                          <p:attrName>style.visibility</p:attrName>
                                        </p:attrNameLst>
                                      </p:cBhvr>
                                      <p:to>
                                        <p:strVal val="visible"/>
                                      </p:to>
                                    </p:set>
                                    <p:animEffect transition="in" filter="wipe(up)">
                                      <p:cBhvr>
                                        <p:cTn id="847" dur="500"/>
                                        <p:tgtEl>
                                          <p:spTgt spid="344"/>
                                        </p:tgtEl>
                                      </p:cBhvr>
                                    </p:animEffect>
                                  </p:childTnLst>
                                </p:cTn>
                              </p:par>
                              <p:par>
                                <p:cTn id="848" presetID="21" presetClass="emph" presetSubtype="0" fill="hold" nodeType="withEffect">
                                  <p:stCondLst>
                                    <p:cond delay="0"/>
                                  </p:stCondLst>
                                  <p:childTnLst>
                                    <p:animClr clrSpc="hsl" dir="cw">
                                      <p:cBhvr override="childStyle">
                                        <p:cTn id="849" dur="500" fill="hold"/>
                                        <p:tgtEl>
                                          <p:spTgt spid="345"/>
                                        </p:tgtEl>
                                        <p:attrNameLst>
                                          <p:attrName>style.color</p:attrName>
                                        </p:attrNameLst>
                                      </p:cBhvr>
                                      <p:by>
                                        <p:hsl h="7200000" s="0" l="0"/>
                                      </p:by>
                                    </p:animClr>
                                    <p:animClr clrSpc="hsl" dir="cw">
                                      <p:cBhvr>
                                        <p:cTn id="850" dur="500" fill="hold"/>
                                        <p:tgtEl>
                                          <p:spTgt spid="345"/>
                                        </p:tgtEl>
                                        <p:attrNameLst>
                                          <p:attrName>fillcolor</p:attrName>
                                        </p:attrNameLst>
                                      </p:cBhvr>
                                      <p:by>
                                        <p:hsl h="7200000" s="0" l="0"/>
                                      </p:by>
                                    </p:animClr>
                                    <p:animClr clrSpc="hsl" dir="cw">
                                      <p:cBhvr>
                                        <p:cTn id="851" dur="500" fill="hold"/>
                                        <p:tgtEl>
                                          <p:spTgt spid="345"/>
                                        </p:tgtEl>
                                        <p:attrNameLst>
                                          <p:attrName>stroke.color</p:attrName>
                                        </p:attrNameLst>
                                      </p:cBhvr>
                                      <p:by>
                                        <p:hsl h="7200000" s="0" l="0"/>
                                      </p:by>
                                    </p:animClr>
                                    <p:set>
                                      <p:cBhvr>
                                        <p:cTn id="852" dur="500" fill="hold"/>
                                        <p:tgtEl>
                                          <p:spTgt spid="345"/>
                                        </p:tgtEl>
                                        <p:attrNameLst>
                                          <p:attrName>fill.type</p:attrName>
                                        </p:attrNameLst>
                                      </p:cBhvr>
                                      <p:to>
                                        <p:strVal val="solid"/>
                                      </p:to>
                                    </p:set>
                                  </p:childTnLst>
                                </p:cTn>
                              </p:par>
                            </p:childTnLst>
                          </p:cTn>
                        </p:par>
                      </p:childTnLst>
                    </p:cTn>
                  </p:par>
                  <p:par>
                    <p:cTn id="853" fill="hold">
                      <p:stCondLst>
                        <p:cond delay="indefinite"/>
                      </p:stCondLst>
                      <p:childTnLst>
                        <p:par>
                          <p:cTn id="854" fill="hold">
                            <p:stCondLst>
                              <p:cond delay="0"/>
                            </p:stCondLst>
                            <p:childTnLst>
                              <p:par>
                                <p:cTn id="855" presetID="22" presetClass="entr" presetSubtype="8" fill="hold" grpId="0" nodeType="clickEffect">
                                  <p:stCondLst>
                                    <p:cond delay="0"/>
                                  </p:stCondLst>
                                  <p:childTnLst>
                                    <p:set>
                                      <p:cBhvr>
                                        <p:cTn id="856" dur="1" fill="hold">
                                          <p:stCondLst>
                                            <p:cond delay="0"/>
                                          </p:stCondLst>
                                        </p:cTn>
                                        <p:tgtEl>
                                          <p:spTgt spid="59"/>
                                        </p:tgtEl>
                                        <p:attrNameLst>
                                          <p:attrName>style.visibility</p:attrName>
                                        </p:attrNameLst>
                                      </p:cBhvr>
                                      <p:to>
                                        <p:strVal val="visible"/>
                                      </p:to>
                                    </p:set>
                                    <p:animEffect transition="in" filter="wipe(left)">
                                      <p:cBhvr>
                                        <p:cTn id="857" dur="500"/>
                                        <p:tgtEl>
                                          <p:spTgt spid="59"/>
                                        </p:tgtEl>
                                      </p:cBhvr>
                                    </p:animEffect>
                                  </p:childTnLst>
                                </p:cTn>
                              </p:par>
                            </p:childTnLst>
                          </p:cTn>
                        </p:par>
                      </p:childTnLst>
                    </p:cTn>
                  </p:par>
                  <p:par>
                    <p:cTn id="858" fill="hold">
                      <p:stCondLst>
                        <p:cond delay="indefinite"/>
                      </p:stCondLst>
                      <p:childTnLst>
                        <p:par>
                          <p:cTn id="859" fill="hold">
                            <p:stCondLst>
                              <p:cond delay="0"/>
                            </p:stCondLst>
                            <p:childTnLst>
                              <p:par>
                                <p:cTn id="860" presetID="22" presetClass="entr" presetSubtype="8" fill="hold" grpId="0" nodeType="clickEffect">
                                  <p:stCondLst>
                                    <p:cond delay="0"/>
                                  </p:stCondLst>
                                  <p:childTnLst>
                                    <p:set>
                                      <p:cBhvr>
                                        <p:cTn id="861" dur="1" fill="hold">
                                          <p:stCondLst>
                                            <p:cond delay="0"/>
                                          </p:stCondLst>
                                        </p:cTn>
                                        <p:tgtEl>
                                          <p:spTgt spid="60"/>
                                        </p:tgtEl>
                                        <p:attrNameLst>
                                          <p:attrName>style.visibility</p:attrName>
                                        </p:attrNameLst>
                                      </p:cBhvr>
                                      <p:to>
                                        <p:strVal val="visible"/>
                                      </p:to>
                                    </p:set>
                                    <p:animEffect transition="in" filter="wipe(left)">
                                      <p:cBhvr>
                                        <p:cTn id="862" dur="500"/>
                                        <p:tgtEl>
                                          <p:spTgt spid="60"/>
                                        </p:tgtEl>
                                      </p:cBhvr>
                                    </p:animEffect>
                                  </p:childTnLst>
                                </p:cTn>
                              </p:par>
                            </p:childTnLst>
                          </p:cTn>
                        </p:par>
                      </p:childTnLst>
                    </p:cTn>
                  </p:par>
                  <p:par>
                    <p:cTn id="863" fill="hold">
                      <p:stCondLst>
                        <p:cond delay="indefinite"/>
                      </p:stCondLst>
                      <p:childTnLst>
                        <p:par>
                          <p:cTn id="864" fill="hold">
                            <p:stCondLst>
                              <p:cond delay="0"/>
                            </p:stCondLst>
                            <p:childTnLst>
                              <p:par>
                                <p:cTn id="865" presetID="22" presetClass="entr" presetSubtype="8" fill="hold" grpId="0" nodeType="clickEffect">
                                  <p:stCondLst>
                                    <p:cond delay="0"/>
                                  </p:stCondLst>
                                  <p:childTnLst>
                                    <p:set>
                                      <p:cBhvr>
                                        <p:cTn id="866" dur="1" fill="hold">
                                          <p:stCondLst>
                                            <p:cond delay="0"/>
                                          </p:stCondLst>
                                        </p:cTn>
                                        <p:tgtEl>
                                          <p:spTgt spid="61"/>
                                        </p:tgtEl>
                                        <p:attrNameLst>
                                          <p:attrName>style.visibility</p:attrName>
                                        </p:attrNameLst>
                                      </p:cBhvr>
                                      <p:to>
                                        <p:strVal val="visible"/>
                                      </p:to>
                                    </p:set>
                                    <p:animEffect transition="in" filter="wipe(left)">
                                      <p:cBhvr>
                                        <p:cTn id="867" dur="500"/>
                                        <p:tgtEl>
                                          <p:spTgt spid="61"/>
                                        </p:tgtEl>
                                      </p:cBhvr>
                                    </p:animEffect>
                                  </p:childTnLst>
                                </p:cTn>
                              </p:par>
                            </p:childTnLst>
                          </p:cTn>
                        </p:par>
                      </p:childTnLst>
                    </p:cTn>
                  </p:par>
                  <p:par>
                    <p:cTn id="868" fill="hold">
                      <p:stCondLst>
                        <p:cond delay="indefinite"/>
                      </p:stCondLst>
                      <p:childTnLst>
                        <p:par>
                          <p:cTn id="869" fill="hold">
                            <p:stCondLst>
                              <p:cond delay="0"/>
                            </p:stCondLst>
                            <p:childTnLst>
                              <p:par>
                                <p:cTn id="870" presetID="22" presetClass="entr" presetSubtype="8" fill="hold" grpId="0" nodeType="clickEffect">
                                  <p:stCondLst>
                                    <p:cond delay="0"/>
                                  </p:stCondLst>
                                  <p:childTnLst>
                                    <p:set>
                                      <p:cBhvr>
                                        <p:cTn id="871" dur="1" fill="hold">
                                          <p:stCondLst>
                                            <p:cond delay="0"/>
                                          </p:stCondLst>
                                        </p:cTn>
                                        <p:tgtEl>
                                          <p:spTgt spid="62"/>
                                        </p:tgtEl>
                                        <p:attrNameLst>
                                          <p:attrName>style.visibility</p:attrName>
                                        </p:attrNameLst>
                                      </p:cBhvr>
                                      <p:to>
                                        <p:strVal val="visible"/>
                                      </p:to>
                                    </p:set>
                                    <p:animEffect transition="in" filter="wipe(left)">
                                      <p:cBhvr>
                                        <p:cTn id="872" dur="500"/>
                                        <p:tgtEl>
                                          <p:spTgt spid="62"/>
                                        </p:tgtEl>
                                      </p:cBhvr>
                                    </p:animEffect>
                                  </p:childTnLst>
                                </p:cTn>
                              </p:par>
                            </p:childTnLst>
                          </p:cTn>
                        </p:par>
                      </p:childTnLst>
                    </p:cTn>
                  </p:par>
                  <p:par>
                    <p:cTn id="873" fill="hold">
                      <p:stCondLst>
                        <p:cond delay="indefinite"/>
                      </p:stCondLst>
                      <p:childTnLst>
                        <p:par>
                          <p:cTn id="874" fill="hold">
                            <p:stCondLst>
                              <p:cond delay="0"/>
                            </p:stCondLst>
                            <p:childTnLst>
                              <p:par>
                                <p:cTn id="875" presetID="22" presetClass="entr" presetSubtype="8" fill="hold" grpId="0" nodeType="clickEffect">
                                  <p:stCondLst>
                                    <p:cond delay="0"/>
                                  </p:stCondLst>
                                  <p:childTnLst>
                                    <p:set>
                                      <p:cBhvr>
                                        <p:cTn id="876" dur="1" fill="hold">
                                          <p:stCondLst>
                                            <p:cond delay="0"/>
                                          </p:stCondLst>
                                        </p:cTn>
                                        <p:tgtEl>
                                          <p:spTgt spid="63"/>
                                        </p:tgtEl>
                                        <p:attrNameLst>
                                          <p:attrName>style.visibility</p:attrName>
                                        </p:attrNameLst>
                                      </p:cBhvr>
                                      <p:to>
                                        <p:strVal val="visible"/>
                                      </p:to>
                                    </p:set>
                                    <p:animEffect transition="in" filter="wipe(left)">
                                      <p:cBhvr>
                                        <p:cTn id="877" dur="500"/>
                                        <p:tgtEl>
                                          <p:spTgt spid="63"/>
                                        </p:tgtEl>
                                      </p:cBhvr>
                                    </p:animEffect>
                                  </p:childTnLst>
                                </p:cTn>
                              </p:par>
                            </p:childTnLst>
                          </p:cTn>
                        </p:par>
                      </p:childTnLst>
                    </p:cTn>
                  </p:par>
                  <p:par>
                    <p:cTn id="878" fill="hold">
                      <p:stCondLst>
                        <p:cond delay="indefinite"/>
                      </p:stCondLst>
                      <p:childTnLst>
                        <p:par>
                          <p:cTn id="879" fill="hold">
                            <p:stCondLst>
                              <p:cond delay="0"/>
                            </p:stCondLst>
                            <p:childTnLst>
                              <p:par>
                                <p:cTn id="880" presetID="22" presetClass="entr" presetSubtype="8" fill="hold" grpId="0" nodeType="clickEffect">
                                  <p:stCondLst>
                                    <p:cond delay="0"/>
                                  </p:stCondLst>
                                  <p:childTnLst>
                                    <p:set>
                                      <p:cBhvr>
                                        <p:cTn id="881" dur="1" fill="hold">
                                          <p:stCondLst>
                                            <p:cond delay="0"/>
                                          </p:stCondLst>
                                        </p:cTn>
                                        <p:tgtEl>
                                          <p:spTgt spid="64"/>
                                        </p:tgtEl>
                                        <p:attrNameLst>
                                          <p:attrName>style.visibility</p:attrName>
                                        </p:attrNameLst>
                                      </p:cBhvr>
                                      <p:to>
                                        <p:strVal val="visible"/>
                                      </p:to>
                                    </p:set>
                                    <p:animEffect transition="in" filter="wipe(left)">
                                      <p:cBhvr>
                                        <p:cTn id="882" dur="500"/>
                                        <p:tgtEl>
                                          <p:spTgt spid="64"/>
                                        </p:tgtEl>
                                      </p:cBhvr>
                                    </p:animEffect>
                                  </p:childTnLst>
                                </p:cTn>
                              </p:par>
                            </p:childTnLst>
                          </p:cTn>
                        </p:par>
                      </p:childTnLst>
                    </p:cTn>
                  </p:par>
                  <p:par>
                    <p:cTn id="883" fill="hold">
                      <p:stCondLst>
                        <p:cond delay="indefinite"/>
                      </p:stCondLst>
                      <p:childTnLst>
                        <p:par>
                          <p:cTn id="884" fill="hold">
                            <p:stCondLst>
                              <p:cond delay="0"/>
                            </p:stCondLst>
                            <p:childTnLst>
                              <p:par>
                                <p:cTn id="885" presetID="22" presetClass="entr" presetSubtype="8" fill="hold" grpId="0" nodeType="clickEffect">
                                  <p:stCondLst>
                                    <p:cond delay="0"/>
                                  </p:stCondLst>
                                  <p:childTnLst>
                                    <p:set>
                                      <p:cBhvr>
                                        <p:cTn id="886" dur="1" fill="hold">
                                          <p:stCondLst>
                                            <p:cond delay="0"/>
                                          </p:stCondLst>
                                        </p:cTn>
                                        <p:tgtEl>
                                          <p:spTgt spid="65"/>
                                        </p:tgtEl>
                                        <p:attrNameLst>
                                          <p:attrName>style.visibility</p:attrName>
                                        </p:attrNameLst>
                                      </p:cBhvr>
                                      <p:to>
                                        <p:strVal val="visible"/>
                                      </p:to>
                                    </p:set>
                                    <p:animEffect transition="in" filter="wipe(left)">
                                      <p:cBhvr>
                                        <p:cTn id="887" dur="500"/>
                                        <p:tgtEl>
                                          <p:spTgt spid="65"/>
                                        </p:tgtEl>
                                      </p:cBhvr>
                                    </p:animEffect>
                                  </p:childTnLst>
                                </p:cTn>
                              </p:par>
                            </p:childTnLst>
                          </p:cTn>
                        </p:par>
                      </p:childTnLst>
                    </p:cTn>
                  </p:par>
                  <p:par>
                    <p:cTn id="888" fill="hold">
                      <p:stCondLst>
                        <p:cond delay="indefinite"/>
                      </p:stCondLst>
                      <p:childTnLst>
                        <p:par>
                          <p:cTn id="889" fill="hold">
                            <p:stCondLst>
                              <p:cond delay="0"/>
                            </p:stCondLst>
                            <p:childTnLst>
                              <p:par>
                                <p:cTn id="890" presetID="22" presetClass="entr" presetSubtype="8" fill="hold" grpId="0" nodeType="clickEffect">
                                  <p:stCondLst>
                                    <p:cond delay="0"/>
                                  </p:stCondLst>
                                  <p:childTnLst>
                                    <p:set>
                                      <p:cBhvr>
                                        <p:cTn id="891" dur="1" fill="hold">
                                          <p:stCondLst>
                                            <p:cond delay="0"/>
                                          </p:stCondLst>
                                        </p:cTn>
                                        <p:tgtEl>
                                          <p:spTgt spid="68"/>
                                        </p:tgtEl>
                                        <p:attrNameLst>
                                          <p:attrName>style.visibility</p:attrName>
                                        </p:attrNameLst>
                                      </p:cBhvr>
                                      <p:to>
                                        <p:strVal val="visible"/>
                                      </p:to>
                                    </p:set>
                                    <p:animEffect transition="in" filter="wipe(left)">
                                      <p:cBhvr>
                                        <p:cTn id="892" dur="500"/>
                                        <p:tgtEl>
                                          <p:spTgt spid="68"/>
                                        </p:tgtEl>
                                      </p:cBhvr>
                                    </p:animEffect>
                                  </p:childTnLst>
                                </p:cTn>
                              </p:par>
                            </p:childTnLst>
                          </p:cTn>
                        </p:par>
                      </p:childTnLst>
                    </p:cTn>
                  </p:par>
                  <p:par>
                    <p:cTn id="893" fill="hold">
                      <p:stCondLst>
                        <p:cond delay="indefinite"/>
                      </p:stCondLst>
                      <p:childTnLst>
                        <p:par>
                          <p:cTn id="894" fill="hold">
                            <p:stCondLst>
                              <p:cond delay="0"/>
                            </p:stCondLst>
                            <p:childTnLst>
                              <p:par>
                                <p:cTn id="895" presetID="22" presetClass="entr" presetSubtype="8" fill="hold" grpId="0" nodeType="clickEffect">
                                  <p:stCondLst>
                                    <p:cond delay="0"/>
                                  </p:stCondLst>
                                  <p:childTnLst>
                                    <p:set>
                                      <p:cBhvr>
                                        <p:cTn id="896" dur="1" fill="hold">
                                          <p:stCondLst>
                                            <p:cond delay="0"/>
                                          </p:stCondLst>
                                        </p:cTn>
                                        <p:tgtEl>
                                          <p:spTgt spid="187"/>
                                        </p:tgtEl>
                                        <p:attrNameLst>
                                          <p:attrName>style.visibility</p:attrName>
                                        </p:attrNameLst>
                                      </p:cBhvr>
                                      <p:to>
                                        <p:strVal val="visible"/>
                                      </p:to>
                                    </p:set>
                                    <p:animEffect transition="in" filter="wipe(left)">
                                      <p:cBhvr>
                                        <p:cTn id="897" dur="500"/>
                                        <p:tgtEl>
                                          <p:spTgt spid="187"/>
                                        </p:tgtEl>
                                      </p:cBhvr>
                                    </p:animEffect>
                                  </p:childTnLst>
                                </p:cTn>
                              </p:par>
                            </p:childTnLst>
                          </p:cTn>
                        </p:par>
                      </p:childTnLst>
                    </p:cTn>
                  </p:par>
                  <p:par>
                    <p:cTn id="898" fill="hold">
                      <p:stCondLst>
                        <p:cond delay="indefinite"/>
                      </p:stCondLst>
                      <p:childTnLst>
                        <p:par>
                          <p:cTn id="899" fill="hold">
                            <p:stCondLst>
                              <p:cond delay="0"/>
                            </p:stCondLst>
                            <p:childTnLst>
                              <p:par>
                                <p:cTn id="900" presetID="22" presetClass="entr" presetSubtype="8" fill="hold" grpId="0" nodeType="clickEffect">
                                  <p:stCondLst>
                                    <p:cond delay="0"/>
                                  </p:stCondLst>
                                  <p:childTnLst>
                                    <p:set>
                                      <p:cBhvr>
                                        <p:cTn id="901" dur="1" fill="hold">
                                          <p:stCondLst>
                                            <p:cond delay="0"/>
                                          </p:stCondLst>
                                        </p:cTn>
                                        <p:tgtEl>
                                          <p:spTgt spid="188"/>
                                        </p:tgtEl>
                                        <p:attrNameLst>
                                          <p:attrName>style.visibility</p:attrName>
                                        </p:attrNameLst>
                                      </p:cBhvr>
                                      <p:to>
                                        <p:strVal val="visible"/>
                                      </p:to>
                                    </p:set>
                                    <p:animEffect transition="in" filter="wipe(left)">
                                      <p:cBhvr>
                                        <p:cTn id="902" dur="500"/>
                                        <p:tgtEl>
                                          <p:spTgt spid="188"/>
                                        </p:tgtEl>
                                      </p:cBhvr>
                                    </p:animEffect>
                                  </p:childTnLst>
                                </p:cTn>
                              </p:par>
                            </p:childTnLst>
                          </p:cTn>
                        </p:par>
                      </p:childTnLst>
                    </p:cTn>
                  </p:par>
                  <p:par>
                    <p:cTn id="903" fill="hold">
                      <p:stCondLst>
                        <p:cond delay="indefinite"/>
                      </p:stCondLst>
                      <p:childTnLst>
                        <p:par>
                          <p:cTn id="904" fill="hold">
                            <p:stCondLst>
                              <p:cond delay="0"/>
                            </p:stCondLst>
                            <p:childTnLst>
                              <p:par>
                                <p:cTn id="905" presetID="22" presetClass="entr" presetSubtype="8" fill="hold" grpId="0" nodeType="clickEffect">
                                  <p:stCondLst>
                                    <p:cond delay="0"/>
                                  </p:stCondLst>
                                  <p:childTnLst>
                                    <p:set>
                                      <p:cBhvr>
                                        <p:cTn id="906" dur="1" fill="hold">
                                          <p:stCondLst>
                                            <p:cond delay="0"/>
                                          </p:stCondLst>
                                        </p:cTn>
                                        <p:tgtEl>
                                          <p:spTgt spid="66"/>
                                        </p:tgtEl>
                                        <p:attrNameLst>
                                          <p:attrName>style.visibility</p:attrName>
                                        </p:attrNameLst>
                                      </p:cBhvr>
                                      <p:to>
                                        <p:strVal val="visible"/>
                                      </p:to>
                                    </p:set>
                                    <p:animEffect transition="in" filter="wipe(left)">
                                      <p:cBhvr>
                                        <p:cTn id="907" dur="500"/>
                                        <p:tgtEl>
                                          <p:spTgt spid="66"/>
                                        </p:tgtEl>
                                      </p:cBhvr>
                                    </p:animEffect>
                                  </p:childTnLst>
                                </p:cTn>
                              </p:par>
                            </p:childTnLst>
                          </p:cTn>
                        </p:par>
                      </p:childTnLst>
                    </p:cTn>
                  </p:par>
                  <p:par>
                    <p:cTn id="908" fill="hold">
                      <p:stCondLst>
                        <p:cond delay="indefinite"/>
                      </p:stCondLst>
                      <p:childTnLst>
                        <p:par>
                          <p:cTn id="909" fill="hold">
                            <p:stCondLst>
                              <p:cond delay="0"/>
                            </p:stCondLst>
                            <p:childTnLst>
                              <p:par>
                                <p:cTn id="910" presetID="22" presetClass="entr" presetSubtype="8" fill="hold" grpId="0" nodeType="clickEffect">
                                  <p:stCondLst>
                                    <p:cond delay="0"/>
                                  </p:stCondLst>
                                  <p:childTnLst>
                                    <p:set>
                                      <p:cBhvr>
                                        <p:cTn id="911" dur="1" fill="hold">
                                          <p:stCondLst>
                                            <p:cond delay="0"/>
                                          </p:stCondLst>
                                        </p:cTn>
                                        <p:tgtEl>
                                          <p:spTgt spid="67"/>
                                        </p:tgtEl>
                                        <p:attrNameLst>
                                          <p:attrName>style.visibility</p:attrName>
                                        </p:attrNameLst>
                                      </p:cBhvr>
                                      <p:to>
                                        <p:strVal val="visible"/>
                                      </p:to>
                                    </p:set>
                                    <p:animEffect transition="in" filter="wipe(left)">
                                      <p:cBhvr>
                                        <p:cTn id="912" dur="500"/>
                                        <p:tgtEl>
                                          <p:spTgt spid="67"/>
                                        </p:tgtEl>
                                      </p:cBhvr>
                                    </p:animEffect>
                                  </p:childTnLst>
                                </p:cTn>
                              </p:par>
                            </p:childTnLst>
                          </p:cTn>
                        </p:par>
                      </p:childTnLst>
                    </p:cTn>
                  </p:par>
                  <p:par>
                    <p:cTn id="913" fill="hold">
                      <p:stCondLst>
                        <p:cond delay="indefinite"/>
                      </p:stCondLst>
                      <p:childTnLst>
                        <p:par>
                          <p:cTn id="914" fill="hold">
                            <p:stCondLst>
                              <p:cond delay="0"/>
                            </p:stCondLst>
                            <p:childTnLst>
                              <p:par>
                                <p:cTn id="915" presetID="10" presetClass="entr" presetSubtype="0" fill="hold" grpId="0" nodeType="clickEffect">
                                  <p:stCondLst>
                                    <p:cond delay="0"/>
                                  </p:stCondLst>
                                  <p:childTnLst>
                                    <p:set>
                                      <p:cBhvr>
                                        <p:cTn id="916" dur="1" fill="hold">
                                          <p:stCondLst>
                                            <p:cond delay="0"/>
                                          </p:stCondLst>
                                        </p:cTn>
                                        <p:tgtEl>
                                          <p:spTgt spid="236"/>
                                        </p:tgtEl>
                                        <p:attrNameLst>
                                          <p:attrName>style.visibility</p:attrName>
                                        </p:attrNameLst>
                                      </p:cBhvr>
                                      <p:to>
                                        <p:strVal val="visible"/>
                                      </p:to>
                                    </p:set>
                                    <p:animEffect transition="in" filter="fade">
                                      <p:cBhvr>
                                        <p:cTn id="917" dur="500"/>
                                        <p:tgtEl>
                                          <p:spTgt spid="236"/>
                                        </p:tgtEl>
                                      </p:cBhvr>
                                    </p:animEffect>
                                  </p:childTnLst>
                                </p:cTn>
                              </p:par>
                            </p:childTnLst>
                          </p:cTn>
                        </p:par>
                      </p:childTnLst>
                    </p:cTn>
                  </p:par>
                  <p:par>
                    <p:cTn id="918" fill="hold">
                      <p:stCondLst>
                        <p:cond delay="indefinite"/>
                      </p:stCondLst>
                      <p:childTnLst>
                        <p:par>
                          <p:cTn id="919" fill="hold">
                            <p:stCondLst>
                              <p:cond delay="0"/>
                            </p:stCondLst>
                            <p:childTnLst>
                              <p:par>
                                <p:cTn id="920" presetID="10" presetClass="entr" presetSubtype="0" fill="hold" grpId="0" nodeType="clickEffect">
                                  <p:stCondLst>
                                    <p:cond delay="0"/>
                                  </p:stCondLst>
                                  <p:childTnLst>
                                    <p:set>
                                      <p:cBhvr>
                                        <p:cTn id="921" dur="1" fill="hold">
                                          <p:stCondLst>
                                            <p:cond delay="0"/>
                                          </p:stCondLst>
                                        </p:cTn>
                                        <p:tgtEl>
                                          <p:spTgt spid="237"/>
                                        </p:tgtEl>
                                        <p:attrNameLst>
                                          <p:attrName>style.visibility</p:attrName>
                                        </p:attrNameLst>
                                      </p:cBhvr>
                                      <p:to>
                                        <p:strVal val="visible"/>
                                      </p:to>
                                    </p:set>
                                    <p:animEffect transition="in" filter="fade">
                                      <p:cBhvr>
                                        <p:cTn id="922" dur="500"/>
                                        <p:tgtEl>
                                          <p:spTgt spid="237"/>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238"/>
                                        </p:tgtEl>
                                        <p:attrNameLst>
                                          <p:attrName>style.visibility</p:attrName>
                                        </p:attrNameLst>
                                      </p:cBhvr>
                                      <p:to>
                                        <p:strVal val="visible"/>
                                      </p:to>
                                    </p:set>
                                    <p:animEffect transition="in" filter="fade">
                                      <p:cBhvr>
                                        <p:cTn id="925" dur="500"/>
                                        <p:tgtEl>
                                          <p:spTgt spid="238"/>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241"/>
                                        </p:tgtEl>
                                        <p:attrNameLst>
                                          <p:attrName>style.visibility</p:attrName>
                                        </p:attrNameLst>
                                      </p:cBhvr>
                                      <p:to>
                                        <p:strVal val="visible"/>
                                      </p:to>
                                    </p:set>
                                    <p:animEffect transition="in" filter="fade">
                                      <p:cBhvr>
                                        <p:cTn id="928" dur="500"/>
                                        <p:tgtEl>
                                          <p:spTgt spid="241"/>
                                        </p:tgtEl>
                                      </p:cBhvr>
                                    </p:animEffect>
                                  </p:childTnLst>
                                </p:cTn>
                              </p:par>
                            </p:childTnLst>
                          </p:cTn>
                        </p:par>
                      </p:childTnLst>
                    </p:cTn>
                  </p:par>
                  <p:par>
                    <p:cTn id="929" fill="hold">
                      <p:stCondLst>
                        <p:cond delay="indefinite"/>
                      </p:stCondLst>
                      <p:childTnLst>
                        <p:par>
                          <p:cTn id="930" fill="hold">
                            <p:stCondLst>
                              <p:cond delay="0"/>
                            </p:stCondLst>
                            <p:childTnLst>
                              <p:par>
                                <p:cTn id="931" presetID="22" presetClass="entr" presetSubtype="8" fill="hold" grpId="0" nodeType="clickEffect">
                                  <p:stCondLst>
                                    <p:cond delay="0"/>
                                  </p:stCondLst>
                                  <p:childTnLst>
                                    <p:set>
                                      <p:cBhvr>
                                        <p:cTn id="932" dur="1" fill="hold">
                                          <p:stCondLst>
                                            <p:cond delay="0"/>
                                          </p:stCondLst>
                                        </p:cTn>
                                        <p:tgtEl>
                                          <p:spTgt spid="207">
                                            <p:txEl>
                                              <p:pRg st="0" end="0"/>
                                            </p:txEl>
                                          </p:spTgt>
                                        </p:tgtEl>
                                        <p:attrNameLst>
                                          <p:attrName>style.visibility</p:attrName>
                                        </p:attrNameLst>
                                      </p:cBhvr>
                                      <p:to>
                                        <p:strVal val="visible"/>
                                      </p:to>
                                    </p:set>
                                    <p:animEffect transition="in" filter="wipe(left)">
                                      <p:cBhvr>
                                        <p:cTn id="933" dur="500"/>
                                        <p:tgtEl>
                                          <p:spTgt spid="207">
                                            <p:txEl>
                                              <p:pRg st="0" end="0"/>
                                            </p:txEl>
                                          </p:spTgt>
                                        </p:tgtEl>
                                      </p:cBhvr>
                                    </p:animEffect>
                                  </p:childTnLst>
                                </p:cTn>
                              </p:par>
                            </p:childTnLst>
                          </p:cTn>
                        </p:par>
                        <p:par>
                          <p:cTn id="934" fill="hold">
                            <p:stCondLst>
                              <p:cond delay="500"/>
                            </p:stCondLst>
                            <p:childTnLst>
                              <p:par>
                                <p:cTn id="935" presetID="10" presetClass="exit" presetSubtype="0" fill="hold" grpId="1" nodeType="afterEffect">
                                  <p:stCondLst>
                                    <p:cond delay="0"/>
                                  </p:stCondLst>
                                  <p:childTnLst>
                                    <p:animEffect transition="out" filter="fade">
                                      <p:cBhvr>
                                        <p:cTn id="936" dur="500"/>
                                        <p:tgtEl>
                                          <p:spTgt spid="236"/>
                                        </p:tgtEl>
                                      </p:cBhvr>
                                    </p:animEffect>
                                    <p:set>
                                      <p:cBhvr>
                                        <p:cTn id="937" dur="1" fill="hold">
                                          <p:stCondLst>
                                            <p:cond delay="499"/>
                                          </p:stCondLst>
                                        </p:cTn>
                                        <p:tgtEl>
                                          <p:spTgt spid="236"/>
                                        </p:tgtEl>
                                        <p:attrNameLst>
                                          <p:attrName>style.visibility</p:attrName>
                                        </p:attrNameLst>
                                      </p:cBhvr>
                                      <p:to>
                                        <p:strVal val="hidden"/>
                                      </p:to>
                                    </p:set>
                                  </p:childTnLst>
                                </p:cTn>
                              </p:par>
                              <p:par>
                                <p:cTn id="938" presetID="10" presetClass="exit" presetSubtype="0" fill="hold" grpId="1" nodeType="withEffect">
                                  <p:stCondLst>
                                    <p:cond delay="0"/>
                                  </p:stCondLst>
                                  <p:childTnLst>
                                    <p:animEffect transition="out" filter="fade">
                                      <p:cBhvr>
                                        <p:cTn id="939" dur="500"/>
                                        <p:tgtEl>
                                          <p:spTgt spid="237"/>
                                        </p:tgtEl>
                                      </p:cBhvr>
                                    </p:animEffect>
                                    <p:set>
                                      <p:cBhvr>
                                        <p:cTn id="940" dur="1" fill="hold">
                                          <p:stCondLst>
                                            <p:cond delay="499"/>
                                          </p:stCondLst>
                                        </p:cTn>
                                        <p:tgtEl>
                                          <p:spTgt spid="237"/>
                                        </p:tgtEl>
                                        <p:attrNameLst>
                                          <p:attrName>style.visibility</p:attrName>
                                        </p:attrNameLst>
                                      </p:cBhvr>
                                      <p:to>
                                        <p:strVal val="hidden"/>
                                      </p:to>
                                    </p:set>
                                  </p:childTnLst>
                                </p:cTn>
                              </p:par>
                              <p:par>
                                <p:cTn id="941" presetID="10" presetClass="exit" presetSubtype="0" fill="hold" grpId="1" nodeType="withEffect">
                                  <p:stCondLst>
                                    <p:cond delay="0"/>
                                  </p:stCondLst>
                                  <p:childTnLst>
                                    <p:animEffect transition="out" filter="fade">
                                      <p:cBhvr>
                                        <p:cTn id="942" dur="500"/>
                                        <p:tgtEl>
                                          <p:spTgt spid="238"/>
                                        </p:tgtEl>
                                      </p:cBhvr>
                                    </p:animEffect>
                                    <p:set>
                                      <p:cBhvr>
                                        <p:cTn id="943" dur="1" fill="hold">
                                          <p:stCondLst>
                                            <p:cond delay="499"/>
                                          </p:stCondLst>
                                        </p:cTn>
                                        <p:tgtEl>
                                          <p:spTgt spid="238"/>
                                        </p:tgtEl>
                                        <p:attrNameLst>
                                          <p:attrName>style.visibility</p:attrName>
                                        </p:attrNameLst>
                                      </p:cBhvr>
                                      <p:to>
                                        <p:strVal val="hidden"/>
                                      </p:to>
                                    </p:set>
                                  </p:childTnLst>
                                </p:cTn>
                              </p:par>
                              <p:par>
                                <p:cTn id="944" presetID="10" presetClass="exit" presetSubtype="0" fill="hold" grpId="1" nodeType="withEffect">
                                  <p:stCondLst>
                                    <p:cond delay="0"/>
                                  </p:stCondLst>
                                  <p:childTnLst>
                                    <p:animEffect transition="out" filter="fade">
                                      <p:cBhvr>
                                        <p:cTn id="945" dur="500"/>
                                        <p:tgtEl>
                                          <p:spTgt spid="241"/>
                                        </p:tgtEl>
                                      </p:cBhvr>
                                    </p:animEffect>
                                    <p:set>
                                      <p:cBhvr>
                                        <p:cTn id="946" dur="1" fill="hold">
                                          <p:stCondLst>
                                            <p:cond delay="499"/>
                                          </p:stCondLst>
                                        </p:cTn>
                                        <p:tgtEl>
                                          <p:spTgt spid="2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 grpId="0" animBg="1"/>
      <p:bldP spid="236" grpId="1" animBg="1"/>
      <p:bldP spid="56" grpId="0"/>
      <p:bldP spid="7" grpId="0" animBg="1"/>
      <p:bldP spid="60" grpId="0"/>
      <p:bldP spid="61" grpId="0"/>
      <p:bldP spid="63" grpId="0"/>
      <p:bldP spid="64" grpId="0"/>
      <p:bldP spid="65" grpId="0"/>
      <p:bldP spid="66" grpId="0"/>
      <p:bldP spid="67" grpId="0"/>
      <p:bldP spid="68" grpId="0"/>
      <p:bldP spid="187" grpId="0"/>
      <p:bldP spid="83" grpId="0" build="allAtOnce"/>
      <p:bldP spid="84" grpId="0" build="allAtOnce"/>
      <p:bldP spid="85" grpId="0" build="allAtOnce"/>
      <p:bldP spid="87" grpId="0" build="allAtOnce"/>
      <p:bldP spid="88" grpId="0" build="allAtOnce"/>
      <p:bldP spid="90" grpId="0" build="allAtOnce"/>
      <p:bldP spid="91" grpId="0" build="allAtOnce"/>
      <p:bldP spid="92" grpId="0" build="allAtOnce"/>
      <p:bldP spid="93" grpId="0" build="allAtOnce"/>
      <p:bldP spid="94" grpId="0" build="allAtOnce"/>
      <p:bldP spid="207" grpId="0" build="allAtOnce"/>
      <p:bldP spid="237" grpId="0" animBg="1"/>
      <p:bldP spid="237" grpId="1" animBg="1"/>
      <p:bldP spid="238" grpId="0" animBg="1"/>
      <p:bldP spid="238" grpId="1" animBg="1"/>
      <p:bldP spid="241" grpId="0" animBg="1"/>
      <p:bldP spid="241" grpId="1" animBg="1"/>
      <p:bldP spid="59" grpId="0"/>
      <p:bldP spid="62" grpId="0"/>
      <p:bldP spid="188" grpId="0"/>
      <p:bldP spid="86" grpId="0" build="allAtOnce"/>
      <p:bldP spid="89" grpId="0" build="allAtOnce"/>
      <p:bldP spid="95"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4029223" y="1971587"/>
            <a:ext cx="1085554"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4</a:t>
            </a:r>
            <a:endParaRPr lang="en-US" sz="2000" b="1" dirty="0">
              <a:solidFill>
                <a:prstClr val="black"/>
              </a:solidFill>
            </a:endParaRPr>
          </a:p>
        </p:txBody>
      </p:sp>
    </p:spTree>
    <p:extLst>
      <p:ext uri="{BB962C8B-B14F-4D97-AF65-F5344CB8AC3E}">
        <p14:creationId xmlns:p14="http://schemas.microsoft.com/office/powerpoint/2010/main" val="1540862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81200" y="341352"/>
            <a:ext cx="4252008" cy="369332"/>
          </a:xfrm>
          <a:prstGeom prst="rect">
            <a:avLst/>
          </a:prstGeom>
          <a:solidFill>
            <a:srgbClr val="68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b="1" dirty="0">
                <a:solidFill>
                  <a:prstClr val="white"/>
                </a:solidFill>
                <a:latin typeface="Cambria Math" panose="02040503050406030204" pitchFamily="18" charset="0"/>
                <a:ea typeface="Cambria Math" panose="02040503050406030204" pitchFamily="18" charset="0"/>
                <a:cs typeface="Arial" pitchFamily="34" charset="0"/>
              </a:rPr>
              <a:t>Grouped frequency Distribution </a:t>
            </a:r>
            <a:r>
              <a:rPr lang="en-US" b="1" dirty="0" smtClean="0">
                <a:solidFill>
                  <a:prstClr val="white"/>
                </a:solidFill>
                <a:latin typeface="Cambria Math" panose="02040503050406030204" pitchFamily="18" charset="0"/>
                <a:ea typeface="Cambria Math" panose="02040503050406030204" pitchFamily="18" charset="0"/>
                <a:cs typeface="Arial" pitchFamily="34" charset="0"/>
              </a:rPr>
              <a:t>Table</a:t>
            </a:r>
          </a:p>
        </p:txBody>
      </p:sp>
      <p:graphicFrame>
        <p:nvGraphicFramePr>
          <p:cNvPr id="75" name="Table 74"/>
          <p:cNvGraphicFramePr>
            <a:graphicFrameLocks noGrp="1"/>
          </p:cNvGraphicFramePr>
          <p:nvPr>
            <p:extLst>
              <p:ext uri="{D42A27DB-BD31-4B8C-83A1-F6EECF244321}">
                <p14:modId xmlns:p14="http://schemas.microsoft.com/office/powerpoint/2010/main" val="3571256024"/>
              </p:ext>
            </p:extLst>
          </p:nvPr>
        </p:nvGraphicFramePr>
        <p:xfrm>
          <a:off x="747607" y="2137622"/>
          <a:ext cx="3801455" cy="2184721"/>
        </p:xfrm>
        <a:graphic>
          <a:graphicData uri="http://schemas.openxmlformats.org/drawingml/2006/table">
            <a:tbl>
              <a:tblPr firstRow="1" bandRow="1">
                <a:tableStyleId>{EB344D84-9AFB-497E-A393-DC336BA19D2E}</a:tableStyleId>
              </a:tblPr>
              <a:tblGrid>
                <a:gridCol w="1363055">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706441">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5760">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Rectangular Callout 2"/>
          <p:cNvSpPr/>
          <p:nvPr/>
        </p:nvSpPr>
        <p:spPr>
          <a:xfrm>
            <a:off x="5412460" y="1021907"/>
            <a:ext cx="3156758" cy="673913"/>
          </a:xfrm>
          <a:prstGeom prst="wedgeRectCallout">
            <a:avLst>
              <a:gd name="adj1" fmla="val -43480"/>
              <a:gd name="adj2" fmla="val -106979"/>
            </a:avLst>
          </a:prstGeom>
          <a:solidFill>
            <a:srgbClr val="FFC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algn="just"/>
            <a:r>
              <a:rPr lang="en-US" sz="1400" b="1" dirty="0">
                <a:solidFill>
                  <a:prstClr val="black"/>
                </a:solidFill>
                <a:ea typeface="Cambria Math" panose="02040503050406030204" pitchFamily="18" charset="0"/>
                <a:cs typeface="Calibri" pitchFamily="34" charset="0"/>
              </a:rPr>
              <a:t>In this method we prepare a table with three columns. </a:t>
            </a:r>
          </a:p>
        </p:txBody>
      </p:sp>
      <p:sp>
        <p:nvSpPr>
          <p:cNvPr id="72" name="Rectangular Callout 71"/>
          <p:cNvSpPr/>
          <p:nvPr/>
        </p:nvSpPr>
        <p:spPr>
          <a:xfrm>
            <a:off x="823416" y="968325"/>
            <a:ext cx="3156758" cy="741304"/>
          </a:xfrm>
          <a:prstGeom prst="wedgeRectCallout">
            <a:avLst>
              <a:gd name="adj1" fmla="val -46248"/>
              <a:gd name="adj2" fmla="val 107731"/>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just"/>
            <a:r>
              <a:rPr lang="en-US" sz="1400" b="1" dirty="0">
                <a:solidFill>
                  <a:prstClr val="black"/>
                </a:solidFill>
                <a:ea typeface="Cambria Math" panose="02040503050406030204" pitchFamily="18" charset="0"/>
                <a:cs typeface="Calibri" pitchFamily="34" charset="0"/>
              </a:rPr>
              <a:t>In the first column, the data is classified into small groups each group is called as a class.</a:t>
            </a:r>
          </a:p>
        </p:txBody>
      </p:sp>
      <p:sp>
        <p:nvSpPr>
          <p:cNvPr id="73" name="Rectangular Callout 72"/>
          <p:cNvSpPr/>
          <p:nvPr/>
        </p:nvSpPr>
        <p:spPr>
          <a:xfrm>
            <a:off x="2206880" y="1632007"/>
            <a:ext cx="3472434" cy="673913"/>
          </a:xfrm>
          <a:prstGeom prst="wedgeRectCallout">
            <a:avLst>
              <a:gd name="adj1" fmla="val -54192"/>
              <a:gd name="adj2" fmla="val -40631"/>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just"/>
            <a:r>
              <a:rPr lang="en-US" sz="1400" b="1" dirty="0">
                <a:solidFill>
                  <a:prstClr val="black"/>
                </a:solidFill>
                <a:ea typeface="Cambria Math" panose="02040503050406030204" pitchFamily="18" charset="0"/>
                <a:cs typeface="Calibri" pitchFamily="34" charset="0"/>
              </a:rPr>
              <a:t>For e.g. 0-10, 10-20 etc. each one i.e. 0-10, 10-20, 20-30 is called as a class </a:t>
            </a:r>
          </a:p>
        </p:txBody>
      </p:sp>
      <p:sp>
        <p:nvSpPr>
          <p:cNvPr id="15" name="Rounded Rectangle 14"/>
          <p:cNvSpPr/>
          <p:nvPr/>
        </p:nvSpPr>
        <p:spPr>
          <a:xfrm rot="19200845">
            <a:off x="870375" y="3104483"/>
            <a:ext cx="897760" cy="240732"/>
          </a:xfrm>
          <a:prstGeom prst="roundRect">
            <a:avLst>
              <a:gd name="adj" fmla="val 50000"/>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nvGrpSpPr>
          <p:cNvPr id="137" name="Group 136"/>
          <p:cNvGrpSpPr/>
          <p:nvPr/>
        </p:nvGrpSpPr>
        <p:grpSpPr>
          <a:xfrm>
            <a:off x="1868323" y="968637"/>
            <a:ext cx="2791724" cy="874721"/>
            <a:chOff x="5739502" y="1016517"/>
            <a:chExt cx="3070896" cy="874721"/>
          </a:xfrm>
          <a:solidFill>
            <a:srgbClr val="002060"/>
          </a:solidFill>
        </p:grpSpPr>
        <p:sp>
          <p:nvSpPr>
            <p:cNvPr id="138" name="Cloud Callout 137"/>
            <p:cNvSpPr/>
            <p:nvPr/>
          </p:nvSpPr>
          <p:spPr>
            <a:xfrm>
              <a:off x="5739502" y="1016517"/>
              <a:ext cx="3070896" cy="874721"/>
            </a:xfrm>
            <a:prstGeom prst="cloudCallout">
              <a:avLst>
                <a:gd name="adj1" fmla="val -27681"/>
                <a:gd name="adj2" fmla="val 83618"/>
              </a:avLst>
            </a:prstGeom>
            <a:grp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400" dirty="0">
                <a:solidFill>
                  <a:prstClr val="white"/>
                </a:solidFill>
              </a:endParaRPr>
            </a:p>
          </p:txBody>
        </p:sp>
        <p:sp>
          <p:nvSpPr>
            <p:cNvPr id="139" name="TextBox 138"/>
            <p:cNvSpPr txBox="1"/>
            <p:nvPr/>
          </p:nvSpPr>
          <p:spPr>
            <a:xfrm>
              <a:off x="5954687" y="1173887"/>
              <a:ext cx="2370164" cy="523220"/>
            </a:xfrm>
            <a:prstGeom prst="rect">
              <a:avLst/>
            </a:prstGeom>
            <a:noFill/>
            <a:ln>
              <a:noFill/>
            </a:ln>
          </p:spPr>
          <p:txBody>
            <a:bodyPr wrap="square" rtlCol="0" anchor="t">
              <a:spAutoFit/>
            </a:bodyPr>
            <a:lstStyle/>
            <a:p>
              <a:pPr marL="230188" lvl="1" indent="-230188" algn="ctr"/>
              <a:r>
                <a:rPr lang="en-US" sz="1400" b="1" dirty="0">
                  <a:solidFill>
                    <a:prstClr val="white"/>
                  </a:solidFill>
                  <a:ea typeface="Cambria Math" panose="02040503050406030204" pitchFamily="18" charset="0"/>
                  <a:cs typeface="Calibri" pitchFamily="34" charset="0"/>
                </a:rPr>
                <a:t>in the second column the heading is tally marks</a:t>
              </a:r>
              <a:endParaRPr lang="en-US" sz="1400" b="1" dirty="0" smtClean="0">
                <a:solidFill>
                  <a:prstClr val="white"/>
                </a:solidFill>
                <a:ea typeface="Cambria Math" panose="02040503050406030204" pitchFamily="18" charset="0"/>
                <a:cs typeface="Calibri" pitchFamily="34" charset="0"/>
              </a:endParaRPr>
            </a:p>
          </p:txBody>
        </p:sp>
      </p:grpSp>
      <p:grpSp>
        <p:nvGrpSpPr>
          <p:cNvPr id="140" name="Group 139"/>
          <p:cNvGrpSpPr/>
          <p:nvPr/>
        </p:nvGrpSpPr>
        <p:grpSpPr>
          <a:xfrm>
            <a:off x="3168508" y="1037403"/>
            <a:ext cx="2756071" cy="874721"/>
            <a:chOff x="5781627" y="1016517"/>
            <a:chExt cx="3031676" cy="874721"/>
          </a:xfrm>
        </p:grpSpPr>
        <p:sp>
          <p:nvSpPr>
            <p:cNvPr id="141" name="Cloud Callout 140"/>
            <p:cNvSpPr/>
            <p:nvPr/>
          </p:nvSpPr>
          <p:spPr>
            <a:xfrm>
              <a:off x="5781627" y="1016517"/>
              <a:ext cx="2074777" cy="874721"/>
            </a:xfrm>
            <a:prstGeom prst="cloudCallout">
              <a:avLst>
                <a:gd name="adj1" fmla="val -27681"/>
                <a:gd name="adj2" fmla="val 83618"/>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42" name="TextBox 141"/>
            <p:cNvSpPr txBox="1"/>
            <p:nvPr/>
          </p:nvSpPr>
          <p:spPr>
            <a:xfrm>
              <a:off x="6040727" y="1153312"/>
              <a:ext cx="2772576" cy="523220"/>
            </a:xfrm>
            <a:prstGeom prst="rect">
              <a:avLst/>
            </a:prstGeom>
            <a:noFill/>
          </p:spPr>
          <p:txBody>
            <a:bodyPr wrap="square" rtlCol="0" anchor="t">
              <a:spAutoFit/>
            </a:bodyPr>
            <a:lstStyle/>
            <a:p>
              <a:r>
                <a:rPr lang="en-US" sz="1400" b="1" dirty="0">
                  <a:solidFill>
                    <a:prstClr val="white"/>
                  </a:solidFill>
                  <a:ea typeface="Cambria Math" panose="02040503050406030204" pitchFamily="18" charset="0"/>
                  <a:cs typeface="Calibri" pitchFamily="34" charset="0"/>
                </a:rPr>
                <a:t>third column </a:t>
              </a:r>
              <a:r>
                <a:rPr lang="en-US" sz="1400" b="1" dirty="0" smtClean="0">
                  <a:solidFill>
                    <a:prstClr val="white"/>
                  </a:solidFill>
                  <a:ea typeface="Cambria Math" panose="02040503050406030204" pitchFamily="18" charset="0"/>
                  <a:cs typeface="Calibri" pitchFamily="34" charset="0"/>
                </a:rPr>
                <a:t>is</a:t>
              </a:r>
            </a:p>
            <a:p>
              <a:r>
                <a:rPr lang="en-US" sz="1400" b="1" dirty="0" smtClean="0">
                  <a:solidFill>
                    <a:prstClr val="white"/>
                  </a:solidFill>
                  <a:ea typeface="Cambria Math" panose="02040503050406030204" pitchFamily="18" charset="0"/>
                  <a:cs typeface="Calibri" pitchFamily="34" charset="0"/>
                </a:rPr>
                <a:t> frequency</a:t>
              </a:r>
              <a:r>
                <a:rPr lang="en-US" sz="1400" b="1" dirty="0">
                  <a:solidFill>
                    <a:prstClr val="white"/>
                  </a:solidFill>
                  <a:ea typeface="Cambria Math" panose="02040503050406030204" pitchFamily="18" charset="0"/>
                  <a:cs typeface="Calibri" pitchFamily="34" charset="0"/>
                </a:rPr>
                <a:t>.</a:t>
              </a:r>
            </a:p>
          </p:txBody>
        </p:sp>
      </p:grpSp>
      <p:sp>
        <p:nvSpPr>
          <p:cNvPr id="143" name="TextBox 142"/>
          <p:cNvSpPr txBox="1"/>
          <p:nvPr/>
        </p:nvSpPr>
        <p:spPr>
          <a:xfrm>
            <a:off x="685802" y="2173063"/>
            <a:ext cx="1487459" cy="646331"/>
          </a:xfrm>
          <a:prstGeom prst="rect">
            <a:avLst/>
          </a:prstGeom>
          <a:noFill/>
        </p:spPr>
        <p:txBody>
          <a:bodyPr wrap="square" rtlCol="0" anchor="t">
            <a:spAutoFit/>
          </a:bodyPr>
          <a:lstStyle/>
          <a:p>
            <a:pPr algn="ctr"/>
            <a:r>
              <a:rPr lang="en-US" b="1" dirty="0" smtClean="0">
                <a:solidFill>
                  <a:prstClr val="black"/>
                </a:solidFill>
                <a:latin typeface="Cambria Math" panose="02040503050406030204" pitchFamily="18" charset="0"/>
                <a:ea typeface="Cambria Math" panose="02040503050406030204" pitchFamily="18" charset="0"/>
              </a:rPr>
              <a:t>Class ( Marks obtained)</a:t>
            </a:r>
            <a:endParaRPr lang="en-US" b="1" dirty="0">
              <a:solidFill>
                <a:prstClr val="black"/>
              </a:solidFill>
              <a:latin typeface="Cambria Math" panose="02040503050406030204" pitchFamily="18" charset="0"/>
              <a:ea typeface="Cambria Math" panose="02040503050406030204" pitchFamily="18" charset="0"/>
            </a:endParaRPr>
          </a:p>
        </p:txBody>
      </p:sp>
      <p:sp>
        <p:nvSpPr>
          <p:cNvPr id="144" name="TextBox 143"/>
          <p:cNvSpPr txBox="1"/>
          <p:nvPr/>
        </p:nvSpPr>
        <p:spPr>
          <a:xfrm>
            <a:off x="1988551" y="2311560"/>
            <a:ext cx="1487996" cy="369332"/>
          </a:xfrm>
          <a:prstGeom prst="rect">
            <a:avLst/>
          </a:prstGeom>
          <a:noFill/>
        </p:spPr>
        <p:txBody>
          <a:bodyPr wrap="square" rtlCol="0" anchor="t">
            <a:spAutoFit/>
          </a:bodyPr>
          <a:lstStyle/>
          <a:p>
            <a:pPr algn="ctr"/>
            <a:r>
              <a:rPr lang="en-US" b="1" dirty="0" smtClean="0">
                <a:solidFill>
                  <a:prstClr val="black"/>
                </a:solidFill>
                <a:latin typeface="Cambria Math" panose="02040503050406030204" pitchFamily="18" charset="0"/>
                <a:ea typeface="Cambria Math" panose="02040503050406030204" pitchFamily="18" charset="0"/>
              </a:rPr>
              <a:t>Tally Marks</a:t>
            </a:r>
            <a:endParaRPr lang="en-US" b="1" dirty="0">
              <a:solidFill>
                <a:prstClr val="black"/>
              </a:solidFill>
              <a:latin typeface="Cambria Math" panose="02040503050406030204" pitchFamily="18" charset="0"/>
              <a:ea typeface="Cambria Math" panose="02040503050406030204" pitchFamily="18" charset="0"/>
            </a:endParaRPr>
          </a:p>
        </p:txBody>
      </p:sp>
      <p:sp>
        <p:nvSpPr>
          <p:cNvPr id="145" name="TextBox 144"/>
          <p:cNvSpPr txBox="1"/>
          <p:nvPr/>
        </p:nvSpPr>
        <p:spPr>
          <a:xfrm>
            <a:off x="3318451" y="2311560"/>
            <a:ext cx="1229749" cy="369332"/>
          </a:xfrm>
          <a:prstGeom prst="rect">
            <a:avLst/>
          </a:prstGeom>
          <a:noFill/>
        </p:spPr>
        <p:txBody>
          <a:bodyPr wrap="square" rtlCol="0" anchor="t">
            <a:spAutoFit/>
          </a:bodyPr>
          <a:lstStyle/>
          <a:p>
            <a:pPr algn="ctr"/>
            <a:r>
              <a:rPr lang="en-US" b="1" dirty="0" smtClean="0">
                <a:solidFill>
                  <a:prstClr val="black"/>
                </a:solidFill>
                <a:latin typeface="Cambria Math" panose="02040503050406030204" pitchFamily="18" charset="0"/>
                <a:ea typeface="Cambria Math" panose="02040503050406030204" pitchFamily="18" charset="0"/>
              </a:rPr>
              <a:t>Frequency</a:t>
            </a:r>
            <a:endParaRPr lang="en-US" b="1" dirty="0">
              <a:solidFill>
                <a:prstClr val="black"/>
              </a:solidFill>
              <a:latin typeface="Cambria Math" panose="02040503050406030204" pitchFamily="18" charset="0"/>
              <a:ea typeface="Cambria Math" panose="02040503050406030204" pitchFamily="18" charset="0"/>
            </a:endParaRPr>
          </a:p>
        </p:txBody>
      </p:sp>
      <p:sp>
        <p:nvSpPr>
          <p:cNvPr id="146" name="Rounded Rectangle 145"/>
          <p:cNvSpPr/>
          <p:nvPr/>
        </p:nvSpPr>
        <p:spPr>
          <a:xfrm rot="19188440">
            <a:off x="890523" y="3481219"/>
            <a:ext cx="897760" cy="240732"/>
          </a:xfrm>
          <a:prstGeom prst="roundRect">
            <a:avLst>
              <a:gd name="adj" fmla="val 50000"/>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nvGrpSpPr>
          <p:cNvPr id="5" name="Group 4"/>
          <p:cNvGrpSpPr/>
          <p:nvPr/>
        </p:nvGrpSpPr>
        <p:grpSpPr>
          <a:xfrm>
            <a:off x="2247822" y="2844065"/>
            <a:ext cx="1926590" cy="1489544"/>
            <a:chOff x="2247822" y="1701063"/>
            <a:chExt cx="1926590" cy="1489543"/>
          </a:xfrm>
        </p:grpSpPr>
        <p:sp>
          <p:nvSpPr>
            <p:cNvPr id="79" name="TextBox 78"/>
            <p:cNvSpPr txBox="1"/>
            <p:nvPr/>
          </p:nvSpPr>
          <p:spPr>
            <a:xfrm>
              <a:off x="3714351" y="1701063"/>
              <a:ext cx="456990" cy="369332"/>
            </a:xfrm>
            <a:prstGeom prst="rect">
              <a:avLst/>
            </a:prstGeom>
            <a:noFill/>
          </p:spPr>
          <p:txBody>
            <a:bodyPr wrap="square" rtlCol="0" anchor="t">
              <a:spAutoFit/>
            </a:bodyPr>
            <a:lstStyle/>
            <a:p>
              <a:pPr algn="ctr"/>
              <a:r>
                <a:rPr lang="en-US" dirty="0" smtClean="0">
                  <a:solidFill>
                    <a:prstClr val="black"/>
                  </a:solidFill>
                  <a:latin typeface="Cambria Math" panose="02040503050406030204" pitchFamily="18" charset="0"/>
                  <a:ea typeface="Cambria Math" panose="02040503050406030204" pitchFamily="18" charset="0"/>
                </a:rPr>
                <a:t>11</a:t>
              </a:r>
              <a:endParaRPr lang="en-US" dirty="0">
                <a:solidFill>
                  <a:prstClr val="black"/>
                </a:solidFill>
                <a:latin typeface="Cambria Math" panose="02040503050406030204" pitchFamily="18" charset="0"/>
                <a:ea typeface="Cambria Math" panose="02040503050406030204" pitchFamily="18" charset="0"/>
              </a:endParaRPr>
            </a:p>
          </p:txBody>
        </p:sp>
        <p:sp>
          <p:nvSpPr>
            <p:cNvPr id="80" name="TextBox 79"/>
            <p:cNvSpPr txBox="1"/>
            <p:nvPr/>
          </p:nvSpPr>
          <p:spPr>
            <a:xfrm>
              <a:off x="3714351" y="2066720"/>
              <a:ext cx="456990" cy="369332"/>
            </a:xfrm>
            <a:prstGeom prst="rect">
              <a:avLst/>
            </a:prstGeom>
            <a:noFill/>
          </p:spPr>
          <p:txBody>
            <a:bodyPr wrap="square" rtlCol="0" anchor="t">
              <a:spAutoFit/>
            </a:bodyPr>
            <a:lstStyle/>
            <a:p>
              <a:pPr algn="ctr"/>
              <a:r>
                <a:rPr lang="en-US" dirty="0">
                  <a:solidFill>
                    <a:prstClr val="black"/>
                  </a:solidFill>
                  <a:latin typeface="Cambria Math" panose="02040503050406030204" pitchFamily="18" charset="0"/>
                  <a:ea typeface="Cambria Math" panose="02040503050406030204" pitchFamily="18" charset="0"/>
                </a:rPr>
                <a:t>11</a:t>
              </a:r>
            </a:p>
          </p:txBody>
        </p:sp>
        <p:sp>
          <p:nvSpPr>
            <p:cNvPr id="81" name="TextBox 80"/>
            <p:cNvSpPr txBox="1"/>
            <p:nvPr/>
          </p:nvSpPr>
          <p:spPr>
            <a:xfrm>
              <a:off x="3711280" y="2442686"/>
              <a:ext cx="463132" cy="369332"/>
            </a:xfrm>
            <a:prstGeom prst="rect">
              <a:avLst/>
            </a:prstGeom>
            <a:noFill/>
          </p:spPr>
          <p:txBody>
            <a:bodyPr wrap="square" rtlCol="0" anchor="t">
              <a:spAutoFit/>
            </a:bodyPr>
            <a:lstStyle/>
            <a:p>
              <a:pPr algn="ctr"/>
              <a:r>
                <a:rPr lang="en-US" dirty="0" smtClean="0">
                  <a:solidFill>
                    <a:prstClr val="black"/>
                  </a:solidFill>
                  <a:latin typeface="Cambria Math" panose="02040503050406030204" pitchFamily="18" charset="0"/>
                  <a:ea typeface="Cambria Math" panose="02040503050406030204" pitchFamily="18" charset="0"/>
                </a:rPr>
                <a:t>18</a:t>
              </a:r>
              <a:endParaRPr lang="en-US" dirty="0">
                <a:solidFill>
                  <a:prstClr val="black"/>
                </a:solidFill>
                <a:latin typeface="Cambria Math" panose="02040503050406030204" pitchFamily="18" charset="0"/>
                <a:ea typeface="Cambria Math" panose="02040503050406030204" pitchFamily="18" charset="0"/>
              </a:endParaRPr>
            </a:p>
          </p:txBody>
        </p:sp>
        <p:sp>
          <p:nvSpPr>
            <p:cNvPr id="82" name="TextBox 81"/>
            <p:cNvSpPr txBox="1"/>
            <p:nvPr/>
          </p:nvSpPr>
          <p:spPr>
            <a:xfrm>
              <a:off x="3714351" y="2812018"/>
              <a:ext cx="456990" cy="369332"/>
            </a:xfrm>
            <a:prstGeom prst="rect">
              <a:avLst/>
            </a:prstGeom>
            <a:noFill/>
          </p:spPr>
          <p:txBody>
            <a:bodyPr wrap="square" rtlCol="0" anchor="t">
              <a:spAutoFit/>
            </a:bodyPr>
            <a:lstStyle/>
            <a:p>
              <a:pPr algn="ctr"/>
              <a:r>
                <a:rPr lang="en-US" b="1" dirty="0" smtClean="0">
                  <a:solidFill>
                    <a:srgbClr val="0000FF"/>
                  </a:solidFill>
                  <a:latin typeface="Cambria Math" panose="02040503050406030204" pitchFamily="18" charset="0"/>
                  <a:ea typeface="Cambria Math" panose="02040503050406030204" pitchFamily="18" charset="0"/>
                </a:rPr>
                <a:t>40</a:t>
              </a:r>
              <a:endParaRPr lang="en-US" b="1" dirty="0">
                <a:solidFill>
                  <a:srgbClr val="0000FF"/>
                </a:solidFill>
                <a:latin typeface="Cambria Math" panose="02040503050406030204" pitchFamily="18" charset="0"/>
                <a:ea typeface="Cambria Math" panose="02040503050406030204" pitchFamily="18" charset="0"/>
              </a:endParaRPr>
            </a:p>
          </p:txBody>
        </p:sp>
        <p:grpSp>
          <p:nvGrpSpPr>
            <p:cNvPr id="86" name="Group 85"/>
            <p:cNvGrpSpPr/>
            <p:nvPr/>
          </p:nvGrpSpPr>
          <p:grpSpPr>
            <a:xfrm>
              <a:off x="2247822" y="2091366"/>
              <a:ext cx="608542" cy="320040"/>
              <a:chOff x="2971800" y="3038253"/>
              <a:chExt cx="608542" cy="320040"/>
            </a:xfrm>
          </p:grpSpPr>
          <p:grpSp>
            <p:nvGrpSpPr>
              <p:cNvPr id="87" name="Group 86"/>
              <p:cNvGrpSpPr/>
              <p:nvPr/>
            </p:nvGrpSpPr>
            <p:grpSpPr>
              <a:xfrm>
                <a:off x="3275277" y="3038253"/>
                <a:ext cx="228600" cy="320040"/>
                <a:chOff x="6553200" y="2200060"/>
                <a:chExt cx="228600" cy="320040"/>
              </a:xfrm>
            </p:grpSpPr>
            <p:cxnSp>
              <p:nvCxnSpPr>
                <p:cNvPr id="95" name="Straight Connector 94"/>
                <p:cNvCxnSpPr/>
                <p:nvPr/>
              </p:nvCxnSpPr>
              <p:spPr>
                <a:xfrm rot="5400000">
                  <a:off x="6439694"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96" name="Straight Connector 95"/>
                <p:cNvCxnSpPr/>
                <p:nvPr/>
              </p:nvCxnSpPr>
              <p:spPr>
                <a:xfrm rot="5400000">
                  <a:off x="6515365"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97" name="Straight Connector 96"/>
                <p:cNvCxnSpPr/>
                <p:nvPr/>
              </p:nvCxnSpPr>
              <p:spPr>
                <a:xfrm rot="5400000">
                  <a:off x="6591036"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98" name="Straight Connector 97"/>
                <p:cNvCxnSpPr/>
                <p:nvPr/>
              </p:nvCxnSpPr>
              <p:spPr>
                <a:xfrm rot="5400000">
                  <a:off x="6666706"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99" name="Straight Connector 98"/>
                <p:cNvCxnSpPr/>
                <p:nvPr/>
              </p:nvCxnSpPr>
              <p:spPr>
                <a:xfrm rot="2700000">
                  <a:off x="6506893" y="2359286"/>
                  <a:ext cx="320040" cy="1588"/>
                </a:xfrm>
                <a:prstGeom prst="line">
                  <a:avLst/>
                </a:prstGeom>
                <a:ln w="19050"/>
                <a:effectLst/>
              </p:spPr>
              <p:style>
                <a:lnRef idx="2">
                  <a:schemeClr val="dk1"/>
                </a:lnRef>
                <a:fillRef idx="0">
                  <a:schemeClr val="dk1"/>
                </a:fillRef>
                <a:effectRef idx="1">
                  <a:schemeClr val="dk1"/>
                </a:effectRef>
                <a:fontRef idx="minor">
                  <a:schemeClr val="tx1"/>
                </a:fontRef>
              </p:style>
            </p:cxnSp>
          </p:grpSp>
          <p:cxnSp>
            <p:nvCxnSpPr>
              <p:cNvPr id="88" name="Straight Connector 87"/>
              <p:cNvCxnSpPr/>
              <p:nvPr/>
            </p:nvCxnSpPr>
            <p:spPr>
              <a:xfrm rot="5400000">
                <a:off x="3465248" y="3197479"/>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grpSp>
            <p:nvGrpSpPr>
              <p:cNvPr id="89" name="Group 88"/>
              <p:cNvGrpSpPr/>
              <p:nvPr/>
            </p:nvGrpSpPr>
            <p:grpSpPr>
              <a:xfrm>
                <a:off x="2971800" y="3038253"/>
                <a:ext cx="228600" cy="320040"/>
                <a:chOff x="6553200" y="2200060"/>
                <a:chExt cx="228600" cy="320040"/>
              </a:xfrm>
            </p:grpSpPr>
            <p:cxnSp>
              <p:nvCxnSpPr>
                <p:cNvPr id="90" name="Straight Connector 89"/>
                <p:cNvCxnSpPr/>
                <p:nvPr/>
              </p:nvCxnSpPr>
              <p:spPr>
                <a:xfrm rot="5400000">
                  <a:off x="6439694"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91" name="Straight Connector 90"/>
                <p:cNvCxnSpPr/>
                <p:nvPr/>
              </p:nvCxnSpPr>
              <p:spPr>
                <a:xfrm rot="5400000">
                  <a:off x="6515365"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92" name="Straight Connector 91"/>
                <p:cNvCxnSpPr/>
                <p:nvPr/>
              </p:nvCxnSpPr>
              <p:spPr>
                <a:xfrm rot="5400000">
                  <a:off x="6591036"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93" name="Straight Connector 92"/>
                <p:cNvCxnSpPr/>
                <p:nvPr/>
              </p:nvCxnSpPr>
              <p:spPr>
                <a:xfrm rot="5400000">
                  <a:off x="6666706"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94" name="Straight Connector 93"/>
                <p:cNvCxnSpPr/>
                <p:nvPr/>
              </p:nvCxnSpPr>
              <p:spPr>
                <a:xfrm rot="2700000">
                  <a:off x="6506893" y="2359286"/>
                  <a:ext cx="320040" cy="1588"/>
                </a:xfrm>
                <a:prstGeom prst="line">
                  <a:avLst/>
                </a:prstGeom>
                <a:ln w="19050"/>
                <a:effectLst/>
              </p:spPr>
              <p:style>
                <a:lnRef idx="2">
                  <a:schemeClr val="dk1"/>
                </a:lnRef>
                <a:fillRef idx="0">
                  <a:schemeClr val="dk1"/>
                </a:fillRef>
                <a:effectRef idx="1">
                  <a:schemeClr val="dk1"/>
                </a:effectRef>
                <a:fontRef idx="minor">
                  <a:schemeClr val="tx1"/>
                </a:fontRef>
              </p:style>
            </p:cxnSp>
          </p:grpSp>
        </p:grpSp>
        <p:grpSp>
          <p:nvGrpSpPr>
            <p:cNvPr id="100" name="Group 99"/>
            <p:cNvGrpSpPr/>
            <p:nvPr/>
          </p:nvGrpSpPr>
          <p:grpSpPr>
            <a:xfrm>
              <a:off x="2247822" y="1725709"/>
              <a:ext cx="608542" cy="320040"/>
              <a:chOff x="2971800" y="2672596"/>
              <a:chExt cx="608542" cy="320040"/>
            </a:xfrm>
          </p:grpSpPr>
          <p:grpSp>
            <p:nvGrpSpPr>
              <p:cNvPr id="101" name="Group 100"/>
              <p:cNvGrpSpPr/>
              <p:nvPr/>
            </p:nvGrpSpPr>
            <p:grpSpPr>
              <a:xfrm>
                <a:off x="3275277" y="2672596"/>
                <a:ext cx="228600" cy="320040"/>
                <a:chOff x="6553200" y="2200060"/>
                <a:chExt cx="228600" cy="320040"/>
              </a:xfrm>
            </p:grpSpPr>
            <p:cxnSp>
              <p:nvCxnSpPr>
                <p:cNvPr id="109" name="Straight Connector 108"/>
                <p:cNvCxnSpPr/>
                <p:nvPr/>
              </p:nvCxnSpPr>
              <p:spPr>
                <a:xfrm rot="5400000">
                  <a:off x="6439694"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10" name="Straight Connector 109"/>
                <p:cNvCxnSpPr/>
                <p:nvPr/>
              </p:nvCxnSpPr>
              <p:spPr>
                <a:xfrm rot="5400000">
                  <a:off x="6515365"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11" name="Straight Connector 110"/>
                <p:cNvCxnSpPr/>
                <p:nvPr/>
              </p:nvCxnSpPr>
              <p:spPr>
                <a:xfrm rot="5400000">
                  <a:off x="6591036"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12" name="Straight Connector 111"/>
                <p:cNvCxnSpPr/>
                <p:nvPr/>
              </p:nvCxnSpPr>
              <p:spPr>
                <a:xfrm rot="5400000">
                  <a:off x="6666706"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13" name="Straight Connector 112"/>
                <p:cNvCxnSpPr/>
                <p:nvPr/>
              </p:nvCxnSpPr>
              <p:spPr>
                <a:xfrm rot="2700000">
                  <a:off x="6506893" y="2359286"/>
                  <a:ext cx="320040" cy="1588"/>
                </a:xfrm>
                <a:prstGeom prst="line">
                  <a:avLst/>
                </a:prstGeom>
                <a:ln w="19050"/>
                <a:effectLst/>
              </p:spPr>
              <p:style>
                <a:lnRef idx="2">
                  <a:schemeClr val="dk1"/>
                </a:lnRef>
                <a:fillRef idx="0">
                  <a:schemeClr val="dk1"/>
                </a:fillRef>
                <a:effectRef idx="1">
                  <a:schemeClr val="dk1"/>
                </a:effectRef>
                <a:fontRef idx="minor">
                  <a:schemeClr val="tx1"/>
                </a:fontRef>
              </p:style>
            </p:cxnSp>
          </p:grpSp>
          <p:cxnSp>
            <p:nvCxnSpPr>
              <p:cNvPr id="102" name="Straight Connector 101"/>
              <p:cNvCxnSpPr/>
              <p:nvPr/>
            </p:nvCxnSpPr>
            <p:spPr>
              <a:xfrm rot="5400000">
                <a:off x="3465248" y="2831822"/>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grpSp>
            <p:nvGrpSpPr>
              <p:cNvPr id="103" name="Group 102"/>
              <p:cNvGrpSpPr/>
              <p:nvPr/>
            </p:nvGrpSpPr>
            <p:grpSpPr>
              <a:xfrm>
                <a:off x="2971800" y="2672596"/>
                <a:ext cx="228600" cy="320040"/>
                <a:chOff x="6553200" y="2200060"/>
                <a:chExt cx="228600" cy="320040"/>
              </a:xfrm>
            </p:grpSpPr>
            <p:cxnSp>
              <p:nvCxnSpPr>
                <p:cNvPr id="104" name="Straight Connector 103"/>
                <p:cNvCxnSpPr/>
                <p:nvPr/>
              </p:nvCxnSpPr>
              <p:spPr>
                <a:xfrm rot="5400000">
                  <a:off x="6439694"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05" name="Straight Connector 104"/>
                <p:cNvCxnSpPr/>
                <p:nvPr/>
              </p:nvCxnSpPr>
              <p:spPr>
                <a:xfrm rot="5400000">
                  <a:off x="6515365"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06" name="Straight Connector 105"/>
                <p:cNvCxnSpPr/>
                <p:nvPr/>
              </p:nvCxnSpPr>
              <p:spPr>
                <a:xfrm rot="5400000">
                  <a:off x="6591036"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07" name="Straight Connector 106"/>
                <p:cNvCxnSpPr/>
                <p:nvPr/>
              </p:nvCxnSpPr>
              <p:spPr>
                <a:xfrm rot="5400000">
                  <a:off x="6666706"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08" name="Straight Connector 107"/>
                <p:cNvCxnSpPr/>
                <p:nvPr/>
              </p:nvCxnSpPr>
              <p:spPr>
                <a:xfrm rot="2700000">
                  <a:off x="6506893" y="2359286"/>
                  <a:ext cx="320040" cy="1588"/>
                </a:xfrm>
                <a:prstGeom prst="line">
                  <a:avLst/>
                </a:prstGeom>
                <a:ln w="19050"/>
                <a:effectLst/>
              </p:spPr>
              <p:style>
                <a:lnRef idx="2">
                  <a:schemeClr val="dk1"/>
                </a:lnRef>
                <a:fillRef idx="0">
                  <a:schemeClr val="dk1"/>
                </a:fillRef>
                <a:effectRef idx="1">
                  <a:schemeClr val="dk1"/>
                </a:effectRef>
                <a:fontRef idx="minor">
                  <a:schemeClr val="tx1"/>
                </a:fontRef>
              </p:style>
            </p:cxnSp>
          </p:grpSp>
        </p:grpSp>
        <p:grpSp>
          <p:nvGrpSpPr>
            <p:cNvPr id="114" name="Group 113"/>
            <p:cNvGrpSpPr/>
            <p:nvPr/>
          </p:nvGrpSpPr>
          <p:grpSpPr>
            <a:xfrm>
              <a:off x="2247822" y="2467332"/>
              <a:ext cx="1052511" cy="320040"/>
              <a:chOff x="2971800" y="3414219"/>
              <a:chExt cx="1052511" cy="320040"/>
            </a:xfrm>
          </p:grpSpPr>
          <p:grpSp>
            <p:nvGrpSpPr>
              <p:cNvPr id="115" name="Group 114"/>
              <p:cNvGrpSpPr/>
              <p:nvPr/>
            </p:nvGrpSpPr>
            <p:grpSpPr>
              <a:xfrm>
                <a:off x="3871381" y="3460304"/>
                <a:ext cx="152930" cy="228600"/>
                <a:chOff x="6553200" y="2246367"/>
                <a:chExt cx="152930" cy="228600"/>
              </a:xfrm>
            </p:grpSpPr>
            <p:cxnSp>
              <p:nvCxnSpPr>
                <p:cNvPr id="134" name="Straight Connector 133"/>
                <p:cNvCxnSpPr/>
                <p:nvPr/>
              </p:nvCxnSpPr>
              <p:spPr>
                <a:xfrm rot="5400000">
                  <a:off x="6439694"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35" name="Straight Connector 134"/>
                <p:cNvCxnSpPr/>
                <p:nvPr/>
              </p:nvCxnSpPr>
              <p:spPr>
                <a:xfrm rot="5400000">
                  <a:off x="6515365"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36" name="Straight Connector 135"/>
                <p:cNvCxnSpPr/>
                <p:nvPr/>
              </p:nvCxnSpPr>
              <p:spPr>
                <a:xfrm rot="5400000">
                  <a:off x="6591036"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grpSp>
          <p:grpSp>
            <p:nvGrpSpPr>
              <p:cNvPr id="116" name="Group 115"/>
              <p:cNvGrpSpPr/>
              <p:nvPr/>
            </p:nvGrpSpPr>
            <p:grpSpPr>
              <a:xfrm>
                <a:off x="3271660" y="3414219"/>
                <a:ext cx="228600" cy="320040"/>
                <a:chOff x="6553200" y="2200060"/>
                <a:chExt cx="228600" cy="320040"/>
              </a:xfrm>
            </p:grpSpPr>
            <p:cxnSp>
              <p:nvCxnSpPr>
                <p:cNvPr id="129" name="Straight Connector 128"/>
                <p:cNvCxnSpPr/>
                <p:nvPr/>
              </p:nvCxnSpPr>
              <p:spPr>
                <a:xfrm rot="5400000">
                  <a:off x="6439694"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30" name="Straight Connector 129"/>
                <p:cNvCxnSpPr/>
                <p:nvPr/>
              </p:nvCxnSpPr>
              <p:spPr>
                <a:xfrm rot="5400000">
                  <a:off x="6515365"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31" name="Straight Connector 130"/>
                <p:cNvCxnSpPr/>
                <p:nvPr/>
              </p:nvCxnSpPr>
              <p:spPr>
                <a:xfrm rot="5400000">
                  <a:off x="6591036"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32" name="Straight Connector 131"/>
                <p:cNvCxnSpPr/>
                <p:nvPr/>
              </p:nvCxnSpPr>
              <p:spPr>
                <a:xfrm rot="5400000">
                  <a:off x="6666706"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33" name="Straight Connector 132"/>
                <p:cNvCxnSpPr/>
                <p:nvPr/>
              </p:nvCxnSpPr>
              <p:spPr>
                <a:xfrm rot="2700000">
                  <a:off x="6506893" y="2359286"/>
                  <a:ext cx="320040" cy="1588"/>
                </a:xfrm>
                <a:prstGeom prst="line">
                  <a:avLst/>
                </a:prstGeom>
                <a:ln w="19050"/>
                <a:effectLst/>
              </p:spPr>
              <p:style>
                <a:lnRef idx="2">
                  <a:schemeClr val="dk1"/>
                </a:lnRef>
                <a:fillRef idx="0">
                  <a:schemeClr val="dk1"/>
                </a:fillRef>
                <a:effectRef idx="1">
                  <a:schemeClr val="dk1"/>
                </a:effectRef>
                <a:fontRef idx="minor">
                  <a:schemeClr val="tx1"/>
                </a:fontRef>
              </p:style>
            </p:cxnSp>
          </p:grpSp>
          <p:grpSp>
            <p:nvGrpSpPr>
              <p:cNvPr id="117" name="Group 116"/>
              <p:cNvGrpSpPr/>
              <p:nvPr/>
            </p:nvGrpSpPr>
            <p:grpSpPr>
              <a:xfrm>
                <a:off x="2971800" y="3414219"/>
                <a:ext cx="228600" cy="320040"/>
                <a:chOff x="6553200" y="2200060"/>
                <a:chExt cx="228600" cy="320040"/>
              </a:xfrm>
            </p:grpSpPr>
            <p:cxnSp>
              <p:nvCxnSpPr>
                <p:cNvPr id="124" name="Straight Connector 123"/>
                <p:cNvCxnSpPr/>
                <p:nvPr/>
              </p:nvCxnSpPr>
              <p:spPr>
                <a:xfrm rot="5400000">
                  <a:off x="6439694"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25" name="Straight Connector 124"/>
                <p:cNvCxnSpPr/>
                <p:nvPr/>
              </p:nvCxnSpPr>
              <p:spPr>
                <a:xfrm rot="5400000">
                  <a:off x="6515365"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26" name="Straight Connector 125"/>
                <p:cNvCxnSpPr/>
                <p:nvPr/>
              </p:nvCxnSpPr>
              <p:spPr>
                <a:xfrm rot="5400000">
                  <a:off x="6591036"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27" name="Straight Connector 126"/>
                <p:cNvCxnSpPr/>
                <p:nvPr/>
              </p:nvCxnSpPr>
              <p:spPr>
                <a:xfrm rot="5400000">
                  <a:off x="6666706"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28" name="Straight Connector 127"/>
                <p:cNvCxnSpPr/>
                <p:nvPr/>
              </p:nvCxnSpPr>
              <p:spPr>
                <a:xfrm rot="2700000">
                  <a:off x="6506893" y="2359286"/>
                  <a:ext cx="320040" cy="1588"/>
                </a:xfrm>
                <a:prstGeom prst="line">
                  <a:avLst/>
                </a:prstGeom>
                <a:ln w="19050"/>
                <a:effectLst/>
              </p:spPr>
              <p:style>
                <a:lnRef idx="2">
                  <a:schemeClr val="dk1"/>
                </a:lnRef>
                <a:fillRef idx="0">
                  <a:schemeClr val="dk1"/>
                </a:fillRef>
                <a:effectRef idx="1">
                  <a:schemeClr val="dk1"/>
                </a:effectRef>
                <a:fontRef idx="minor">
                  <a:schemeClr val="tx1"/>
                </a:fontRef>
              </p:style>
            </p:cxnSp>
          </p:grpSp>
          <p:grpSp>
            <p:nvGrpSpPr>
              <p:cNvPr id="118" name="Group 117"/>
              <p:cNvGrpSpPr/>
              <p:nvPr/>
            </p:nvGrpSpPr>
            <p:grpSpPr>
              <a:xfrm>
                <a:off x="3571520" y="3414219"/>
                <a:ext cx="228600" cy="320040"/>
                <a:chOff x="6553200" y="2200060"/>
                <a:chExt cx="228600" cy="320040"/>
              </a:xfrm>
            </p:grpSpPr>
            <p:cxnSp>
              <p:nvCxnSpPr>
                <p:cNvPr id="119" name="Straight Connector 118"/>
                <p:cNvCxnSpPr/>
                <p:nvPr/>
              </p:nvCxnSpPr>
              <p:spPr>
                <a:xfrm rot="5400000">
                  <a:off x="6439694"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20" name="Straight Connector 119"/>
                <p:cNvCxnSpPr/>
                <p:nvPr/>
              </p:nvCxnSpPr>
              <p:spPr>
                <a:xfrm rot="5400000">
                  <a:off x="6515365"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21" name="Straight Connector 120"/>
                <p:cNvCxnSpPr/>
                <p:nvPr/>
              </p:nvCxnSpPr>
              <p:spPr>
                <a:xfrm rot="5400000">
                  <a:off x="6591036"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22" name="Straight Connector 121"/>
                <p:cNvCxnSpPr/>
                <p:nvPr/>
              </p:nvCxnSpPr>
              <p:spPr>
                <a:xfrm rot="5400000">
                  <a:off x="6666706"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23" name="Straight Connector 122"/>
                <p:cNvCxnSpPr/>
                <p:nvPr/>
              </p:nvCxnSpPr>
              <p:spPr>
                <a:xfrm rot="2700000">
                  <a:off x="6506893" y="2359286"/>
                  <a:ext cx="320040" cy="1588"/>
                </a:xfrm>
                <a:prstGeom prst="line">
                  <a:avLst/>
                </a:prstGeom>
                <a:ln w="19050"/>
                <a:effectLst/>
              </p:spPr>
              <p:style>
                <a:lnRef idx="2">
                  <a:schemeClr val="dk1"/>
                </a:lnRef>
                <a:fillRef idx="0">
                  <a:schemeClr val="dk1"/>
                </a:fillRef>
                <a:effectRef idx="1">
                  <a:schemeClr val="dk1"/>
                </a:effectRef>
                <a:fontRef idx="minor">
                  <a:schemeClr val="tx1"/>
                </a:fontRef>
              </p:style>
            </p:cxnSp>
          </p:grpSp>
        </p:grpSp>
        <p:sp>
          <p:nvSpPr>
            <p:cNvPr id="153" name="TextBox 152"/>
            <p:cNvSpPr txBox="1"/>
            <p:nvPr/>
          </p:nvSpPr>
          <p:spPr>
            <a:xfrm>
              <a:off x="2331031" y="2821616"/>
              <a:ext cx="735987" cy="368990"/>
            </a:xfrm>
            <a:prstGeom prst="rect">
              <a:avLst/>
            </a:prstGeom>
            <a:noFill/>
          </p:spPr>
          <p:txBody>
            <a:bodyPr wrap="square" rtlCol="0" anchor="t">
              <a:spAutoFit/>
            </a:bodyPr>
            <a:lstStyle/>
            <a:p>
              <a:pPr algn="ctr"/>
              <a:r>
                <a:rPr lang="en-US" b="1" dirty="0" smtClean="0">
                  <a:solidFill>
                    <a:srgbClr val="0000FF"/>
                  </a:solidFill>
                  <a:latin typeface="Cambria Math" panose="02040503050406030204" pitchFamily="18" charset="0"/>
                  <a:ea typeface="Cambria Math" panose="02040503050406030204" pitchFamily="18" charset="0"/>
                </a:rPr>
                <a:t>Total</a:t>
              </a:r>
              <a:endParaRPr lang="en-US" b="1" dirty="0">
                <a:solidFill>
                  <a:srgbClr val="0000FF"/>
                </a:solidFill>
                <a:latin typeface="Cambria Math" panose="02040503050406030204" pitchFamily="18" charset="0"/>
                <a:ea typeface="Cambria Math" panose="02040503050406030204" pitchFamily="18" charset="0"/>
              </a:endParaRPr>
            </a:p>
          </p:txBody>
        </p:sp>
      </p:grpSp>
      <p:sp>
        <p:nvSpPr>
          <p:cNvPr id="148" name="Rectangular Callout 147"/>
          <p:cNvSpPr/>
          <p:nvPr/>
        </p:nvSpPr>
        <p:spPr>
          <a:xfrm>
            <a:off x="5029204" y="2724152"/>
            <a:ext cx="2608891" cy="673913"/>
          </a:xfrm>
          <a:prstGeom prst="wedgeRectCallout">
            <a:avLst>
              <a:gd name="adj1" fmla="val -50672"/>
              <a:gd name="adj2" fmla="val -25812"/>
            </a:avLst>
          </a:prstGeom>
          <a:solidFill>
            <a:srgbClr val="00206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algn="just"/>
            <a:r>
              <a:rPr lang="en-US" sz="1400" b="1" dirty="0">
                <a:solidFill>
                  <a:prstClr val="white"/>
                </a:solidFill>
                <a:ea typeface="Cambria Math" panose="02040503050406030204" pitchFamily="18" charset="0"/>
                <a:cs typeface="Calibri" pitchFamily="34" charset="0"/>
              </a:rPr>
              <a:t>If we have to prepare grouped </a:t>
            </a:r>
          </a:p>
          <a:p>
            <a:pPr algn="just"/>
            <a:r>
              <a:rPr lang="en-US" sz="1400" b="1" dirty="0">
                <a:solidFill>
                  <a:prstClr val="white"/>
                </a:solidFill>
                <a:ea typeface="Cambria Math" panose="02040503050406030204" pitchFamily="18" charset="0"/>
                <a:cs typeface="Calibri" pitchFamily="34" charset="0"/>
              </a:rPr>
              <a:t>frequency table taking </a:t>
            </a:r>
            <a:r>
              <a:rPr lang="en-US" sz="1400" b="1" dirty="0" smtClean="0">
                <a:solidFill>
                  <a:prstClr val="white"/>
                </a:solidFill>
                <a:ea typeface="Cambria Math" panose="02040503050406030204" pitchFamily="18" charset="0"/>
                <a:cs typeface="Calibri" pitchFamily="34" charset="0"/>
              </a:rPr>
              <a:t>classes </a:t>
            </a:r>
            <a:endParaRPr lang="en-US" sz="1400" b="1" dirty="0">
              <a:solidFill>
                <a:prstClr val="white"/>
              </a:solidFill>
              <a:ea typeface="Cambria Math" panose="02040503050406030204" pitchFamily="18" charset="0"/>
              <a:cs typeface="Calibri" pitchFamily="34" charset="0"/>
            </a:endParaRPr>
          </a:p>
        </p:txBody>
      </p:sp>
      <p:sp>
        <p:nvSpPr>
          <p:cNvPr id="149" name="Rectangular Callout 148"/>
          <p:cNvSpPr/>
          <p:nvPr/>
        </p:nvSpPr>
        <p:spPr>
          <a:xfrm>
            <a:off x="1059599" y="4365845"/>
            <a:ext cx="3569553" cy="380406"/>
          </a:xfrm>
          <a:prstGeom prst="wedgeRectCallout">
            <a:avLst>
              <a:gd name="adj1" fmla="val -43746"/>
              <a:gd name="adj2" fmla="val -179592"/>
            </a:avLst>
          </a:prstGeom>
          <a:solidFill>
            <a:srgbClr val="68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r>
              <a:rPr lang="en-US" sz="1400" b="1" dirty="0">
                <a:solidFill>
                  <a:prstClr val="white"/>
                </a:solidFill>
                <a:latin typeface="Cambria Math" panose="02040503050406030204" pitchFamily="18" charset="0"/>
                <a:ea typeface="Cambria Math" panose="02040503050406030204" pitchFamily="18" charset="0"/>
              </a:rPr>
              <a:t>The </a:t>
            </a:r>
            <a:r>
              <a:rPr lang="en-US" sz="1400" b="1" dirty="0" smtClean="0">
                <a:solidFill>
                  <a:prstClr val="white"/>
                </a:solidFill>
                <a:latin typeface="Cambria Math" panose="02040503050406030204" pitchFamily="18" charset="0"/>
                <a:ea typeface="Cambria Math" panose="02040503050406030204" pitchFamily="18" charset="0"/>
              </a:rPr>
              <a:t>classes are </a:t>
            </a:r>
            <a:r>
              <a:rPr lang="en-US" sz="1400" b="1" dirty="0">
                <a:solidFill>
                  <a:prstClr val="white"/>
                </a:solidFill>
                <a:latin typeface="Cambria Math" panose="02040503050406030204" pitchFamily="18" charset="0"/>
                <a:ea typeface="Cambria Math" panose="02040503050406030204" pitchFamily="18" charset="0"/>
              </a:rPr>
              <a:t>called  </a:t>
            </a:r>
            <a:r>
              <a:rPr lang="en-US" sz="1400" b="1" dirty="0" smtClean="0">
                <a:solidFill>
                  <a:prstClr val="white"/>
                </a:solidFill>
                <a:latin typeface="Cambria Math" panose="02040503050406030204" pitchFamily="18" charset="0"/>
                <a:ea typeface="Cambria Math" panose="02040503050406030204" pitchFamily="18" charset="0"/>
              </a:rPr>
              <a:t>dis-continuous </a:t>
            </a:r>
            <a:r>
              <a:rPr lang="en-US" sz="1400" b="1" dirty="0">
                <a:solidFill>
                  <a:prstClr val="white"/>
                </a:solidFill>
                <a:latin typeface="Cambria Math" panose="02040503050406030204" pitchFamily="18" charset="0"/>
                <a:ea typeface="Cambria Math" panose="02040503050406030204" pitchFamily="18" charset="0"/>
              </a:rPr>
              <a:t>classes.</a:t>
            </a:r>
          </a:p>
        </p:txBody>
      </p:sp>
      <p:grpSp>
        <p:nvGrpSpPr>
          <p:cNvPr id="84" name="Group 83"/>
          <p:cNvGrpSpPr/>
          <p:nvPr/>
        </p:nvGrpSpPr>
        <p:grpSpPr>
          <a:xfrm>
            <a:off x="567426" y="2028190"/>
            <a:ext cx="1337574" cy="799791"/>
            <a:chOff x="5980578" y="1053982"/>
            <a:chExt cx="1807118" cy="799791"/>
          </a:xfrm>
        </p:grpSpPr>
        <p:sp>
          <p:nvSpPr>
            <p:cNvPr id="85" name="Cloud Callout 84"/>
            <p:cNvSpPr/>
            <p:nvPr/>
          </p:nvSpPr>
          <p:spPr>
            <a:xfrm>
              <a:off x="5980578" y="1053982"/>
              <a:ext cx="1807118" cy="799791"/>
            </a:xfrm>
            <a:prstGeom prst="cloudCallout">
              <a:avLst>
                <a:gd name="adj1" fmla="val 5788"/>
                <a:gd name="adj2" fmla="val 88382"/>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54" name="TextBox 153"/>
            <p:cNvSpPr txBox="1"/>
            <p:nvPr/>
          </p:nvSpPr>
          <p:spPr>
            <a:xfrm>
              <a:off x="6320339" y="1248562"/>
              <a:ext cx="1256456" cy="307777"/>
            </a:xfrm>
            <a:prstGeom prst="rect">
              <a:avLst/>
            </a:prstGeom>
            <a:noFill/>
          </p:spPr>
          <p:txBody>
            <a:bodyPr wrap="square" rtlCol="0" anchor="t">
              <a:spAutoFit/>
            </a:bodyPr>
            <a:lstStyle/>
            <a:p>
              <a:r>
                <a:rPr lang="en-US" sz="1400" b="1" dirty="0" smtClean="0">
                  <a:solidFill>
                    <a:prstClr val="white"/>
                  </a:solidFill>
                  <a:ea typeface="Cambria Math" panose="02040503050406030204" pitchFamily="18" charset="0"/>
                  <a:cs typeface="Calibri" pitchFamily="34" charset="0"/>
                </a:rPr>
                <a:t>Not same</a:t>
              </a:r>
              <a:endParaRPr lang="en-US" sz="1400" b="1" dirty="0">
                <a:solidFill>
                  <a:prstClr val="white"/>
                </a:solidFill>
                <a:ea typeface="Cambria Math" panose="02040503050406030204" pitchFamily="18" charset="0"/>
                <a:cs typeface="Calibri" pitchFamily="34" charset="0"/>
              </a:endParaRPr>
            </a:p>
          </p:txBody>
        </p:sp>
      </p:grpSp>
      <p:sp>
        <p:nvSpPr>
          <p:cNvPr id="155" name="Rounded Rectangle 154"/>
          <p:cNvSpPr/>
          <p:nvPr/>
        </p:nvSpPr>
        <p:spPr>
          <a:xfrm rot="16200000">
            <a:off x="536623" y="3220138"/>
            <a:ext cx="1106393" cy="279482"/>
          </a:xfrm>
          <a:prstGeom prst="roundRect">
            <a:avLst>
              <a:gd name="adj" fmla="val 50000"/>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nvGrpSpPr>
          <p:cNvPr id="156" name="Group 155"/>
          <p:cNvGrpSpPr/>
          <p:nvPr/>
        </p:nvGrpSpPr>
        <p:grpSpPr>
          <a:xfrm>
            <a:off x="567426" y="1657350"/>
            <a:ext cx="1337574" cy="799791"/>
            <a:chOff x="5980578" y="1053982"/>
            <a:chExt cx="1807118" cy="799791"/>
          </a:xfrm>
        </p:grpSpPr>
        <p:sp>
          <p:nvSpPr>
            <p:cNvPr id="157" name="Cloud Callout 156"/>
            <p:cNvSpPr/>
            <p:nvPr/>
          </p:nvSpPr>
          <p:spPr>
            <a:xfrm>
              <a:off x="5980578" y="1053982"/>
              <a:ext cx="1807118" cy="799791"/>
            </a:xfrm>
            <a:prstGeom prst="cloudCallout">
              <a:avLst>
                <a:gd name="adj1" fmla="val -17000"/>
                <a:gd name="adj2" fmla="val 101721"/>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58" name="TextBox 157"/>
            <p:cNvSpPr txBox="1"/>
            <p:nvPr/>
          </p:nvSpPr>
          <p:spPr>
            <a:xfrm>
              <a:off x="6320339" y="1248562"/>
              <a:ext cx="1256456" cy="523220"/>
            </a:xfrm>
            <a:prstGeom prst="rect">
              <a:avLst/>
            </a:prstGeom>
            <a:noFill/>
          </p:spPr>
          <p:txBody>
            <a:bodyPr wrap="square" rtlCol="0" anchor="t">
              <a:spAutoFit/>
            </a:bodyPr>
            <a:lstStyle/>
            <a:p>
              <a:r>
                <a:rPr lang="en-US" sz="1400" b="1" dirty="0" smtClean="0">
                  <a:solidFill>
                    <a:prstClr val="white"/>
                  </a:solidFill>
                  <a:ea typeface="Cambria Math" panose="02040503050406030204" pitchFamily="18" charset="0"/>
                  <a:cs typeface="Calibri" pitchFamily="34" charset="0"/>
                </a:rPr>
                <a:t>Lower limit</a:t>
              </a:r>
              <a:endParaRPr lang="en-US" sz="1400" b="1" dirty="0">
                <a:solidFill>
                  <a:prstClr val="white"/>
                </a:solidFill>
                <a:ea typeface="Cambria Math" panose="02040503050406030204" pitchFamily="18" charset="0"/>
                <a:cs typeface="Calibri" pitchFamily="34" charset="0"/>
              </a:endParaRPr>
            </a:p>
          </p:txBody>
        </p:sp>
      </p:grpSp>
      <p:sp>
        <p:nvSpPr>
          <p:cNvPr id="159" name="Rounded Rectangle 158"/>
          <p:cNvSpPr/>
          <p:nvPr/>
        </p:nvSpPr>
        <p:spPr>
          <a:xfrm rot="16200000">
            <a:off x="984749" y="3227188"/>
            <a:ext cx="1106393" cy="279482"/>
          </a:xfrm>
          <a:prstGeom prst="roundRect">
            <a:avLst>
              <a:gd name="adj" fmla="val 50000"/>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50" name="TextBox 149"/>
          <p:cNvSpPr txBox="1"/>
          <p:nvPr/>
        </p:nvSpPr>
        <p:spPr>
          <a:xfrm>
            <a:off x="823416" y="3233752"/>
            <a:ext cx="993876" cy="368990"/>
          </a:xfrm>
          <a:prstGeom prst="rect">
            <a:avLst/>
          </a:prstGeom>
          <a:noFill/>
        </p:spPr>
        <p:txBody>
          <a:bodyPr wrap="square" rtlCol="0" anchor="t">
            <a:spAutoFit/>
          </a:bodyPr>
          <a:lstStyle/>
          <a:p>
            <a:pPr algn="ctr"/>
            <a:r>
              <a:rPr lang="en-US" dirty="0" smtClean="0">
                <a:solidFill>
                  <a:prstClr val="black"/>
                </a:solidFill>
                <a:latin typeface="Cambria Math" panose="02040503050406030204" pitchFamily="18" charset="0"/>
                <a:ea typeface="Cambria Math" panose="02040503050406030204" pitchFamily="18" charset="0"/>
              </a:rPr>
              <a:t>11 </a:t>
            </a:r>
            <a:r>
              <a:rPr lang="en-US" dirty="0">
                <a:solidFill>
                  <a:prstClr val="black"/>
                </a:solidFill>
                <a:latin typeface="Cambria Math" panose="02040503050406030204" pitchFamily="18" charset="0"/>
                <a:ea typeface="Cambria Math" panose="02040503050406030204" pitchFamily="18" charset="0"/>
              </a:rPr>
              <a:t>– </a:t>
            </a:r>
            <a:r>
              <a:rPr lang="en-US" dirty="0" smtClean="0">
                <a:solidFill>
                  <a:prstClr val="black"/>
                </a:solidFill>
                <a:latin typeface="Cambria Math" panose="02040503050406030204" pitchFamily="18" charset="0"/>
                <a:ea typeface="Cambria Math" panose="02040503050406030204" pitchFamily="18" charset="0"/>
              </a:rPr>
              <a:t>20</a:t>
            </a:r>
            <a:endParaRPr lang="en-US" dirty="0">
              <a:solidFill>
                <a:prstClr val="black"/>
              </a:solidFill>
              <a:latin typeface="Cambria Math" panose="02040503050406030204" pitchFamily="18" charset="0"/>
              <a:ea typeface="Cambria Math" panose="02040503050406030204" pitchFamily="18" charset="0"/>
            </a:endParaRPr>
          </a:p>
        </p:txBody>
      </p:sp>
      <p:sp>
        <p:nvSpPr>
          <p:cNvPr id="151" name="TextBox 150"/>
          <p:cNvSpPr txBox="1"/>
          <p:nvPr/>
        </p:nvSpPr>
        <p:spPr>
          <a:xfrm>
            <a:off x="834846" y="3595683"/>
            <a:ext cx="1009116" cy="369332"/>
          </a:xfrm>
          <a:prstGeom prst="rect">
            <a:avLst/>
          </a:prstGeom>
          <a:noFill/>
        </p:spPr>
        <p:txBody>
          <a:bodyPr wrap="square" rtlCol="0" anchor="t">
            <a:spAutoFit/>
          </a:bodyPr>
          <a:lstStyle/>
          <a:p>
            <a:pPr algn="ctr"/>
            <a:r>
              <a:rPr lang="en-US" dirty="0" smtClean="0">
                <a:solidFill>
                  <a:prstClr val="black"/>
                </a:solidFill>
                <a:latin typeface="Cambria Math" panose="02040503050406030204" pitchFamily="18" charset="0"/>
                <a:ea typeface="Cambria Math" panose="02040503050406030204" pitchFamily="18" charset="0"/>
              </a:rPr>
              <a:t>21 </a:t>
            </a:r>
            <a:r>
              <a:rPr lang="en-US" dirty="0">
                <a:solidFill>
                  <a:prstClr val="black"/>
                </a:solidFill>
                <a:latin typeface="Cambria Math" panose="02040503050406030204" pitchFamily="18" charset="0"/>
                <a:ea typeface="Cambria Math" panose="02040503050406030204" pitchFamily="18" charset="0"/>
              </a:rPr>
              <a:t>– </a:t>
            </a:r>
            <a:r>
              <a:rPr lang="en-US" dirty="0" smtClean="0">
                <a:solidFill>
                  <a:prstClr val="black"/>
                </a:solidFill>
                <a:latin typeface="Cambria Math" panose="02040503050406030204" pitchFamily="18" charset="0"/>
                <a:ea typeface="Cambria Math" panose="02040503050406030204" pitchFamily="18" charset="0"/>
              </a:rPr>
              <a:t>30</a:t>
            </a:r>
            <a:endParaRPr lang="en-US" dirty="0">
              <a:solidFill>
                <a:prstClr val="black"/>
              </a:solidFill>
              <a:latin typeface="Cambria Math" panose="02040503050406030204" pitchFamily="18" charset="0"/>
              <a:ea typeface="Cambria Math" panose="02040503050406030204" pitchFamily="18" charset="0"/>
            </a:endParaRPr>
          </a:p>
        </p:txBody>
      </p:sp>
      <p:sp>
        <p:nvSpPr>
          <p:cNvPr id="152" name="TextBox 151"/>
          <p:cNvSpPr txBox="1"/>
          <p:nvPr/>
        </p:nvSpPr>
        <p:spPr>
          <a:xfrm>
            <a:off x="834846" y="2844063"/>
            <a:ext cx="1009116" cy="369332"/>
          </a:xfrm>
          <a:prstGeom prst="rect">
            <a:avLst/>
          </a:prstGeom>
          <a:noFill/>
        </p:spPr>
        <p:txBody>
          <a:bodyPr wrap="square" rtlCol="0" anchor="t">
            <a:spAutoFit/>
          </a:bodyPr>
          <a:lstStyle/>
          <a:p>
            <a:pPr algn="ctr"/>
            <a:r>
              <a:rPr lang="en-US" dirty="0" smtClean="0">
                <a:solidFill>
                  <a:prstClr val="black"/>
                </a:solidFill>
                <a:latin typeface="Cambria Math" panose="02040503050406030204" pitchFamily="18" charset="0"/>
                <a:ea typeface="Cambria Math" panose="02040503050406030204" pitchFamily="18" charset="0"/>
              </a:rPr>
              <a:t>1 – 10</a:t>
            </a:r>
            <a:endParaRPr lang="en-US" dirty="0">
              <a:solidFill>
                <a:prstClr val="black"/>
              </a:solidFill>
              <a:latin typeface="Cambria Math" panose="02040503050406030204" pitchFamily="18" charset="0"/>
              <a:ea typeface="Cambria Math" panose="02040503050406030204" pitchFamily="18" charset="0"/>
            </a:endParaRPr>
          </a:p>
        </p:txBody>
      </p:sp>
      <p:grpSp>
        <p:nvGrpSpPr>
          <p:cNvPr id="160" name="Group 159"/>
          <p:cNvGrpSpPr/>
          <p:nvPr/>
        </p:nvGrpSpPr>
        <p:grpSpPr>
          <a:xfrm>
            <a:off x="1137260" y="1649227"/>
            <a:ext cx="1337574" cy="799791"/>
            <a:chOff x="5980578" y="1053982"/>
            <a:chExt cx="1807118" cy="799791"/>
          </a:xfrm>
        </p:grpSpPr>
        <p:sp>
          <p:nvSpPr>
            <p:cNvPr id="161" name="Cloud Callout 160"/>
            <p:cNvSpPr/>
            <p:nvPr/>
          </p:nvSpPr>
          <p:spPr>
            <a:xfrm>
              <a:off x="5980578" y="1053982"/>
              <a:ext cx="1807118" cy="799791"/>
            </a:xfrm>
            <a:prstGeom prst="cloudCallout">
              <a:avLst>
                <a:gd name="adj1" fmla="val -17000"/>
                <a:gd name="adj2" fmla="val 101721"/>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62" name="TextBox 161"/>
            <p:cNvSpPr txBox="1"/>
            <p:nvPr/>
          </p:nvSpPr>
          <p:spPr>
            <a:xfrm>
              <a:off x="6320339" y="1248562"/>
              <a:ext cx="1256456" cy="523220"/>
            </a:xfrm>
            <a:prstGeom prst="rect">
              <a:avLst/>
            </a:prstGeom>
            <a:noFill/>
          </p:spPr>
          <p:txBody>
            <a:bodyPr wrap="square" rtlCol="0" anchor="t">
              <a:spAutoFit/>
            </a:bodyPr>
            <a:lstStyle/>
            <a:p>
              <a:r>
                <a:rPr lang="en-US" sz="1400" b="1" dirty="0" smtClean="0">
                  <a:solidFill>
                    <a:prstClr val="white"/>
                  </a:solidFill>
                  <a:ea typeface="Cambria Math" panose="02040503050406030204" pitchFamily="18" charset="0"/>
                  <a:cs typeface="Calibri" pitchFamily="34" charset="0"/>
                </a:rPr>
                <a:t>Upper</a:t>
              </a:r>
            </a:p>
            <a:p>
              <a:r>
                <a:rPr lang="en-US" sz="1400" b="1" dirty="0" smtClean="0">
                  <a:solidFill>
                    <a:prstClr val="white"/>
                  </a:solidFill>
                  <a:ea typeface="Cambria Math" panose="02040503050406030204" pitchFamily="18" charset="0"/>
                  <a:cs typeface="Calibri" pitchFamily="34" charset="0"/>
                </a:rPr>
                <a:t>limit</a:t>
              </a:r>
              <a:endParaRPr lang="en-US" sz="1400" b="1" dirty="0">
                <a:solidFill>
                  <a:prstClr val="white"/>
                </a:solidFill>
                <a:ea typeface="Cambria Math" panose="02040503050406030204" pitchFamily="18" charset="0"/>
                <a:cs typeface="Calibri" pitchFamily="34" charset="0"/>
              </a:endParaRPr>
            </a:p>
          </p:txBody>
        </p:sp>
      </p:grpSp>
      <p:sp>
        <p:nvSpPr>
          <p:cNvPr id="163" name="Rectangular Callout 162"/>
          <p:cNvSpPr/>
          <p:nvPr/>
        </p:nvSpPr>
        <p:spPr>
          <a:xfrm>
            <a:off x="2011411" y="1516839"/>
            <a:ext cx="3472434" cy="673913"/>
          </a:xfrm>
          <a:prstGeom prst="wedgeRectCallout">
            <a:avLst>
              <a:gd name="adj1" fmla="val -48020"/>
              <a:gd name="adj2" fmla="val 68906"/>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just"/>
            <a:r>
              <a:rPr lang="en-US" sz="1400" b="1" dirty="0">
                <a:solidFill>
                  <a:prstClr val="black"/>
                </a:solidFill>
                <a:ea typeface="Cambria Math" panose="02040503050406030204" pitchFamily="18" charset="0"/>
                <a:cs typeface="Calibri" pitchFamily="34" charset="0"/>
              </a:rPr>
              <a:t> every class has its own lower limit and its own upper limit.</a:t>
            </a:r>
          </a:p>
        </p:txBody>
      </p:sp>
      <p:sp>
        <p:nvSpPr>
          <p:cNvPr id="147" name="Rectangular Callout 146"/>
          <p:cNvSpPr/>
          <p:nvPr/>
        </p:nvSpPr>
        <p:spPr>
          <a:xfrm>
            <a:off x="5029204" y="1809750"/>
            <a:ext cx="2608891" cy="896977"/>
          </a:xfrm>
          <a:prstGeom prst="wedgeRectCallout">
            <a:avLst>
              <a:gd name="adj1" fmla="val -68197"/>
              <a:gd name="adj2" fmla="val -17295"/>
            </a:avLst>
          </a:prstGeom>
          <a:solidFill>
            <a:srgbClr val="00206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algn="just"/>
            <a:r>
              <a:rPr lang="en-US" sz="1400" b="1" dirty="0">
                <a:solidFill>
                  <a:prstClr val="white"/>
                </a:solidFill>
                <a:ea typeface="Cambria Math" panose="02040503050406030204" pitchFamily="18" charset="0"/>
                <a:cs typeface="Calibri" pitchFamily="34" charset="0"/>
              </a:rPr>
              <a:t>A data of marks obtained by </a:t>
            </a:r>
          </a:p>
          <a:p>
            <a:pPr algn="just"/>
            <a:r>
              <a:rPr lang="en-US" sz="1400" b="1" dirty="0">
                <a:solidFill>
                  <a:prstClr val="white"/>
                </a:solidFill>
                <a:ea typeface="Cambria Math" panose="02040503050406030204" pitchFamily="18" charset="0"/>
                <a:cs typeface="Calibri" pitchFamily="34" charset="0"/>
              </a:rPr>
              <a:t>some students in </a:t>
            </a:r>
            <a:r>
              <a:rPr lang="en-US" sz="1400" b="1" dirty="0" err="1">
                <a:solidFill>
                  <a:prstClr val="white"/>
                </a:solidFill>
                <a:ea typeface="Cambria Math" panose="02040503050406030204" pitchFamily="18" charset="0"/>
                <a:cs typeface="Calibri" pitchFamily="34" charset="0"/>
              </a:rPr>
              <a:t>Maths</a:t>
            </a:r>
            <a:r>
              <a:rPr lang="en-US" sz="1400" b="1" dirty="0">
                <a:solidFill>
                  <a:prstClr val="white"/>
                </a:solidFill>
                <a:ea typeface="Cambria Math" panose="02040503050406030204" pitchFamily="18" charset="0"/>
                <a:cs typeface="Calibri" pitchFamily="34" charset="0"/>
              </a:rPr>
              <a:t>  are </a:t>
            </a:r>
          </a:p>
          <a:p>
            <a:pPr algn="just"/>
            <a:r>
              <a:rPr lang="en-US" sz="1400" b="1" dirty="0">
                <a:solidFill>
                  <a:prstClr val="white"/>
                </a:solidFill>
                <a:ea typeface="Cambria Math" panose="02040503050406030204" pitchFamily="18" charset="0"/>
                <a:cs typeface="Calibri" pitchFamily="34" charset="0"/>
              </a:rPr>
              <a:t>collected as follows </a:t>
            </a:r>
            <a:r>
              <a:rPr lang="en-US" sz="1400" b="1" dirty="0" smtClean="0">
                <a:solidFill>
                  <a:prstClr val="white"/>
                </a:solidFill>
                <a:ea typeface="Cambria Math" panose="02040503050406030204" pitchFamily="18" charset="0"/>
                <a:cs typeface="Calibri" pitchFamily="34" charset="0"/>
              </a:rPr>
              <a:t> </a:t>
            </a:r>
            <a:endParaRPr lang="en-US" sz="1400" b="1" dirty="0">
              <a:solidFill>
                <a:prstClr val="white"/>
              </a:solidFill>
              <a:ea typeface="Cambria Math" panose="02040503050406030204" pitchFamily="18" charset="0"/>
              <a:cs typeface="Calibri" pitchFamily="34" charset="0"/>
            </a:endParaRPr>
          </a:p>
        </p:txBody>
      </p:sp>
    </p:spTree>
    <p:extLst>
      <p:ext uri="{BB962C8B-B14F-4D97-AF65-F5344CB8AC3E}">
        <p14:creationId xmlns:p14="http://schemas.microsoft.com/office/powerpoint/2010/main" val="385806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wipe(left)">
                                      <p:cBhvr>
                                        <p:cTn id="22" dur="500"/>
                                        <p:tgtEl>
                                          <p:spTgt spid="7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fade">
                                      <p:cBhvr>
                                        <p:cTn id="27" dur="500"/>
                                        <p:tgtEl>
                                          <p:spTgt spid="7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72"/>
                                        </p:tgtEl>
                                      </p:cBhvr>
                                    </p:animEffect>
                                    <p:set>
                                      <p:cBhvr>
                                        <p:cTn id="32" dur="1" fill="hold">
                                          <p:stCondLst>
                                            <p:cond delay="499"/>
                                          </p:stCondLst>
                                        </p:cTn>
                                        <p:tgtEl>
                                          <p:spTgt spid="7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fade">
                                      <p:cBhvr>
                                        <p:cTn id="37" dur="500"/>
                                        <p:tgtEl>
                                          <p:spTgt spid="7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73"/>
                                        </p:tgtEl>
                                      </p:cBhvr>
                                    </p:animEffect>
                                    <p:set>
                                      <p:cBhvr>
                                        <p:cTn id="42" dur="1" fill="hold">
                                          <p:stCondLst>
                                            <p:cond delay="499"/>
                                          </p:stCondLst>
                                        </p:cTn>
                                        <p:tgtEl>
                                          <p:spTgt spid="7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3">
                                            <p:txEl>
                                              <p:pRg st="0" end="0"/>
                                            </p:txEl>
                                          </p:spTgt>
                                        </p:tgtEl>
                                        <p:attrNameLst>
                                          <p:attrName>style.visibility</p:attrName>
                                        </p:attrNameLst>
                                      </p:cBhvr>
                                      <p:to>
                                        <p:strVal val="visible"/>
                                      </p:to>
                                    </p:set>
                                    <p:animEffect transition="in" filter="wipe(left)">
                                      <p:cBhvr>
                                        <p:cTn id="47" dur="500"/>
                                        <p:tgtEl>
                                          <p:spTgt spid="143">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43"/>
                                        </p:tgtEl>
                                        <p:attrNameLst>
                                          <p:attrName>style.visibility</p:attrName>
                                        </p:attrNameLst>
                                      </p:cBhvr>
                                      <p:to>
                                        <p:strVal val="visible"/>
                                      </p:to>
                                    </p:set>
                                    <p:animEffect transition="in" filter="wipe(left)">
                                      <p:cBhvr>
                                        <p:cTn id="52" dur="500"/>
                                        <p:tgtEl>
                                          <p:spTgt spid="1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37"/>
                                        </p:tgtEl>
                                        <p:attrNameLst>
                                          <p:attrName>style.visibility</p:attrName>
                                        </p:attrNameLst>
                                      </p:cBhvr>
                                      <p:to>
                                        <p:strVal val="visible"/>
                                      </p:to>
                                    </p:set>
                                    <p:animEffect transition="in" filter="fade">
                                      <p:cBhvr>
                                        <p:cTn id="57" dur="500"/>
                                        <p:tgtEl>
                                          <p:spTgt spid="13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137"/>
                                        </p:tgtEl>
                                      </p:cBhvr>
                                    </p:animEffect>
                                    <p:set>
                                      <p:cBhvr>
                                        <p:cTn id="62" dur="1" fill="hold">
                                          <p:stCondLst>
                                            <p:cond delay="499"/>
                                          </p:stCondLst>
                                        </p:cTn>
                                        <p:tgtEl>
                                          <p:spTgt spid="13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44"/>
                                        </p:tgtEl>
                                        <p:attrNameLst>
                                          <p:attrName>style.visibility</p:attrName>
                                        </p:attrNameLst>
                                      </p:cBhvr>
                                      <p:to>
                                        <p:strVal val="visible"/>
                                      </p:to>
                                    </p:set>
                                    <p:animEffect transition="in" filter="wipe(left)">
                                      <p:cBhvr>
                                        <p:cTn id="67" dur="500"/>
                                        <p:tgtEl>
                                          <p:spTgt spid="14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40"/>
                                        </p:tgtEl>
                                        <p:attrNameLst>
                                          <p:attrName>style.visibility</p:attrName>
                                        </p:attrNameLst>
                                      </p:cBhvr>
                                      <p:to>
                                        <p:strVal val="visible"/>
                                      </p:to>
                                    </p:set>
                                    <p:animEffect transition="in" filter="fade">
                                      <p:cBhvr>
                                        <p:cTn id="72" dur="500"/>
                                        <p:tgtEl>
                                          <p:spTgt spid="14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500"/>
                                        <p:tgtEl>
                                          <p:spTgt spid="140"/>
                                        </p:tgtEl>
                                      </p:cBhvr>
                                    </p:animEffect>
                                    <p:set>
                                      <p:cBhvr>
                                        <p:cTn id="77" dur="1" fill="hold">
                                          <p:stCondLst>
                                            <p:cond delay="499"/>
                                          </p:stCondLst>
                                        </p:cTn>
                                        <p:tgtEl>
                                          <p:spTgt spid="140"/>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45"/>
                                        </p:tgtEl>
                                        <p:attrNameLst>
                                          <p:attrName>style.visibility</p:attrName>
                                        </p:attrNameLst>
                                      </p:cBhvr>
                                      <p:to>
                                        <p:strVal val="visible"/>
                                      </p:to>
                                    </p:set>
                                    <p:animEffect transition="in" filter="wipe(left)">
                                      <p:cBhvr>
                                        <p:cTn id="82" dur="500"/>
                                        <p:tgtEl>
                                          <p:spTgt spid="14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47"/>
                                        </p:tgtEl>
                                        <p:attrNameLst>
                                          <p:attrName>style.visibility</p:attrName>
                                        </p:attrNameLst>
                                      </p:cBhvr>
                                      <p:to>
                                        <p:strVal val="visible"/>
                                      </p:to>
                                    </p:set>
                                    <p:animEffect transition="in" filter="fade">
                                      <p:cBhvr>
                                        <p:cTn id="87" dur="500"/>
                                        <p:tgtEl>
                                          <p:spTgt spid="14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48"/>
                                        </p:tgtEl>
                                        <p:attrNameLst>
                                          <p:attrName>style.visibility</p:attrName>
                                        </p:attrNameLst>
                                      </p:cBhvr>
                                      <p:to>
                                        <p:strVal val="visible"/>
                                      </p:to>
                                    </p:set>
                                    <p:animEffect transition="in" filter="fade">
                                      <p:cBhvr>
                                        <p:cTn id="92" dur="500"/>
                                        <p:tgtEl>
                                          <p:spTgt spid="148"/>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50"/>
                                        </p:tgtEl>
                                        <p:attrNameLst>
                                          <p:attrName>style.visibility</p:attrName>
                                        </p:attrNameLst>
                                      </p:cBhvr>
                                      <p:to>
                                        <p:strVal val="visible"/>
                                      </p:to>
                                    </p:set>
                                    <p:animEffect transition="in" filter="wipe(left)">
                                      <p:cBhvr>
                                        <p:cTn id="97" dur="500"/>
                                        <p:tgtEl>
                                          <p:spTgt spid="150"/>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151"/>
                                        </p:tgtEl>
                                        <p:attrNameLst>
                                          <p:attrName>style.visibility</p:attrName>
                                        </p:attrNameLst>
                                      </p:cBhvr>
                                      <p:to>
                                        <p:strVal val="visible"/>
                                      </p:to>
                                    </p:set>
                                    <p:animEffect transition="in" filter="wipe(left)">
                                      <p:cBhvr>
                                        <p:cTn id="100" dur="500"/>
                                        <p:tgtEl>
                                          <p:spTgt spid="151"/>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152"/>
                                        </p:tgtEl>
                                        <p:attrNameLst>
                                          <p:attrName>style.visibility</p:attrName>
                                        </p:attrNameLst>
                                      </p:cBhvr>
                                      <p:to>
                                        <p:strVal val="visible"/>
                                      </p:to>
                                    </p:set>
                                    <p:animEffect transition="in" filter="wipe(left)">
                                      <p:cBhvr>
                                        <p:cTn id="103" dur="500"/>
                                        <p:tgtEl>
                                          <p:spTgt spid="152"/>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grpId="1" nodeType="clickEffect">
                                  <p:stCondLst>
                                    <p:cond delay="0"/>
                                  </p:stCondLst>
                                  <p:childTnLst>
                                    <p:animEffect transition="out" filter="fade">
                                      <p:cBhvr>
                                        <p:cTn id="107" dur="500"/>
                                        <p:tgtEl>
                                          <p:spTgt spid="147"/>
                                        </p:tgtEl>
                                      </p:cBhvr>
                                    </p:animEffect>
                                    <p:set>
                                      <p:cBhvr>
                                        <p:cTn id="108" dur="1" fill="hold">
                                          <p:stCondLst>
                                            <p:cond delay="499"/>
                                          </p:stCondLst>
                                        </p:cTn>
                                        <p:tgtEl>
                                          <p:spTgt spid="147"/>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148"/>
                                        </p:tgtEl>
                                      </p:cBhvr>
                                    </p:animEffect>
                                    <p:set>
                                      <p:cBhvr>
                                        <p:cTn id="111" dur="1" fill="hold">
                                          <p:stCondLst>
                                            <p:cond delay="499"/>
                                          </p:stCondLst>
                                        </p:cTn>
                                        <p:tgtEl>
                                          <p:spTgt spid="148"/>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5"/>
                                        </p:tgtEl>
                                        <p:attrNameLst>
                                          <p:attrName>style.visibility</p:attrName>
                                        </p:attrNameLst>
                                      </p:cBhvr>
                                      <p:to>
                                        <p:strVal val="visible"/>
                                      </p:to>
                                    </p:set>
                                    <p:animEffect transition="in" filter="wipe(left)">
                                      <p:cBhvr>
                                        <p:cTn id="116" dur="500"/>
                                        <p:tgtEl>
                                          <p:spTgt spid="5"/>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163"/>
                                        </p:tgtEl>
                                        <p:attrNameLst>
                                          <p:attrName>style.visibility</p:attrName>
                                        </p:attrNameLst>
                                      </p:cBhvr>
                                      <p:to>
                                        <p:strVal val="visible"/>
                                      </p:to>
                                    </p:set>
                                    <p:animEffect transition="in" filter="fade">
                                      <p:cBhvr>
                                        <p:cTn id="121" dur="500"/>
                                        <p:tgtEl>
                                          <p:spTgt spid="163"/>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xit" presetSubtype="0" fill="hold" grpId="1" nodeType="clickEffect">
                                  <p:stCondLst>
                                    <p:cond delay="0"/>
                                  </p:stCondLst>
                                  <p:childTnLst>
                                    <p:animEffect transition="out" filter="fade">
                                      <p:cBhvr>
                                        <p:cTn id="125" dur="500"/>
                                        <p:tgtEl>
                                          <p:spTgt spid="163"/>
                                        </p:tgtEl>
                                      </p:cBhvr>
                                    </p:animEffect>
                                    <p:set>
                                      <p:cBhvr>
                                        <p:cTn id="126" dur="1" fill="hold">
                                          <p:stCondLst>
                                            <p:cond delay="499"/>
                                          </p:stCondLst>
                                        </p:cTn>
                                        <p:tgtEl>
                                          <p:spTgt spid="163"/>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grpId="0" nodeType="clickEffect">
                                  <p:stCondLst>
                                    <p:cond delay="0"/>
                                  </p:stCondLst>
                                  <p:childTnLst>
                                    <p:set>
                                      <p:cBhvr>
                                        <p:cTn id="130" dur="1" fill="hold">
                                          <p:stCondLst>
                                            <p:cond delay="0"/>
                                          </p:stCondLst>
                                        </p:cTn>
                                        <p:tgtEl>
                                          <p:spTgt spid="155"/>
                                        </p:tgtEl>
                                        <p:attrNameLst>
                                          <p:attrName>style.visibility</p:attrName>
                                        </p:attrNameLst>
                                      </p:cBhvr>
                                      <p:to>
                                        <p:strVal val="visible"/>
                                      </p:to>
                                    </p:set>
                                    <p:animEffect transition="in" filter="wipe(up)">
                                      <p:cBhvr>
                                        <p:cTn id="131" dur="500"/>
                                        <p:tgtEl>
                                          <p:spTgt spid="155"/>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156"/>
                                        </p:tgtEl>
                                        <p:attrNameLst>
                                          <p:attrName>style.visibility</p:attrName>
                                        </p:attrNameLst>
                                      </p:cBhvr>
                                      <p:to>
                                        <p:strVal val="visible"/>
                                      </p:to>
                                    </p:set>
                                    <p:animEffect transition="in" filter="fade">
                                      <p:cBhvr>
                                        <p:cTn id="136" dur="500"/>
                                        <p:tgtEl>
                                          <p:spTgt spid="156"/>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xit" presetSubtype="0" fill="hold" grpId="1" nodeType="clickEffect">
                                  <p:stCondLst>
                                    <p:cond delay="0"/>
                                  </p:stCondLst>
                                  <p:childTnLst>
                                    <p:animEffect transition="out" filter="fade">
                                      <p:cBhvr>
                                        <p:cTn id="140" dur="500"/>
                                        <p:tgtEl>
                                          <p:spTgt spid="155"/>
                                        </p:tgtEl>
                                      </p:cBhvr>
                                    </p:animEffect>
                                    <p:set>
                                      <p:cBhvr>
                                        <p:cTn id="141" dur="1" fill="hold">
                                          <p:stCondLst>
                                            <p:cond delay="499"/>
                                          </p:stCondLst>
                                        </p:cTn>
                                        <p:tgtEl>
                                          <p:spTgt spid="155"/>
                                        </p:tgtEl>
                                        <p:attrNameLst>
                                          <p:attrName>style.visibility</p:attrName>
                                        </p:attrNameLst>
                                      </p:cBhvr>
                                      <p:to>
                                        <p:strVal val="hidden"/>
                                      </p:to>
                                    </p:set>
                                  </p:childTnLst>
                                </p:cTn>
                              </p:par>
                            </p:childTnLst>
                          </p:cTn>
                        </p:par>
                        <p:par>
                          <p:cTn id="142" fill="hold">
                            <p:stCondLst>
                              <p:cond delay="500"/>
                            </p:stCondLst>
                            <p:childTnLst>
                              <p:par>
                                <p:cTn id="143" presetID="10" presetClass="exit" presetSubtype="0" fill="hold" nodeType="afterEffect">
                                  <p:stCondLst>
                                    <p:cond delay="0"/>
                                  </p:stCondLst>
                                  <p:childTnLst>
                                    <p:animEffect transition="out" filter="fade">
                                      <p:cBhvr>
                                        <p:cTn id="144" dur="500"/>
                                        <p:tgtEl>
                                          <p:spTgt spid="156"/>
                                        </p:tgtEl>
                                      </p:cBhvr>
                                    </p:animEffect>
                                    <p:set>
                                      <p:cBhvr>
                                        <p:cTn id="145" dur="1" fill="hold">
                                          <p:stCondLst>
                                            <p:cond delay="499"/>
                                          </p:stCondLst>
                                        </p:cTn>
                                        <p:tgtEl>
                                          <p:spTgt spid="156"/>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22" presetClass="entr" presetSubtype="1" fill="hold" grpId="0" nodeType="clickEffect">
                                  <p:stCondLst>
                                    <p:cond delay="0"/>
                                  </p:stCondLst>
                                  <p:childTnLst>
                                    <p:set>
                                      <p:cBhvr>
                                        <p:cTn id="149" dur="1" fill="hold">
                                          <p:stCondLst>
                                            <p:cond delay="0"/>
                                          </p:stCondLst>
                                        </p:cTn>
                                        <p:tgtEl>
                                          <p:spTgt spid="159"/>
                                        </p:tgtEl>
                                        <p:attrNameLst>
                                          <p:attrName>style.visibility</p:attrName>
                                        </p:attrNameLst>
                                      </p:cBhvr>
                                      <p:to>
                                        <p:strVal val="visible"/>
                                      </p:to>
                                    </p:set>
                                    <p:animEffect transition="in" filter="wipe(up)">
                                      <p:cBhvr>
                                        <p:cTn id="150" dur="500"/>
                                        <p:tgtEl>
                                          <p:spTgt spid="159"/>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160"/>
                                        </p:tgtEl>
                                        <p:attrNameLst>
                                          <p:attrName>style.visibility</p:attrName>
                                        </p:attrNameLst>
                                      </p:cBhvr>
                                      <p:to>
                                        <p:strVal val="visible"/>
                                      </p:to>
                                    </p:set>
                                    <p:animEffect transition="in" filter="fade">
                                      <p:cBhvr>
                                        <p:cTn id="155" dur="500"/>
                                        <p:tgtEl>
                                          <p:spTgt spid="160"/>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xit" presetSubtype="0" fill="hold" grpId="1" nodeType="clickEffect">
                                  <p:stCondLst>
                                    <p:cond delay="0"/>
                                  </p:stCondLst>
                                  <p:childTnLst>
                                    <p:animEffect transition="out" filter="fade">
                                      <p:cBhvr>
                                        <p:cTn id="159" dur="500"/>
                                        <p:tgtEl>
                                          <p:spTgt spid="159"/>
                                        </p:tgtEl>
                                      </p:cBhvr>
                                    </p:animEffect>
                                    <p:set>
                                      <p:cBhvr>
                                        <p:cTn id="160" dur="1" fill="hold">
                                          <p:stCondLst>
                                            <p:cond delay="499"/>
                                          </p:stCondLst>
                                        </p:cTn>
                                        <p:tgtEl>
                                          <p:spTgt spid="159"/>
                                        </p:tgtEl>
                                        <p:attrNameLst>
                                          <p:attrName>style.visibility</p:attrName>
                                        </p:attrNameLst>
                                      </p:cBhvr>
                                      <p:to>
                                        <p:strVal val="hidden"/>
                                      </p:to>
                                    </p:set>
                                  </p:childTnLst>
                                </p:cTn>
                              </p:par>
                            </p:childTnLst>
                          </p:cTn>
                        </p:par>
                        <p:par>
                          <p:cTn id="161" fill="hold">
                            <p:stCondLst>
                              <p:cond delay="500"/>
                            </p:stCondLst>
                            <p:childTnLst>
                              <p:par>
                                <p:cTn id="162" presetID="10" presetClass="exit" presetSubtype="0" fill="hold" nodeType="afterEffect">
                                  <p:stCondLst>
                                    <p:cond delay="0"/>
                                  </p:stCondLst>
                                  <p:childTnLst>
                                    <p:animEffect transition="out" filter="fade">
                                      <p:cBhvr>
                                        <p:cTn id="163" dur="500"/>
                                        <p:tgtEl>
                                          <p:spTgt spid="160"/>
                                        </p:tgtEl>
                                      </p:cBhvr>
                                    </p:animEffect>
                                    <p:set>
                                      <p:cBhvr>
                                        <p:cTn id="164" dur="1" fill="hold">
                                          <p:stCondLst>
                                            <p:cond delay="499"/>
                                          </p:stCondLst>
                                        </p:cTn>
                                        <p:tgtEl>
                                          <p:spTgt spid="160"/>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22" presetClass="entr" presetSubtype="1" fill="hold" grpId="0" nodeType="clickEffect">
                                  <p:stCondLst>
                                    <p:cond delay="0"/>
                                  </p:stCondLst>
                                  <p:childTnLst>
                                    <p:set>
                                      <p:cBhvr>
                                        <p:cTn id="168" dur="1" fill="hold">
                                          <p:stCondLst>
                                            <p:cond delay="0"/>
                                          </p:stCondLst>
                                        </p:cTn>
                                        <p:tgtEl>
                                          <p:spTgt spid="15"/>
                                        </p:tgtEl>
                                        <p:attrNameLst>
                                          <p:attrName>style.visibility</p:attrName>
                                        </p:attrNameLst>
                                      </p:cBhvr>
                                      <p:to>
                                        <p:strVal val="visible"/>
                                      </p:to>
                                    </p:set>
                                    <p:animEffect transition="in" filter="wipe(up)">
                                      <p:cBhvr>
                                        <p:cTn id="169" dur="500"/>
                                        <p:tgtEl>
                                          <p:spTgt spid="15"/>
                                        </p:tgtEl>
                                      </p:cBhvr>
                                    </p:animEffect>
                                  </p:childTnLst>
                                </p:cTn>
                              </p:par>
                            </p:childTnLst>
                          </p:cTn>
                        </p:par>
                        <p:par>
                          <p:cTn id="170" fill="hold">
                            <p:stCondLst>
                              <p:cond delay="500"/>
                            </p:stCondLst>
                            <p:childTnLst>
                              <p:par>
                                <p:cTn id="171" presetID="22" presetClass="entr" presetSubtype="1" fill="hold" grpId="0" nodeType="afterEffect">
                                  <p:stCondLst>
                                    <p:cond delay="0"/>
                                  </p:stCondLst>
                                  <p:childTnLst>
                                    <p:set>
                                      <p:cBhvr>
                                        <p:cTn id="172" dur="1" fill="hold">
                                          <p:stCondLst>
                                            <p:cond delay="0"/>
                                          </p:stCondLst>
                                        </p:cTn>
                                        <p:tgtEl>
                                          <p:spTgt spid="146"/>
                                        </p:tgtEl>
                                        <p:attrNameLst>
                                          <p:attrName>style.visibility</p:attrName>
                                        </p:attrNameLst>
                                      </p:cBhvr>
                                      <p:to>
                                        <p:strVal val="visible"/>
                                      </p:to>
                                    </p:set>
                                    <p:animEffect transition="in" filter="wipe(up)">
                                      <p:cBhvr>
                                        <p:cTn id="173" dur="500"/>
                                        <p:tgtEl>
                                          <p:spTgt spid="146"/>
                                        </p:tgtEl>
                                      </p:cBhvr>
                                    </p:animEffect>
                                  </p:childTnLst>
                                </p:cTn>
                              </p:par>
                            </p:childTnLst>
                          </p:cTn>
                        </p:par>
                      </p:childTnLst>
                    </p:cTn>
                  </p:par>
                  <p:par>
                    <p:cTn id="174" fill="hold">
                      <p:stCondLst>
                        <p:cond delay="indefinite"/>
                      </p:stCondLst>
                      <p:childTnLst>
                        <p:par>
                          <p:cTn id="175" fill="hold">
                            <p:stCondLst>
                              <p:cond delay="0"/>
                            </p:stCondLst>
                            <p:childTnLst>
                              <p:par>
                                <p:cTn id="176" presetID="10" presetClass="entr" presetSubtype="0" fill="hold" nodeType="clickEffect">
                                  <p:stCondLst>
                                    <p:cond delay="0"/>
                                  </p:stCondLst>
                                  <p:childTnLst>
                                    <p:set>
                                      <p:cBhvr>
                                        <p:cTn id="177" dur="1" fill="hold">
                                          <p:stCondLst>
                                            <p:cond delay="0"/>
                                          </p:stCondLst>
                                        </p:cTn>
                                        <p:tgtEl>
                                          <p:spTgt spid="84"/>
                                        </p:tgtEl>
                                        <p:attrNameLst>
                                          <p:attrName>style.visibility</p:attrName>
                                        </p:attrNameLst>
                                      </p:cBhvr>
                                      <p:to>
                                        <p:strVal val="visible"/>
                                      </p:to>
                                    </p:set>
                                    <p:animEffect transition="in" filter="fade">
                                      <p:cBhvr>
                                        <p:cTn id="178" dur="500"/>
                                        <p:tgtEl>
                                          <p:spTgt spid="84"/>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xit" presetSubtype="0" fill="hold" nodeType="clickEffect">
                                  <p:stCondLst>
                                    <p:cond delay="0"/>
                                  </p:stCondLst>
                                  <p:childTnLst>
                                    <p:animEffect transition="out" filter="fade">
                                      <p:cBhvr>
                                        <p:cTn id="182" dur="500"/>
                                        <p:tgtEl>
                                          <p:spTgt spid="84"/>
                                        </p:tgtEl>
                                      </p:cBhvr>
                                    </p:animEffect>
                                    <p:set>
                                      <p:cBhvr>
                                        <p:cTn id="183" dur="1" fill="hold">
                                          <p:stCondLst>
                                            <p:cond delay="499"/>
                                          </p:stCondLst>
                                        </p:cTn>
                                        <p:tgtEl>
                                          <p:spTgt spid="84"/>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149"/>
                                        </p:tgtEl>
                                        <p:attrNameLst>
                                          <p:attrName>style.visibility</p:attrName>
                                        </p:attrNameLst>
                                      </p:cBhvr>
                                      <p:to>
                                        <p:strVal val="visible"/>
                                      </p:to>
                                    </p:set>
                                    <p:animEffect transition="in" filter="fade">
                                      <p:cBhvr>
                                        <p:cTn id="188" dur="500"/>
                                        <p:tgtEl>
                                          <p:spTgt spid="149"/>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xit" presetSubtype="0" fill="hold" grpId="1" nodeType="clickEffect">
                                  <p:stCondLst>
                                    <p:cond delay="0"/>
                                  </p:stCondLst>
                                  <p:childTnLst>
                                    <p:animEffect transition="out" filter="fade">
                                      <p:cBhvr>
                                        <p:cTn id="192" dur="500"/>
                                        <p:tgtEl>
                                          <p:spTgt spid="149"/>
                                        </p:tgtEl>
                                      </p:cBhvr>
                                    </p:animEffect>
                                    <p:set>
                                      <p:cBhvr>
                                        <p:cTn id="193" dur="1" fill="hold">
                                          <p:stCondLst>
                                            <p:cond delay="499"/>
                                          </p:stCondLst>
                                        </p:cTn>
                                        <p:tgtEl>
                                          <p:spTgt spid="1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3" grpId="1" animBg="1"/>
      <p:bldP spid="72" grpId="0" animBg="1"/>
      <p:bldP spid="72" grpId="1" animBg="1"/>
      <p:bldP spid="73" grpId="0" animBg="1"/>
      <p:bldP spid="73" grpId="1" animBg="1"/>
      <p:bldP spid="15" grpId="0" animBg="1"/>
      <p:bldP spid="143" grpId="0"/>
      <p:bldP spid="144" grpId="0"/>
      <p:bldP spid="145" grpId="0"/>
      <p:bldP spid="146" grpId="0" animBg="1"/>
      <p:bldP spid="148" grpId="0" animBg="1"/>
      <p:bldP spid="148" grpId="1" animBg="1"/>
      <p:bldP spid="149" grpId="0" animBg="1"/>
      <p:bldP spid="149" grpId="1" animBg="1"/>
      <p:bldP spid="155" grpId="0" animBg="1"/>
      <p:bldP spid="155" grpId="1" animBg="1"/>
      <p:bldP spid="159" grpId="0" animBg="1"/>
      <p:bldP spid="159" grpId="1" animBg="1"/>
      <p:bldP spid="150" grpId="0"/>
      <p:bldP spid="151" grpId="0"/>
      <p:bldP spid="152" grpId="0"/>
      <p:bldP spid="163" grpId="0" animBg="1"/>
      <p:bldP spid="163" grpId="1" animBg="1"/>
      <p:bldP spid="147" grpId="0" animBg="1"/>
      <p:bldP spid="14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991961" y="299752"/>
            <a:ext cx="4252007" cy="412310"/>
          </a:xfrm>
          <a:prstGeom prst="roundRect">
            <a:avLst/>
          </a:prstGeom>
          <a:solidFill>
            <a:srgbClr val="99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400">
              <a:solidFill>
                <a:prstClr val="white"/>
              </a:solidFill>
              <a:latin typeface="Bookman Old Style" pitchFamily="18" charset="0"/>
            </a:endParaRPr>
          </a:p>
        </p:txBody>
      </p:sp>
      <p:sp>
        <p:nvSpPr>
          <p:cNvPr id="3" name="TextBox 2"/>
          <p:cNvSpPr txBox="1"/>
          <p:nvPr/>
        </p:nvSpPr>
        <p:spPr>
          <a:xfrm>
            <a:off x="2157434" y="314958"/>
            <a:ext cx="3865462" cy="369332"/>
          </a:xfrm>
          <a:prstGeom prst="rect">
            <a:avLst/>
          </a:prstGeom>
          <a:noFill/>
        </p:spPr>
        <p:txBody>
          <a:bodyPr wrap="square" rtlCol="0">
            <a:spAutoFit/>
          </a:bodyPr>
          <a:lstStyle/>
          <a:p>
            <a:pPr algn="ctr"/>
            <a:r>
              <a:rPr lang="en-US" b="1" dirty="0">
                <a:solidFill>
                  <a:prstClr val="white"/>
                </a:solidFill>
                <a:latin typeface="Cambria Math" panose="02040503050406030204" pitchFamily="18" charset="0"/>
                <a:ea typeface="Cambria Math" panose="02040503050406030204" pitchFamily="18" charset="0"/>
                <a:cs typeface="Arial" pitchFamily="34" charset="0"/>
              </a:rPr>
              <a:t>Grouped frequency Distribution </a:t>
            </a:r>
            <a:r>
              <a:rPr lang="en-US" b="1" dirty="0" smtClean="0">
                <a:solidFill>
                  <a:prstClr val="white"/>
                </a:solidFill>
                <a:latin typeface="Cambria Math" panose="02040503050406030204" pitchFamily="18" charset="0"/>
                <a:ea typeface="Cambria Math" panose="02040503050406030204" pitchFamily="18" charset="0"/>
                <a:cs typeface="Arial" pitchFamily="34" charset="0"/>
              </a:rPr>
              <a:t>Table</a:t>
            </a:r>
          </a:p>
        </p:txBody>
      </p:sp>
      <p:sp>
        <p:nvSpPr>
          <p:cNvPr id="4" name="Rectangular Callout 3"/>
          <p:cNvSpPr/>
          <p:nvPr/>
        </p:nvSpPr>
        <p:spPr>
          <a:xfrm>
            <a:off x="5412460" y="1021907"/>
            <a:ext cx="3156758" cy="673913"/>
          </a:xfrm>
          <a:prstGeom prst="wedgeRectCallout">
            <a:avLst>
              <a:gd name="adj1" fmla="val -43480"/>
              <a:gd name="adj2" fmla="val -106979"/>
            </a:avLst>
          </a:prstGeom>
          <a:solidFill>
            <a:srgbClr val="FFC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pPr algn="just"/>
            <a:r>
              <a:rPr lang="en-US" sz="1400" b="1" dirty="0">
                <a:solidFill>
                  <a:prstClr val="black"/>
                </a:solidFill>
                <a:ea typeface="Cambria Math" panose="02040503050406030204" pitchFamily="18" charset="0"/>
                <a:cs typeface="Calibri" pitchFamily="34" charset="0"/>
              </a:rPr>
              <a:t>In this method we prepare a table with three columns. </a:t>
            </a:r>
          </a:p>
        </p:txBody>
      </p:sp>
      <p:graphicFrame>
        <p:nvGraphicFramePr>
          <p:cNvPr id="5" name="Table 4"/>
          <p:cNvGraphicFramePr>
            <a:graphicFrameLocks noGrp="1"/>
          </p:cNvGraphicFramePr>
          <p:nvPr>
            <p:extLst>
              <p:ext uri="{D42A27DB-BD31-4B8C-83A1-F6EECF244321}">
                <p14:modId xmlns:p14="http://schemas.microsoft.com/office/powerpoint/2010/main" val="1139160226"/>
              </p:ext>
            </p:extLst>
          </p:nvPr>
        </p:nvGraphicFramePr>
        <p:xfrm>
          <a:off x="609600" y="1674554"/>
          <a:ext cx="4210114" cy="2550481"/>
        </p:xfrm>
        <a:graphic>
          <a:graphicData uri="http://schemas.openxmlformats.org/drawingml/2006/table">
            <a:tbl>
              <a:tblPr firstRow="1" bandRow="1">
                <a:tableStyleId>{EB344D84-9AFB-497E-A393-DC336BA19D2E}</a:tableStyleId>
              </a:tblPr>
              <a:tblGrid>
                <a:gridCol w="1634681">
                  <a:extLst>
                    <a:ext uri="{9D8B030D-6E8A-4147-A177-3AD203B41FA5}">
                      <a16:colId xmlns:a16="http://schemas.microsoft.com/office/drawing/2014/main" val="20000"/>
                    </a:ext>
                  </a:extLst>
                </a:gridCol>
                <a:gridCol w="1356233">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706441">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5760">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5760">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 name="Rectangular Callout 5"/>
          <p:cNvSpPr/>
          <p:nvPr/>
        </p:nvSpPr>
        <p:spPr>
          <a:xfrm>
            <a:off x="773926" y="749201"/>
            <a:ext cx="3156758" cy="741304"/>
          </a:xfrm>
          <a:prstGeom prst="wedgeRectCallout">
            <a:avLst>
              <a:gd name="adj1" fmla="val -43217"/>
              <a:gd name="adj2" fmla="val 80479"/>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just"/>
            <a:r>
              <a:rPr lang="en-US" sz="1400" b="1" dirty="0">
                <a:solidFill>
                  <a:prstClr val="black"/>
                </a:solidFill>
                <a:ea typeface="Cambria Math" panose="02040503050406030204" pitchFamily="18" charset="0"/>
                <a:cs typeface="Calibri" pitchFamily="34" charset="0"/>
              </a:rPr>
              <a:t>In the first column, the data is classified into small groups each group is called as a class.</a:t>
            </a:r>
          </a:p>
        </p:txBody>
      </p:sp>
      <p:sp>
        <p:nvSpPr>
          <p:cNvPr id="7" name="TextBox 6"/>
          <p:cNvSpPr txBox="1"/>
          <p:nvPr/>
        </p:nvSpPr>
        <p:spPr>
          <a:xfrm>
            <a:off x="685318" y="1695820"/>
            <a:ext cx="1487458" cy="646331"/>
          </a:xfrm>
          <a:prstGeom prst="rect">
            <a:avLst/>
          </a:prstGeom>
          <a:noFill/>
        </p:spPr>
        <p:txBody>
          <a:bodyPr wrap="square" rtlCol="0" anchor="t">
            <a:spAutoFit/>
          </a:bodyPr>
          <a:lstStyle/>
          <a:p>
            <a:pPr algn="ctr"/>
            <a:r>
              <a:rPr lang="en-US" b="1" dirty="0" smtClean="0">
                <a:solidFill>
                  <a:prstClr val="black"/>
                </a:solidFill>
                <a:latin typeface="Cambria Math" panose="02040503050406030204" pitchFamily="18" charset="0"/>
                <a:ea typeface="Cambria Math" panose="02040503050406030204" pitchFamily="18" charset="0"/>
              </a:rPr>
              <a:t>Class ( Marks obtained)</a:t>
            </a:r>
            <a:endParaRPr lang="en-US" b="1" dirty="0">
              <a:solidFill>
                <a:prstClr val="black"/>
              </a:solidFill>
              <a:latin typeface="Cambria Math" panose="02040503050406030204" pitchFamily="18" charset="0"/>
              <a:ea typeface="Cambria Math" panose="02040503050406030204" pitchFamily="18" charset="0"/>
            </a:endParaRPr>
          </a:p>
        </p:txBody>
      </p:sp>
      <p:grpSp>
        <p:nvGrpSpPr>
          <p:cNvPr id="8" name="Group 7"/>
          <p:cNvGrpSpPr/>
          <p:nvPr/>
        </p:nvGrpSpPr>
        <p:grpSpPr>
          <a:xfrm>
            <a:off x="1854328" y="749203"/>
            <a:ext cx="2791724" cy="874721"/>
            <a:chOff x="5739502" y="1016517"/>
            <a:chExt cx="3070896" cy="874721"/>
          </a:xfrm>
          <a:solidFill>
            <a:srgbClr val="002060"/>
          </a:solidFill>
        </p:grpSpPr>
        <p:sp>
          <p:nvSpPr>
            <p:cNvPr id="9" name="Cloud Callout 8"/>
            <p:cNvSpPr/>
            <p:nvPr/>
          </p:nvSpPr>
          <p:spPr>
            <a:xfrm>
              <a:off x="5739502" y="1016517"/>
              <a:ext cx="3070896" cy="874721"/>
            </a:xfrm>
            <a:prstGeom prst="cloudCallout">
              <a:avLst>
                <a:gd name="adj1" fmla="val -17398"/>
                <a:gd name="adj2" fmla="val 60523"/>
              </a:avLst>
            </a:prstGeom>
            <a:grpFill/>
            <a:ln>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400" dirty="0">
                <a:solidFill>
                  <a:prstClr val="white"/>
                </a:solidFill>
              </a:endParaRPr>
            </a:p>
          </p:txBody>
        </p:sp>
        <p:sp>
          <p:nvSpPr>
            <p:cNvPr id="10" name="TextBox 9"/>
            <p:cNvSpPr txBox="1"/>
            <p:nvPr/>
          </p:nvSpPr>
          <p:spPr>
            <a:xfrm>
              <a:off x="5954687" y="1173887"/>
              <a:ext cx="2370164" cy="523220"/>
            </a:xfrm>
            <a:prstGeom prst="rect">
              <a:avLst/>
            </a:prstGeom>
            <a:noFill/>
            <a:ln>
              <a:noFill/>
            </a:ln>
          </p:spPr>
          <p:txBody>
            <a:bodyPr wrap="square" rtlCol="0" anchor="t">
              <a:spAutoFit/>
            </a:bodyPr>
            <a:lstStyle/>
            <a:p>
              <a:pPr marL="230188" lvl="1" indent="-230188" algn="ctr"/>
              <a:r>
                <a:rPr lang="en-US" sz="1400" b="1" dirty="0">
                  <a:solidFill>
                    <a:prstClr val="white"/>
                  </a:solidFill>
                  <a:ea typeface="Cambria Math" panose="02040503050406030204" pitchFamily="18" charset="0"/>
                  <a:cs typeface="Calibri" pitchFamily="34" charset="0"/>
                </a:rPr>
                <a:t>in the second column the heading is tally marks</a:t>
              </a:r>
              <a:endParaRPr lang="en-US" sz="1400" b="1" dirty="0" smtClean="0">
                <a:solidFill>
                  <a:prstClr val="white"/>
                </a:solidFill>
                <a:ea typeface="Cambria Math" panose="02040503050406030204" pitchFamily="18" charset="0"/>
                <a:cs typeface="Calibri" pitchFamily="34" charset="0"/>
              </a:endParaRPr>
            </a:p>
          </p:txBody>
        </p:sp>
      </p:grpSp>
      <p:sp>
        <p:nvSpPr>
          <p:cNvPr id="11" name="TextBox 10"/>
          <p:cNvSpPr txBox="1"/>
          <p:nvPr/>
        </p:nvSpPr>
        <p:spPr>
          <a:xfrm>
            <a:off x="2169604" y="1823921"/>
            <a:ext cx="1487996" cy="369332"/>
          </a:xfrm>
          <a:prstGeom prst="rect">
            <a:avLst/>
          </a:prstGeom>
          <a:noFill/>
        </p:spPr>
        <p:txBody>
          <a:bodyPr wrap="square" rtlCol="0" anchor="t">
            <a:spAutoFit/>
          </a:bodyPr>
          <a:lstStyle/>
          <a:p>
            <a:pPr algn="ctr"/>
            <a:r>
              <a:rPr lang="en-US" b="1" dirty="0" smtClean="0">
                <a:solidFill>
                  <a:prstClr val="black"/>
                </a:solidFill>
                <a:latin typeface="Cambria Math" panose="02040503050406030204" pitchFamily="18" charset="0"/>
                <a:ea typeface="Cambria Math" panose="02040503050406030204" pitchFamily="18" charset="0"/>
              </a:rPr>
              <a:t>Tally Marks</a:t>
            </a:r>
            <a:endParaRPr lang="en-US" b="1" dirty="0">
              <a:solidFill>
                <a:prstClr val="black"/>
              </a:solidFill>
              <a:latin typeface="Cambria Math" panose="02040503050406030204" pitchFamily="18" charset="0"/>
              <a:ea typeface="Cambria Math" panose="02040503050406030204" pitchFamily="18" charset="0"/>
            </a:endParaRPr>
          </a:p>
        </p:txBody>
      </p:sp>
      <p:grpSp>
        <p:nvGrpSpPr>
          <p:cNvPr id="12" name="Group 11"/>
          <p:cNvGrpSpPr/>
          <p:nvPr/>
        </p:nvGrpSpPr>
        <p:grpSpPr>
          <a:xfrm>
            <a:off x="3623931" y="738500"/>
            <a:ext cx="2756071" cy="874721"/>
            <a:chOff x="5781627" y="1016517"/>
            <a:chExt cx="3031676" cy="874721"/>
          </a:xfrm>
        </p:grpSpPr>
        <p:sp>
          <p:nvSpPr>
            <p:cNvPr id="13" name="Cloud Callout 12"/>
            <p:cNvSpPr/>
            <p:nvPr/>
          </p:nvSpPr>
          <p:spPr>
            <a:xfrm>
              <a:off x="5781627" y="1016517"/>
              <a:ext cx="2074777" cy="874721"/>
            </a:xfrm>
            <a:prstGeom prst="cloudCallout">
              <a:avLst>
                <a:gd name="adj1" fmla="val -27681"/>
                <a:gd name="adj2" fmla="val 83618"/>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4" name="TextBox 13"/>
            <p:cNvSpPr txBox="1"/>
            <p:nvPr/>
          </p:nvSpPr>
          <p:spPr>
            <a:xfrm>
              <a:off x="6040727" y="1153312"/>
              <a:ext cx="2772576" cy="523220"/>
            </a:xfrm>
            <a:prstGeom prst="rect">
              <a:avLst/>
            </a:prstGeom>
            <a:noFill/>
          </p:spPr>
          <p:txBody>
            <a:bodyPr wrap="square" rtlCol="0" anchor="t">
              <a:spAutoFit/>
            </a:bodyPr>
            <a:lstStyle/>
            <a:p>
              <a:r>
                <a:rPr lang="en-US" sz="1400" b="1" dirty="0">
                  <a:solidFill>
                    <a:prstClr val="white"/>
                  </a:solidFill>
                  <a:ea typeface="Cambria Math" panose="02040503050406030204" pitchFamily="18" charset="0"/>
                  <a:cs typeface="Calibri" pitchFamily="34" charset="0"/>
                </a:rPr>
                <a:t>third column </a:t>
              </a:r>
              <a:r>
                <a:rPr lang="en-US" sz="1400" b="1" dirty="0" smtClean="0">
                  <a:solidFill>
                    <a:prstClr val="white"/>
                  </a:solidFill>
                  <a:ea typeface="Cambria Math" panose="02040503050406030204" pitchFamily="18" charset="0"/>
                  <a:cs typeface="Calibri" pitchFamily="34" charset="0"/>
                </a:rPr>
                <a:t>is</a:t>
              </a:r>
            </a:p>
            <a:p>
              <a:r>
                <a:rPr lang="en-US" sz="1400" b="1" dirty="0" smtClean="0">
                  <a:solidFill>
                    <a:prstClr val="white"/>
                  </a:solidFill>
                  <a:ea typeface="Cambria Math" panose="02040503050406030204" pitchFamily="18" charset="0"/>
                  <a:cs typeface="Calibri" pitchFamily="34" charset="0"/>
                </a:rPr>
                <a:t> frequency</a:t>
              </a:r>
              <a:r>
                <a:rPr lang="en-US" sz="1400" b="1" dirty="0">
                  <a:solidFill>
                    <a:prstClr val="white"/>
                  </a:solidFill>
                  <a:ea typeface="Cambria Math" panose="02040503050406030204" pitchFamily="18" charset="0"/>
                  <a:cs typeface="Calibri" pitchFamily="34" charset="0"/>
                </a:rPr>
                <a:t>.</a:t>
              </a:r>
            </a:p>
          </p:txBody>
        </p:sp>
      </p:grpSp>
      <p:sp>
        <p:nvSpPr>
          <p:cNvPr id="15" name="TextBox 14"/>
          <p:cNvSpPr txBox="1"/>
          <p:nvPr/>
        </p:nvSpPr>
        <p:spPr>
          <a:xfrm>
            <a:off x="3589775" y="1834317"/>
            <a:ext cx="1229749" cy="369332"/>
          </a:xfrm>
          <a:prstGeom prst="rect">
            <a:avLst/>
          </a:prstGeom>
          <a:noFill/>
        </p:spPr>
        <p:txBody>
          <a:bodyPr wrap="square" rtlCol="0" anchor="t">
            <a:spAutoFit/>
          </a:bodyPr>
          <a:lstStyle/>
          <a:p>
            <a:pPr algn="ctr"/>
            <a:r>
              <a:rPr lang="en-US" b="1" dirty="0" smtClean="0">
                <a:solidFill>
                  <a:prstClr val="black"/>
                </a:solidFill>
                <a:latin typeface="Cambria Math" panose="02040503050406030204" pitchFamily="18" charset="0"/>
                <a:ea typeface="Cambria Math" panose="02040503050406030204" pitchFamily="18" charset="0"/>
              </a:rPr>
              <a:t>Frequency</a:t>
            </a:r>
            <a:endParaRPr lang="en-US" b="1" dirty="0">
              <a:solidFill>
                <a:prstClr val="black"/>
              </a:solidFill>
              <a:latin typeface="Cambria Math" panose="02040503050406030204" pitchFamily="18" charset="0"/>
              <a:ea typeface="Cambria Math" panose="02040503050406030204" pitchFamily="18" charset="0"/>
            </a:endParaRPr>
          </a:p>
        </p:txBody>
      </p:sp>
      <p:sp>
        <p:nvSpPr>
          <p:cNvPr id="16" name="Rounded Rectangular Callout 15"/>
          <p:cNvSpPr/>
          <p:nvPr/>
        </p:nvSpPr>
        <p:spPr>
          <a:xfrm>
            <a:off x="5181604" y="1885952"/>
            <a:ext cx="2608891" cy="896977"/>
          </a:xfrm>
          <a:prstGeom prst="wedgeRoundRectCallout">
            <a:avLst>
              <a:gd name="adj1" fmla="val -49574"/>
              <a:gd name="adj2" fmla="val -30206"/>
              <a:gd name="adj3" fmla="val 16667"/>
            </a:avLst>
          </a:prstGeom>
          <a:solidFill>
            <a:srgbClr val="002060"/>
          </a:solidFill>
          <a:ln>
            <a:solidFill>
              <a:srgbClr val="6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dirty="0" smtClean="0">
                <a:solidFill>
                  <a:prstClr val="white"/>
                </a:solidFill>
                <a:ea typeface="Cambria Math" panose="02040503050406030204" pitchFamily="18" charset="0"/>
                <a:cs typeface="Calibri" pitchFamily="34" charset="0"/>
              </a:rPr>
              <a:t>     When </a:t>
            </a:r>
            <a:r>
              <a:rPr lang="en-US" sz="1400" b="1" dirty="0">
                <a:solidFill>
                  <a:prstClr val="white"/>
                </a:solidFill>
                <a:ea typeface="Cambria Math" panose="02040503050406030204" pitchFamily="18" charset="0"/>
                <a:cs typeface="Calibri" pitchFamily="34" charset="0"/>
              </a:rPr>
              <a:t>the classes are </a:t>
            </a:r>
          </a:p>
          <a:p>
            <a:pPr algn="just"/>
            <a:r>
              <a:rPr lang="en-US" sz="1400" b="1" dirty="0">
                <a:solidFill>
                  <a:prstClr val="white"/>
                </a:solidFill>
                <a:ea typeface="Cambria Math" panose="02040503050406030204" pitchFamily="18" charset="0"/>
                <a:cs typeface="Calibri" pitchFamily="34" charset="0"/>
              </a:rPr>
              <a:t>      continuous we follow law of </a:t>
            </a:r>
          </a:p>
          <a:p>
            <a:pPr algn="just"/>
            <a:r>
              <a:rPr lang="en-US" sz="1400" b="1" dirty="0">
                <a:solidFill>
                  <a:prstClr val="white"/>
                </a:solidFill>
                <a:ea typeface="Cambria Math" panose="02040503050406030204" pitchFamily="18" charset="0"/>
                <a:cs typeface="Calibri" pitchFamily="34" charset="0"/>
              </a:rPr>
              <a:t>      excluding upper limits.</a:t>
            </a:r>
          </a:p>
        </p:txBody>
      </p:sp>
      <p:sp>
        <p:nvSpPr>
          <p:cNvPr id="17" name="Rounded Rectangular Callout 16"/>
          <p:cNvSpPr/>
          <p:nvPr/>
        </p:nvSpPr>
        <p:spPr>
          <a:xfrm>
            <a:off x="5181604" y="2892476"/>
            <a:ext cx="2608891" cy="896977"/>
          </a:xfrm>
          <a:prstGeom prst="wedgeRoundRectCallout">
            <a:avLst>
              <a:gd name="adj1" fmla="val -51399"/>
              <a:gd name="adj2" fmla="val -34701"/>
              <a:gd name="adj3" fmla="val 16667"/>
            </a:avLst>
          </a:prstGeom>
          <a:solidFill>
            <a:srgbClr val="002060"/>
          </a:solidFill>
          <a:ln>
            <a:solidFill>
              <a:srgbClr val="6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dirty="0">
                <a:solidFill>
                  <a:prstClr val="white"/>
                </a:solidFill>
                <a:ea typeface="Cambria Math" panose="02040503050406030204" pitchFamily="18" charset="0"/>
                <a:cs typeface="Calibri" pitchFamily="34" charset="0"/>
              </a:rPr>
              <a:t>i.e. for class 0-10 </a:t>
            </a:r>
            <a:r>
              <a:rPr lang="en-US" sz="1400" b="1" dirty="0" smtClean="0">
                <a:solidFill>
                  <a:prstClr val="white"/>
                </a:solidFill>
                <a:ea typeface="Cambria Math" panose="02040503050406030204" pitchFamily="18" charset="0"/>
                <a:cs typeface="Calibri" pitchFamily="34" charset="0"/>
              </a:rPr>
              <a:t>, 10 is </a:t>
            </a:r>
            <a:r>
              <a:rPr lang="en-US" sz="1400" b="1" dirty="0">
                <a:solidFill>
                  <a:prstClr val="white"/>
                </a:solidFill>
                <a:ea typeface="Cambria Math" panose="02040503050406030204" pitchFamily="18" charset="0"/>
                <a:cs typeface="Calibri" pitchFamily="34" charset="0"/>
              </a:rPr>
              <a:t>the </a:t>
            </a:r>
          </a:p>
          <a:p>
            <a:pPr algn="just"/>
            <a:r>
              <a:rPr lang="en-US" sz="1400" b="1" dirty="0">
                <a:solidFill>
                  <a:prstClr val="white"/>
                </a:solidFill>
                <a:ea typeface="Cambria Math" panose="02040503050406030204" pitchFamily="18" charset="0"/>
                <a:cs typeface="Calibri" pitchFamily="34" charset="0"/>
              </a:rPr>
              <a:t>upper limit so tally mark for </a:t>
            </a:r>
          </a:p>
          <a:p>
            <a:pPr algn="just"/>
            <a:r>
              <a:rPr lang="en-US" sz="1400" b="1" dirty="0">
                <a:solidFill>
                  <a:prstClr val="white"/>
                </a:solidFill>
                <a:ea typeface="Cambria Math" panose="02040503050406030204" pitchFamily="18" charset="0"/>
                <a:cs typeface="Calibri" pitchFamily="34" charset="0"/>
              </a:rPr>
              <a:t>10 is recorded in the next class</a:t>
            </a:r>
          </a:p>
          <a:p>
            <a:pPr algn="just"/>
            <a:r>
              <a:rPr lang="en-US" sz="1400" b="1" dirty="0">
                <a:solidFill>
                  <a:prstClr val="white"/>
                </a:solidFill>
                <a:ea typeface="Cambria Math" panose="02040503050406030204" pitchFamily="18" charset="0"/>
                <a:cs typeface="Calibri" pitchFamily="34" charset="0"/>
              </a:rPr>
              <a:t> 10-20.</a:t>
            </a:r>
          </a:p>
        </p:txBody>
      </p:sp>
      <p:grpSp>
        <p:nvGrpSpPr>
          <p:cNvPr id="23" name="Group 22"/>
          <p:cNvGrpSpPr/>
          <p:nvPr/>
        </p:nvGrpSpPr>
        <p:grpSpPr>
          <a:xfrm>
            <a:off x="2438723" y="2342148"/>
            <a:ext cx="2133877" cy="1883358"/>
            <a:chOff x="5859393" y="2688827"/>
            <a:chExt cx="2133877" cy="1883358"/>
          </a:xfrm>
        </p:grpSpPr>
        <p:sp>
          <p:nvSpPr>
            <p:cNvPr id="24" name="TextBox 23"/>
            <p:cNvSpPr txBox="1"/>
            <p:nvPr/>
          </p:nvSpPr>
          <p:spPr>
            <a:xfrm>
              <a:off x="7533209" y="2688827"/>
              <a:ext cx="456990" cy="369332"/>
            </a:xfrm>
            <a:prstGeom prst="rect">
              <a:avLst/>
            </a:prstGeom>
            <a:noFill/>
          </p:spPr>
          <p:txBody>
            <a:bodyPr wrap="square" rtlCol="0" anchor="t">
              <a:spAutoFit/>
            </a:bodyPr>
            <a:lstStyle/>
            <a:p>
              <a:pPr algn="ctr"/>
              <a:r>
                <a:rPr lang="en-US" dirty="0" smtClean="0">
                  <a:solidFill>
                    <a:prstClr val="black"/>
                  </a:solidFill>
                  <a:latin typeface="Cambria Math" panose="02040503050406030204" pitchFamily="18" charset="0"/>
                  <a:ea typeface="Cambria Math" panose="02040503050406030204" pitchFamily="18" charset="0"/>
                </a:rPr>
                <a:t>7</a:t>
              </a:r>
              <a:endParaRPr lang="en-US" dirty="0">
                <a:solidFill>
                  <a:prstClr val="black"/>
                </a:solidFill>
                <a:latin typeface="Cambria Math" panose="02040503050406030204" pitchFamily="18" charset="0"/>
                <a:ea typeface="Cambria Math" panose="02040503050406030204" pitchFamily="18" charset="0"/>
              </a:endParaRPr>
            </a:p>
          </p:txBody>
        </p:sp>
        <p:sp>
          <p:nvSpPr>
            <p:cNvPr id="25" name="TextBox 24"/>
            <p:cNvSpPr txBox="1"/>
            <p:nvPr/>
          </p:nvSpPr>
          <p:spPr>
            <a:xfrm>
              <a:off x="7533209" y="3054484"/>
              <a:ext cx="456990" cy="369332"/>
            </a:xfrm>
            <a:prstGeom prst="rect">
              <a:avLst/>
            </a:prstGeom>
            <a:noFill/>
          </p:spPr>
          <p:txBody>
            <a:bodyPr wrap="square" rtlCol="0" anchor="t">
              <a:spAutoFit/>
            </a:bodyPr>
            <a:lstStyle/>
            <a:p>
              <a:pPr algn="ctr"/>
              <a:r>
                <a:rPr lang="en-US" dirty="0" smtClean="0">
                  <a:solidFill>
                    <a:prstClr val="black"/>
                  </a:solidFill>
                  <a:latin typeface="Cambria Math" panose="02040503050406030204" pitchFamily="18" charset="0"/>
                  <a:ea typeface="Cambria Math" panose="02040503050406030204" pitchFamily="18" charset="0"/>
                </a:rPr>
                <a:t>13</a:t>
              </a:r>
              <a:endParaRPr lang="en-US" dirty="0">
                <a:solidFill>
                  <a:prstClr val="black"/>
                </a:solidFill>
                <a:latin typeface="Cambria Math" panose="02040503050406030204" pitchFamily="18" charset="0"/>
                <a:ea typeface="Cambria Math" panose="02040503050406030204" pitchFamily="18" charset="0"/>
              </a:endParaRPr>
            </a:p>
          </p:txBody>
        </p:sp>
        <p:sp>
          <p:nvSpPr>
            <p:cNvPr id="26" name="TextBox 25"/>
            <p:cNvSpPr txBox="1"/>
            <p:nvPr/>
          </p:nvSpPr>
          <p:spPr>
            <a:xfrm>
              <a:off x="7530138" y="3430450"/>
              <a:ext cx="463132" cy="369332"/>
            </a:xfrm>
            <a:prstGeom prst="rect">
              <a:avLst/>
            </a:prstGeom>
            <a:noFill/>
          </p:spPr>
          <p:txBody>
            <a:bodyPr wrap="square" rtlCol="0" anchor="t">
              <a:spAutoFit/>
            </a:bodyPr>
            <a:lstStyle/>
            <a:p>
              <a:pPr algn="ctr"/>
              <a:r>
                <a:rPr lang="en-US" dirty="0" smtClean="0">
                  <a:solidFill>
                    <a:prstClr val="black"/>
                  </a:solidFill>
                  <a:latin typeface="Cambria Math" panose="02040503050406030204" pitchFamily="18" charset="0"/>
                  <a:ea typeface="Cambria Math" panose="02040503050406030204" pitchFamily="18" charset="0"/>
                </a:rPr>
                <a:t>14</a:t>
              </a:r>
              <a:endParaRPr lang="en-US" dirty="0">
                <a:solidFill>
                  <a:prstClr val="black"/>
                </a:solidFill>
                <a:latin typeface="Cambria Math" panose="02040503050406030204" pitchFamily="18" charset="0"/>
                <a:ea typeface="Cambria Math" panose="02040503050406030204" pitchFamily="18" charset="0"/>
              </a:endParaRPr>
            </a:p>
          </p:txBody>
        </p:sp>
        <p:sp>
          <p:nvSpPr>
            <p:cNvPr id="27" name="TextBox 26"/>
            <p:cNvSpPr txBox="1"/>
            <p:nvPr/>
          </p:nvSpPr>
          <p:spPr>
            <a:xfrm>
              <a:off x="7533209" y="4169928"/>
              <a:ext cx="456990" cy="369332"/>
            </a:xfrm>
            <a:prstGeom prst="rect">
              <a:avLst/>
            </a:prstGeom>
            <a:noFill/>
          </p:spPr>
          <p:txBody>
            <a:bodyPr wrap="square" rtlCol="0" anchor="t">
              <a:spAutoFit/>
            </a:bodyPr>
            <a:lstStyle/>
            <a:p>
              <a:pPr algn="ctr"/>
              <a:r>
                <a:rPr lang="en-US" b="1" dirty="0" smtClean="0">
                  <a:solidFill>
                    <a:srgbClr val="800000"/>
                  </a:solidFill>
                  <a:latin typeface="Cambria Math" panose="02040503050406030204" pitchFamily="18" charset="0"/>
                  <a:ea typeface="Cambria Math" panose="02040503050406030204" pitchFamily="18" charset="0"/>
                </a:rPr>
                <a:t>40</a:t>
              </a:r>
              <a:endParaRPr lang="en-US" b="1" dirty="0">
                <a:solidFill>
                  <a:srgbClr val="800000"/>
                </a:solidFill>
                <a:latin typeface="Cambria Math" panose="02040503050406030204" pitchFamily="18" charset="0"/>
                <a:ea typeface="Cambria Math" panose="02040503050406030204" pitchFamily="18" charset="0"/>
              </a:endParaRPr>
            </a:p>
          </p:txBody>
        </p:sp>
        <p:grpSp>
          <p:nvGrpSpPr>
            <p:cNvPr id="28" name="Group 27"/>
            <p:cNvGrpSpPr/>
            <p:nvPr/>
          </p:nvGrpSpPr>
          <p:grpSpPr>
            <a:xfrm>
              <a:off x="6290147" y="3079130"/>
              <a:ext cx="228600" cy="320040"/>
              <a:chOff x="6553200" y="2200060"/>
              <a:chExt cx="228600" cy="320040"/>
            </a:xfrm>
          </p:grpSpPr>
          <p:cxnSp>
            <p:nvCxnSpPr>
              <p:cNvPr id="73" name="Straight Connector 72"/>
              <p:cNvCxnSpPr/>
              <p:nvPr/>
            </p:nvCxnSpPr>
            <p:spPr>
              <a:xfrm rot="5400000">
                <a:off x="6439694"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74" name="Straight Connector 73"/>
              <p:cNvCxnSpPr/>
              <p:nvPr/>
            </p:nvCxnSpPr>
            <p:spPr>
              <a:xfrm rot="5400000">
                <a:off x="6515365"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75" name="Straight Connector 74"/>
              <p:cNvCxnSpPr/>
              <p:nvPr/>
            </p:nvCxnSpPr>
            <p:spPr>
              <a:xfrm rot="5400000">
                <a:off x="6591036"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76" name="Straight Connector 75"/>
              <p:cNvCxnSpPr/>
              <p:nvPr/>
            </p:nvCxnSpPr>
            <p:spPr>
              <a:xfrm rot="5400000">
                <a:off x="6666706"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77" name="Straight Connector 76"/>
              <p:cNvCxnSpPr/>
              <p:nvPr/>
            </p:nvCxnSpPr>
            <p:spPr>
              <a:xfrm rot="2700000">
                <a:off x="6506893" y="2359286"/>
                <a:ext cx="320040" cy="1588"/>
              </a:xfrm>
              <a:prstGeom prst="line">
                <a:avLst/>
              </a:prstGeom>
              <a:ln w="19050"/>
              <a:effectLst/>
            </p:spPr>
            <p:style>
              <a:lnRef idx="2">
                <a:schemeClr val="dk1"/>
              </a:lnRef>
              <a:fillRef idx="0">
                <a:schemeClr val="dk1"/>
              </a:fillRef>
              <a:effectRef idx="1">
                <a:schemeClr val="dk1"/>
              </a:effectRef>
              <a:fontRef idx="minor">
                <a:schemeClr val="tx1"/>
              </a:fontRef>
            </p:style>
          </p:cxnSp>
        </p:grpSp>
        <p:cxnSp>
          <p:nvCxnSpPr>
            <p:cNvPr id="29" name="Straight Connector 28"/>
            <p:cNvCxnSpPr/>
            <p:nvPr/>
          </p:nvCxnSpPr>
          <p:spPr>
            <a:xfrm rot="5400000">
              <a:off x="6480118" y="3238356"/>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grpSp>
          <p:nvGrpSpPr>
            <p:cNvPr id="30" name="Group 29"/>
            <p:cNvGrpSpPr/>
            <p:nvPr/>
          </p:nvGrpSpPr>
          <p:grpSpPr>
            <a:xfrm>
              <a:off x="5986670" y="3079130"/>
              <a:ext cx="228600" cy="320040"/>
              <a:chOff x="6553200" y="2200060"/>
              <a:chExt cx="228600" cy="320040"/>
            </a:xfrm>
          </p:grpSpPr>
          <p:cxnSp>
            <p:nvCxnSpPr>
              <p:cNvPr id="68" name="Straight Connector 67"/>
              <p:cNvCxnSpPr/>
              <p:nvPr/>
            </p:nvCxnSpPr>
            <p:spPr>
              <a:xfrm rot="5400000">
                <a:off x="6439694"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69" name="Straight Connector 68"/>
              <p:cNvCxnSpPr/>
              <p:nvPr/>
            </p:nvCxnSpPr>
            <p:spPr>
              <a:xfrm rot="5400000">
                <a:off x="6515365"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70" name="Straight Connector 69"/>
              <p:cNvCxnSpPr/>
              <p:nvPr/>
            </p:nvCxnSpPr>
            <p:spPr>
              <a:xfrm rot="5400000">
                <a:off x="6591036"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71" name="Straight Connector 70"/>
              <p:cNvCxnSpPr/>
              <p:nvPr/>
            </p:nvCxnSpPr>
            <p:spPr>
              <a:xfrm rot="5400000">
                <a:off x="6666706"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72" name="Straight Connector 71"/>
              <p:cNvCxnSpPr/>
              <p:nvPr/>
            </p:nvCxnSpPr>
            <p:spPr>
              <a:xfrm rot="2700000">
                <a:off x="6506893" y="2359286"/>
                <a:ext cx="320040" cy="1588"/>
              </a:xfrm>
              <a:prstGeom prst="line">
                <a:avLst/>
              </a:prstGeom>
              <a:ln w="19050"/>
              <a:effectLst/>
            </p:spPr>
            <p:style>
              <a:lnRef idx="2">
                <a:schemeClr val="dk1"/>
              </a:lnRef>
              <a:fillRef idx="0">
                <a:schemeClr val="dk1"/>
              </a:fillRef>
              <a:effectRef idx="1">
                <a:schemeClr val="dk1"/>
              </a:effectRef>
              <a:fontRef idx="minor">
                <a:schemeClr val="tx1"/>
              </a:fontRef>
            </p:style>
          </p:cxnSp>
        </p:grpSp>
        <p:grpSp>
          <p:nvGrpSpPr>
            <p:cNvPr id="31" name="Group 30"/>
            <p:cNvGrpSpPr/>
            <p:nvPr/>
          </p:nvGrpSpPr>
          <p:grpSpPr>
            <a:xfrm>
              <a:off x="6290147" y="2759780"/>
              <a:ext cx="77259" cy="228600"/>
              <a:chOff x="6553200" y="2246367"/>
              <a:chExt cx="77259" cy="228600"/>
            </a:xfrm>
          </p:grpSpPr>
          <p:cxnSp>
            <p:nvCxnSpPr>
              <p:cNvPr id="66" name="Straight Connector 65"/>
              <p:cNvCxnSpPr/>
              <p:nvPr/>
            </p:nvCxnSpPr>
            <p:spPr>
              <a:xfrm rot="5400000">
                <a:off x="6439694"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67" name="Straight Connector 66"/>
              <p:cNvCxnSpPr/>
              <p:nvPr/>
            </p:nvCxnSpPr>
            <p:spPr>
              <a:xfrm rot="5400000">
                <a:off x="6515365"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grpSp>
        <p:grpSp>
          <p:nvGrpSpPr>
            <p:cNvPr id="32" name="Group 31"/>
            <p:cNvGrpSpPr/>
            <p:nvPr/>
          </p:nvGrpSpPr>
          <p:grpSpPr>
            <a:xfrm>
              <a:off x="5986670" y="2713473"/>
              <a:ext cx="228600" cy="320040"/>
              <a:chOff x="6553200" y="2200060"/>
              <a:chExt cx="228600" cy="320040"/>
            </a:xfrm>
          </p:grpSpPr>
          <p:cxnSp>
            <p:nvCxnSpPr>
              <p:cNvPr id="61" name="Straight Connector 60"/>
              <p:cNvCxnSpPr/>
              <p:nvPr/>
            </p:nvCxnSpPr>
            <p:spPr>
              <a:xfrm rot="5400000">
                <a:off x="6439694"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62" name="Straight Connector 61"/>
              <p:cNvCxnSpPr/>
              <p:nvPr/>
            </p:nvCxnSpPr>
            <p:spPr>
              <a:xfrm rot="5400000">
                <a:off x="6515365"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63" name="Straight Connector 62"/>
              <p:cNvCxnSpPr/>
              <p:nvPr/>
            </p:nvCxnSpPr>
            <p:spPr>
              <a:xfrm rot="5400000">
                <a:off x="6591036"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64" name="Straight Connector 63"/>
              <p:cNvCxnSpPr/>
              <p:nvPr/>
            </p:nvCxnSpPr>
            <p:spPr>
              <a:xfrm rot="5400000">
                <a:off x="6666706"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65" name="Straight Connector 64"/>
              <p:cNvCxnSpPr/>
              <p:nvPr/>
            </p:nvCxnSpPr>
            <p:spPr>
              <a:xfrm rot="2700000">
                <a:off x="6506893" y="2359286"/>
                <a:ext cx="320040" cy="1588"/>
              </a:xfrm>
              <a:prstGeom prst="line">
                <a:avLst/>
              </a:prstGeom>
              <a:ln w="19050"/>
              <a:effectLst/>
            </p:spPr>
            <p:style>
              <a:lnRef idx="2">
                <a:schemeClr val="dk1"/>
              </a:lnRef>
              <a:fillRef idx="0">
                <a:schemeClr val="dk1"/>
              </a:fillRef>
              <a:effectRef idx="1">
                <a:schemeClr val="dk1"/>
              </a:effectRef>
              <a:fontRef idx="minor">
                <a:schemeClr val="tx1"/>
              </a:fontRef>
            </p:style>
          </p:cxnSp>
        </p:grpSp>
        <p:grpSp>
          <p:nvGrpSpPr>
            <p:cNvPr id="33" name="Group 32"/>
            <p:cNvGrpSpPr/>
            <p:nvPr/>
          </p:nvGrpSpPr>
          <p:grpSpPr>
            <a:xfrm>
              <a:off x="5986670" y="3455096"/>
              <a:ext cx="828320" cy="320040"/>
              <a:chOff x="2971800" y="3414219"/>
              <a:chExt cx="828320" cy="320040"/>
            </a:xfrm>
          </p:grpSpPr>
          <p:grpSp>
            <p:nvGrpSpPr>
              <p:cNvPr id="44" name="Group 43"/>
              <p:cNvGrpSpPr/>
              <p:nvPr/>
            </p:nvGrpSpPr>
            <p:grpSpPr>
              <a:xfrm>
                <a:off x="3271660" y="3414219"/>
                <a:ext cx="228600" cy="320040"/>
                <a:chOff x="6553200" y="2200060"/>
                <a:chExt cx="228600" cy="320040"/>
              </a:xfrm>
            </p:grpSpPr>
            <p:cxnSp>
              <p:nvCxnSpPr>
                <p:cNvPr id="56" name="Straight Connector 55"/>
                <p:cNvCxnSpPr/>
                <p:nvPr/>
              </p:nvCxnSpPr>
              <p:spPr>
                <a:xfrm rot="5400000">
                  <a:off x="6439694"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57" name="Straight Connector 56"/>
                <p:cNvCxnSpPr/>
                <p:nvPr/>
              </p:nvCxnSpPr>
              <p:spPr>
                <a:xfrm rot="5400000">
                  <a:off x="6515365"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rot="5400000">
                  <a:off x="6591036"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59" name="Straight Connector 58"/>
                <p:cNvCxnSpPr/>
                <p:nvPr/>
              </p:nvCxnSpPr>
              <p:spPr>
                <a:xfrm rot="5400000">
                  <a:off x="6666706"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rot="2700000">
                  <a:off x="6506893" y="2359286"/>
                  <a:ext cx="320040" cy="1588"/>
                </a:xfrm>
                <a:prstGeom prst="line">
                  <a:avLst/>
                </a:prstGeom>
                <a:ln w="19050"/>
                <a:effectLst/>
              </p:spPr>
              <p:style>
                <a:lnRef idx="2">
                  <a:schemeClr val="dk1"/>
                </a:lnRef>
                <a:fillRef idx="0">
                  <a:schemeClr val="dk1"/>
                </a:fillRef>
                <a:effectRef idx="1">
                  <a:schemeClr val="dk1"/>
                </a:effectRef>
                <a:fontRef idx="minor">
                  <a:schemeClr val="tx1"/>
                </a:fontRef>
              </p:style>
            </p:cxnSp>
          </p:grpSp>
          <p:grpSp>
            <p:nvGrpSpPr>
              <p:cNvPr id="45" name="Group 44"/>
              <p:cNvGrpSpPr/>
              <p:nvPr/>
            </p:nvGrpSpPr>
            <p:grpSpPr>
              <a:xfrm>
                <a:off x="2971800" y="3414219"/>
                <a:ext cx="228600" cy="320040"/>
                <a:chOff x="6553200" y="2200060"/>
                <a:chExt cx="228600" cy="320040"/>
              </a:xfrm>
            </p:grpSpPr>
            <p:cxnSp>
              <p:nvCxnSpPr>
                <p:cNvPr id="51" name="Straight Connector 50"/>
                <p:cNvCxnSpPr/>
                <p:nvPr/>
              </p:nvCxnSpPr>
              <p:spPr>
                <a:xfrm rot="5400000">
                  <a:off x="6439694"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52" name="Straight Connector 51"/>
                <p:cNvCxnSpPr/>
                <p:nvPr/>
              </p:nvCxnSpPr>
              <p:spPr>
                <a:xfrm rot="5400000">
                  <a:off x="6515365"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53" name="Straight Connector 52"/>
                <p:cNvCxnSpPr/>
                <p:nvPr/>
              </p:nvCxnSpPr>
              <p:spPr>
                <a:xfrm rot="5400000">
                  <a:off x="6591036"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54" name="Straight Connector 53"/>
                <p:cNvCxnSpPr/>
                <p:nvPr/>
              </p:nvCxnSpPr>
              <p:spPr>
                <a:xfrm rot="5400000">
                  <a:off x="6666706"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55" name="Straight Connector 54"/>
                <p:cNvCxnSpPr/>
                <p:nvPr/>
              </p:nvCxnSpPr>
              <p:spPr>
                <a:xfrm rot="2700000">
                  <a:off x="6506893" y="2359286"/>
                  <a:ext cx="320040" cy="1588"/>
                </a:xfrm>
                <a:prstGeom prst="line">
                  <a:avLst/>
                </a:prstGeom>
                <a:ln w="19050"/>
                <a:effectLst/>
              </p:spPr>
              <p:style>
                <a:lnRef idx="2">
                  <a:schemeClr val="dk1"/>
                </a:lnRef>
                <a:fillRef idx="0">
                  <a:schemeClr val="dk1"/>
                </a:fillRef>
                <a:effectRef idx="1">
                  <a:schemeClr val="dk1"/>
                </a:effectRef>
                <a:fontRef idx="minor">
                  <a:schemeClr val="tx1"/>
                </a:fontRef>
              </p:style>
            </p:cxnSp>
          </p:grpSp>
          <p:grpSp>
            <p:nvGrpSpPr>
              <p:cNvPr id="46" name="Group 45"/>
              <p:cNvGrpSpPr/>
              <p:nvPr/>
            </p:nvGrpSpPr>
            <p:grpSpPr>
              <a:xfrm>
                <a:off x="3571520" y="3460526"/>
                <a:ext cx="228600" cy="228600"/>
                <a:chOff x="6553200" y="2246367"/>
                <a:chExt cx="228600" cy="228600"/>
              </a:xfrm>
            </p:grpSpPr>
            <p:cxnSp>
              <p:nvCxnSpPr>
                <p:cNvPr id="47" name="Straight Connector 46"/>
                <p:cNvCxnSpPr/>
                <p:nvPr/>
              </p:nvCxnSpPr>
              <p:spPr>
                <a:xfrm rot="5400000">
                  <a:off x="6439694"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48" name="Straight Connector 47"/>
                <p:cNvCxnSpPr/>
                <p:nvPr/>
              </p:nvCxnSpPr>
              <p:spPr>
                <a:xfrm rot="5400000">
                  <a:off x="6515365"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49" name="Straight Connector 48"/>
                <p:cNvCxnSpPr/>
                <p:nvPr/>
              </p:nvCxnSpPr>
              <p:spPr>
                <a:xfrm rot="5400000">
                  <a:off x="6591036"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50" name="Straight Connector 49"/>
                <p:cNvCxnSpPr/>
                <p:nvPr/>
              </p:nvCxnSpPr>
              <p:spPr>
                <a:xfrm rot="5400000">
                  <a:off x="6666706"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grpSp>
        </p:grpSp>
        <p:sp>
          <p:nvSpPr>
            <p:cNvPr id="34" name="TextBox 33"/>
            <p:cNvSpPr txBox="1"/>
            <p:nvPr/>
          </p:nvSpPr>
          <p:spPr>
            <a:xfrm>
              <a:off x="7530138" y="3800189"/>
              <a:ext cx="463132" cy="369332"/>
            </a:xfrm>
            <a:prstGeom prst="rect">
              <a:avLst/>
            </a:prstGeom>
            <a:noFill/>
          </p:spPr>
          <p:txBody>
            <a:bodyPr wrap="square" rtlCol="0" anchor="t">
              <a:spAutoFit/>
            </a:bodyPr>
            <a:lstStyle/>
            <a:p>
              <a:pPr algn="ctr"/>
              <a:r>
                <a:rPr lang="en-US" dirty="0" smtClean="0">
                  <a:solidFill>
                    <a:prstClr val="black"/>
                  </a:solidFill>
                  <a:latin typeface="Cambria Math" panose="02040503050406030204" pitchFamily="18" charset="0"/>
                  <a:ea typeface="Cambria Math" panose="02040503050406030204" pitchFamily="18" charset="0"/>
                </a:rPr>
                <a:t>6</a:t>
              </a:r>
              <a:endParaRPr lang="en-US" dirty="0">
                <a:solidFill>
                  <a:prstClr val="black"/>
                </a:solidFill>
                <a:latin typeface="Cambria Math" panose="02040503050406030204" pitchFamily="18" charset="0"/>
                <a:ea typeface="Cambria Math" panose="02040503050406030204" pitchFamily="18" charset="0"/>
              </a:endParaRPr>
            </a:p>
          </p:txBody>
        </p:sp>
        <p:cxnSp>
          <p:nvCxnSpPr>
            <p:cNvPr id="35" name="Straight Connector 34"/>
            <p:cNvCxnSpPr/>
            <p:nvPr/>
          </p:nvCxnSpPr>
          <p:spPr>
            <a:xfrm rot="5400000">
              <a:off x="6550143" y="3238356"/>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rot="5400000">
              <a:off x="6622638" y="3238356"/>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rot="5400000">
              <a:off x="6176641" y="3984061"/>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grpSp>
          <p:nvGrpSpPr>
            <p:cNvPr id="38" name="Group 37"/>
            <p:cNvGrpSpPr/>
            <p:nvPr/>
          </p:nvGrpSpPr>
          <p:grpSpPr>
            <a:xfrm>
              <a:off x="5986670" y="3824835"/>
              <a:ext cx="228600" cy="320040"/>
              <a:chOff x="6553200" y="2200060"/>
              <a:chExt cx="228600" cy="320040"/>
            </a:xfrm>
          </p:grpSpPr>
          <p:cxnSp>
            <p:nvCxnSpPr>
              <p:cNvPr id="39" name="Straight Connector 38"/>
              <p:cNvCxnSpPr/>
              <p:nvPr/>
            </p:nvCxnSpPr>
            <p:spPr>
              <a:xfrm rot="5400000">
                <a:off x="6439694"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40" name="Straight Connector 39"/>
              <p:cNvCxnSpPr/>
              <p:nvPr/>
            </p:nvCxnSpPr>
            <p:spPr>
              <a:xfrm rot="5400000">
                <a:off x="6515365"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rot="5400000">
                <a:off x="6591036"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42" name="Straight Connector 41"/>
              <p:cNvCxnSpPr/>
              <p:nvPr/>
            </p:nvCxnSpPr>
            <p:spPr>
              <a:xfrm rot="5400000">
                <a:off x="6666706" y="235987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43" name="Straight Connector 42"/>
              <p:cNvCxnSpPr/>
              <p:nvPr/>
            </p:nvCxnSpPr>
            <p:spPr>
              <a:xfrm rot="2700000">
                <a:off x="6506893" y="2359286"/>
                <a:ext cx="320040" cy="1588"/>
              </a:xfrm>
              <a:prstGeom prst="line">
                <a:avLst/>
              </a:prstGeom>
              <a:ln w="19050"/>
              <a:effectLst/>
            </p:spPr>
            <p:style>
              <a:lnRef idx="2">
                <a:schemeClr val="dk1"/>
              </a:lnRef>
              <a:fillRef idx="0">
                <a:schemeClr val="dk1"/>
              </a:fillRef>
              <a:effectRef idx="1">
                <a:schemeClr val="dk1"/>
              </a:effectRef>
              <a:fontRef idx="minor">
                <a:schemeClr val="tx1"/>
              </a:fontRef>
            </p:style>
          </p:cxnSp>
        </p:grpSp>
        <p:sp>
          <p:nvSpPr>
            <p:cNvPr id="85" name="TextBox 84"/>
            <p:cNvSpPr txBox="1"/>
            <p:nvPr/>
          </p:nvSpPr>
          <p:spPr>
            <a:xfrm>
              <a:off x="5859393" y="4203195"/>
              <a:ext cx="735987" cy="368990"/>
            </a:xfrm>
            <a:prstGeom prst="rect">
              <a:avLst/>
            </a:prstGeom>
            <a:noFill/>
          </p:spPr>
          <p:txBody>
            <a:bodyPr wrap="square" rtlCol="0" anchor="t">
              <a:spAutoFit/>
            </a:bodyPr>
            <a:lstStyle/>
            <a:p>
              <a:pPr algn="ctr"/>
              <a:r>
                <a:rPr lang="en-US" b="1" dirty="0" smtClean="0">
                  <a:solidFill>
                    <a:srgbClr val="800000"/>
                  </a:solidFill>
                  <a:latin typeface="Cambria Math" panose="02040503050406030204" pitchFamily="18" charset="0"/>
                  <a:ea typeface="Cambria Math" panose="02040503050406030204" pitchFamily="18" charset="0"/>
                </a:rPr>
                <a:t>Total</a:t>
              </a:r>
              <a:endParaRPr lang="en-US" b="1" dirty="0">
                <a:solidFill>
                  <a:srgbClr val="800000"/>
                </a:solidFill>
                <a:latin typeface="Cambria Math" panose="02040503050406030204" pitchFamily="18" charset="0"/>
                <a:ea typeface="Cambria Math" panose="02040503050406030204" pitchFamily="18" charset="0"/>
              </a:endParaRPr>
            </a:p>
          </p:txBody>
        </p:sp>
      </p:grpSp>
      <p:sp>
        <p:nvSpPr>
          <p:cNvPr id="78" name="Rounded Rectangle 77"/>
          <p:cNvSpPr/>
          <p:nvPr/>
        </p:nvSpPr>
        <p:spPr>
          <a:xfrm rot="19188440">
            <a:off x="890522" y="2653179"/>
            <a:ext cx="897760" cy="240732"/>
          </a:xfrm>
          <a:prstGeom prst="roundRect">
            <a:avLst>
              <a:gd name="adj" fmla="val 50000"/>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79" name="Rounded Rectangle 78"/>
          <p:cNvSpPr/>
          <p:nvPr/>
        </p:nvSpPr>
        <p:spPr>
          <a:xfrm rot="19188440">
            <a:off x="880997" y="3034362"/>
            <a:ext cx="897760" cy="240732"/>
          </a:xfrm>
          <a:prstGeom prst="roundRect">
            <a:avLst>
              <a:gd name="adj" fmla="val 50000"/>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82" name="Rounded Rectangle 81"/>
          <p:cNvSpPr/>
          <p:nvPr/>
        </p:nvSpPr>
        <p:spPr>
          <a:xfrm rot="16200000">
            <a:off x="330312" y="3033297"/>
            <a:ext cx="1472609" cy="279482"/>
          </a:xfrm>
          <a:prstGeom prst="roundRect">
            <a:avLst>
              <a:gd name="adj" fmla="val 50000"/>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nvGrpSpPr>
          <p:cNvPr id="83" name="Group 82"/>
          <p:cNvGrpSpPr/>
          <p:nvPr/>
        </p:nvGrpSpPr>
        <p:grpSpPr>
          <a:xfrm>
            <a:off x="654387" y="1257456"/>
            <a:ext cx="1337574" cy="799791"/>
            <a:chOff x="5980578" y="1053982"/>
            <a:chExt cx="1807118" cy="799791"/>
          </a:xfrm>
        </p:grpSpPr>
        <p:sp>
          <p:nvSpPr>
            <p:cNvPr id="84" name="Cloud Callout 83"/>
            <p:cNvSpPr/>
            <p:nvPr/>
          </p:nvSpPr>
          <p:spPr>
            <a:xfrm>
              <a:off x="5980578" y="1053982"/>
              <a:ext cx="1807118" cy="799791"/>
            </a:xfrm>
            <a:prstGeom prst="cloudCallout">
              <a:avLst>
                <a:gd name="adj1" fmla="val -17000"/>
                <a:gd name="adj2" fmla="val 101721"/>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86" name="TextBox 85"/>
            <p:cNvSpPr txBox="1"/>
            <p:nvPr/>
          </p:nvSpPr>
          <p:spPr>
            <a:xfrm>
              <a:off x="6320339" y="1248562"/>
              <a:ext cx="1256456" cy="523220"/>
            </a:xfrm>
            <a:prstGeom prst="rect">
              <a:avLst/>
            </a:prstGeom>
            <a:noFill/>
          </p:spPr>
          <p:txBody>
            <a:bodyPr wrap="square" rtlCol="0" anchor="t">
              <a:spAutoFit/>
            </a:bodyPr>
            <a:lstStyle/>
            <a:p>
              <a:r>
                <a:rPr lang="en-US" sz="1400" b="1" dirty="0" smtClean="0">
                  <a:solidFill>
                    <a:prstClr val="white"/>
                  </a:solidFill>
                  <a:ea typeface="Cambria Math" panose="02040503050406030204" pitchFamily="18" charset="0"/>
                  <a:cs typeface="Calibri" pitchFamily="34" charset="0"/>
                </a:rPr>
                <a:t>Lower limit</a:t>
              </a:r>
              <a:endParaRPr lang="en-US" sz="1400" b="1" dirty="0">
                <a:solidFill>
                  <a:prstClr val="white"/>
                </a:solidFill>
                <a:ea typeface="Cambria Math" panose="02040503050406030204" pitchFamily="18" charset="0"/>
                <a:cs typeface="Calibri" pitchFamily="34" charset="0"/>
              </a:endParaRPr>
            </a:p>
          </p:txBody>
        </p:sp>
      </p:grpSp>
      <p:sp>
        <p:nvSpPr>
          <p:cNvPr id="87" name="Rounded Rectangle 86"/>
          <p:cNvSpPr/>
          <p:nvPr/>
        </p:nvSpPr>
        <p:spPr>
          <a:xfrm rot="16200000">
            <a:off x="796534" y="3029204"/>
            <a:ext cx="1472609" cy="279482"/>
          </a:xfrm>
          <a:prstGeom prst="roundRect">
            <a:avLst>
              <a:gd name="adj" fmla="val 50000"/>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nvGrpSpPr>
          <p:cNvPr id="88" name="Group 87"/>
          <p:cNvGrpSpPr/>
          <p:nvPr/>
        </p:nvGrpSpPr>
        <p:grpSpPr>
          <a:xfrm>
            <a:off x="1167072" y="1238269"/>
            <a:ext cx="1337574" cy="799791"/>
            <a:chOff x="5980578" y="1053982"/>
            <a:chExt cx="1807118" cy="799791"/>
          </a:xfrm>
        </p:grpSpPr>
        <p:sp>
          <p:nvSpPr>
            <p:cNvPr id="89" name="Cloud Callout 88"/>
            <p:cNvSpPr/>
            <p:nvPr/>
          </p:nvSpPr>
          <p:spPr>
            <a:xfrm>
              <a:off x="5980578" y="1053982"/>
              <a:ext cx="1807118" cy="799791"/>
            </a:xfrm>
            <a:prstGeom prst="cloudCallout">
              <a:avLst>
                <a:gd name="adj1" fmla="val -17000"/>
                <a:gd name="adj2" fmla="val 101721"/>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90" name="TextBox 89"/>
            <p:cNvSpPr txBox="1"/>
            <p:nvPr/>
          </p:nvSpPr>
          <p:spPr>
            <a:xfrm>
              <a:off x="6320339" y="1248562"/>
              <a:ext cx="1256456" cy="523220"/>
            </a:xfrm>
            <a:prstGeom prst="rect">
              <a:avLst/>
            </a:prstGeom>
            <a:noFill/>
          </p:spPr>
          <p:txBody>
            <a:bodyPr wrap="square" rtlCol="0" anchor="t">
              <a:spAutoFit/>
            </a:bodyPr>
            <a:lstStyle/>
            <a:p>
              <a:r>
                <a:rPr lang="en-US" sz="1400" b="1" dirty="0" smtClean="0">
                  <a:solidFill>
                    <a:prstClr val="white"/>
                  </a:solidFill>
                  <a:ea typeface="Cambria Math" panose="02040503050406030204" pitchFamily="18" charset="0"/>
                  <a:cs typeface="Calibri" pitchFamily="34" charset="0"/>
                </a:rPr>
                <a:t>Upper  limit</a:t>
              </a:r>
              <a:endParaRPr lang="en-US" sz="1400" b="1" dirty="0">
                <a:solidFill>
                  <a:prstClr val="white"/>
                </a:solidFill>
                <a:ea typeface="Cambria Math" panose="02040503050406030204" pitchFamily="18" charset="0"/>
                <a:cs typeface="Calibri" pitchFamily="34" charset="0"/>
              </a:endParaRPr>
            </a:p>
          </p:txBody>
        </p:sp>
      </p:grpSp>
      <p:grpSp>
        <p:nvGrpSpPr>
          <p:cNvPr id="22" name="Group 21"/>
          <p:cNvGrpSpPr/>
          <p:nvPr/>
        </p:nvGrpSpPr>
        <p:grpSpPr>
          <a:xfrm>
            <a:off x="800634" y="2419350"/>
            <a:ext cx="1046682" cy="1480694"/>
            <a:chOff x="838200" y="2419350"/>
            <a:chExt cx="1046682" cy="1480694"/>
          </a:xfrm>
        </p:grpSpPr>
        <p:sp>
          <p:nvSpPr>
            <p:cNvPr id="18" name="TextBox 17"/>
            <p:cNvSpPr txBox="1"/>
            <p:nvPr/>
          </p:nvSpPr>
          <p:spPr>
            <a:xfrm>
              <a:off x="838200" y="2419350"/>
              <a:ext cx="1009116" cy="369332"/>
            </a:xfrm>
            <a:prstGeom prst="rect">
              <a:avLst/>
            </a:prstGeom>
            <a:noFill/>
          </p:spPr>
          <p:txBody>
            <a:bodyPr wrap="square" rtlCol="0" anchor="t">
              <a:spAutoFit/>
            </a:bodyPr>
            <a:lstStyle/>
            <a:p>
              <a:pPr algn="ctr"/>
              <a:r>
                <a:rPr lang="en-US" dirty="0" smtClean="0">
                  <a:solidFill>
                    <a:prstClr val="black"/>
                  </a:solidFill>
                  <a:latin typeface="Cambria Math" panose="02040503050406030204" pitchFamily="18" charset="0"/>
                  <a:ea typeface="Cambria Math" panose="02040503050406030204" pitchFamily="18" charset="0"/>
                </a:rPr>
                <a:t>0 – 10</a:t>
              </a:r>
              <a:endParaRPr lang="en-US" dirty="0">
                <a:solidFill>
                  <a:prstClr val="black"/>
                </a:solidFill>
                <a:latin typeface="Cambria Math" panose="02040503050406030204" pitchFamily="18" charset="0"/>
                <a:ea typeface="Cambria Math" panose="02040503050406030204" pitchFamily="18" charset="0"/>
              </a:endParaRPr>
            </a:p>
          </p:txBody>
        </p:sp>
        <p:sp>
          <p:nvSpPr>
            <p:cNvPr id="19" name="TextBox 18"/>
            <p:cNvSpPr txBox="1"/>
            <p:nvPr/>
          </p:nvSpPr>
          <p:spPr>
            <a:xfrm>
              <a:off x="845820" y="2785007"/>
              <a:ext cx="993876" cy="369332"/>
            </a:xfrm>
            <a:prstGeom prst="rect">
              <a:avLst/>
            </a:prstGeom>
            <a:noFill/>
          </p:spPr>
          <p:txBody>
            <a:bodyPr wrap="square" rtlCol="0" anchor="t">
              <a:spAutoFit/>
            </a:bodyPr>
            <a:lstStyle/>
            <a:p>
              <a:pPr algn="ctr"/>
              <a:r>
                <a:rPr lang="en-US" dirty="0" smtClean="0">
                  <a:solidFill>
                    <a:prstClr val="black"/>
                  </a:solidFill>
                  <a:latin typeface="Cambria Math" panose="02040503050406030204" pitchFamily="18" charset="0"/>
                  <a:ea typeface="Cambria Math" panose="02040503050406030204" pitchFamily="18" charset="0"/>
                </a:rPr>
                <a:t>10 </a:t>
              </a:r>
              <a:r>
                <a:rPr lang="en-US" dirty="0">
                  <a:solidFill>
                    <a:prstClr val="black"/>
                  </a:solidFill>
                  <a:latin typeface="Cambria Math" panose="02040503050406030204" pitchFamily="18" charset="0"/>
                  <a:ea typeface="Cambria Math" panose="02040503050406030204" pitchFamily="18" charset="0"/>
                </a:rPr>
                <a:t>– </a:t>
              </a:r>
              <a:r>
                <a:rPr lang="en-US" dirty="0" smtClean="0">
                  <a:solidFill>
                    <a:prstClr val="black"/>
                  </a:solidFill>
                  <a:latin typeface="Cambria Math" panose="02040503050406030204" pitchFamily="18" charset="0"/>
                  <a:ea typeface="Cambria Math" panose="02040503050406030204" pitchFamily="18" charset="0"/>
                </a:rPr>
                <a:t>20</a:t>
              </a:r>
              <a:endParaRPr lang="en-US" dirty="0">
                <a:solidFill>
                  <a:prstClr val="black"/>
                </a:solidFill>
                <a:latin typeface="Cambria Math" panose="02040503050406030204" pitchFamily="18" charset="0"/>
                <a:ea typeface="Cambria Math" panose="02040503050406030204" pitchFamily="18" charset="0"/>
              </a:endParaRPr>
            </a:p>
          </p:txBody>
        </p:sp>
        <p:sp>
          <p:nvSpPr>
            <p:cNvPr id="20" name="TextBox 19"/>
            <p:cNvSpPr txBox="1"/>
            <p:nvPr/>
          </p:nvSpPr>
          <p:spPr>
            <a:xfrm>
              <a:off x="875766" y="3160973"/>
              <a:ext cx="1009116" cy="369332"/>
            </a:xfrm>
            <a:prstGeom prst="rect">
              <a:avLst/>
            </a:prstGeom>
            <a:noFill/>
          </p:spPr>
          <p:txBody>
            <a:bodyPr wrap="square" rtlCol="0" anchor="t">
              <a:spAutoFit/>
            </a:bodyPr>
            <a:lstStyle/>
            <a:p>
              <a:pPr algn="ctr"/>
              <a:r>
                <a:rPr lang="en-US" dirty="0" smtClean="0">
                  <a:solidFill>
                    <a:prstClr val="black"/>
                  </a:solidFill>
                  <a:latin typeface="Cambria Math" panose="02040503050406030204" pitchFamily="18" charset="0"/>
                  <a:ea typeface="Cambria Math" panose="02040503050406030204" pitchFamily="18" charset="0"/>
                </a:rPr>
                <a:t>20 </a:t>
              </a:r>
              <a:r>
                <a:rPr lang="en-US" dirty="0">
                  <a:solidFill>
                    <a:prstClr val="black"/>
                  </a:solidFill>
                  <a:latin typeface="Cambria Math" panose="02040503050406030204" pitchFamily="18" charset="0"/>
                  <a:ea typeface="Cambria Math" panose="02040503050406030204" pitchFamily="18" charset="0"/>
                </a:rPr>
                <a:t>– </a:t>
              </a:r>
              <a:r>
                <a:rPr lang="en-US" dirty="0" smtClean="0">
                  <a:solidFill>
                    <a:prstClr val="black"/>
                  </a:solidFill>
                  <a:latin typeface="Cambria Math" panose="02040503050406030204" pitchFamily="18" charset="0"/>
                  <a:ea typeface="Cambria Math" panose="02040503050406030204" pitchFamily="18" charset="0"/>
                </a:rPr>
                <a:t>30</a:t>
              </a:r>
              <a:endParaRPr lang="en-US" dirty="0">
                <a:solidFill>
                  <a:prstClr val="black"/>
                </a:solidFill>
                <a:latin typeface="Cambria Math" panose="02040503050406030204" pitchFamily="18" charset="0"/>
                <a:ea typeface="Cambria Math" panose="02040503050406030204" pitchFamily="18" charset="0"/>
              </a:endParaRPr>
            </a:p>
          </p:txBody>
        </p:sp>
        <p:sp>
          <p:nvSpPr>
            <p:cNvPr id="21" name="TextBox 20"/>
            <p:cNvSpPr txBox="1"/>
            <p:nvPr/>
          </p:nvSpPr>
          <p:spPr>
            <a:xfrm>
              <a:off x="838200" y="3530712"/>
              <a:ext cx="1009116" cy="369332"/>
            </a:xfrm>
            <a:prstGeom prst="rect">
              <a:avLst/>
            </a:prstGeom>
            <a:noFill/>
          </p:spPr>
          <p:txBody>
            <a:bodyPr wrap="square" rtlCol="0" anchor="t">
              <a:spAutoFit/>
            </a:bodyPr>
            <a:lstStyle/>
            <a:p>
              <a:pPr algn="ctr"/>
              <a:r>
                <a:rPr lang="en-US" dirty="0" smtClean="0">
                  <a:solidFill>
                    <a:prstClr val="black"/>
                  </a:solidFill>
                  <a:latin typeface="Cambria Math" panose="02040503050406030204" pitchFamily="18" charset="0"/>
                  <a:ea typeface="Cambria Math" panose="02040503050406030204" pitchFamily="18" charset="0"/>
                </a:rPr>
                <a:t>30 </a:t>
              </a:r>
              <a:r>
                <a:rPr lang="en-US" dirty="0">
                  <a:solidFill>
                    <a:prstClr val="black"/>
                  </a:solidFill>
                  <a:latin typeface="Cambria Math" panose="02040503050406030204" pitchFamily="18" charset="0"/>
                  <a:ea typeface="Cambria Math" panose="02040503050406030204" pitchFamily="18" charset="0"/>
                </a:rPr>
                <a:t>– </a:t>
              </a:r>
              <a:r>
                <a:rPr lang="en-US" dirty="0" smtClean="0">
                  <a:solidFill>
                    <a:prstClr val="black"/>
                  </a:solidFill>
                  <a:latin typeface="Cambria Math" panose="02040503050406030204" pitchFamily="18" charset="0"/>
                  <a:ea typeface="Cambria Math" panose="02040503050406030204" pitchFamily="18" charset="0"/>
                </a:rPr>
                <a:t>40</a:t>
              </a:r>
              <a:endParaRPr lang="en-US" dirty="0">
                <a:solidFill>
                  <a:prstClr val="black"/>
                </a:solidFill>
                <a:latin typeface="Cambria Math" panose="02040503050406030204" pitchFamily="18" charset="0"/>
                <a:ea typeface="Cambria Math" panose="02040503050406030204" pitchFamily="18" charset="0"/>
              </a:endParaRPr>
            </a:p>
          </p:txBody>
        </p:sp>
      </p:grpSp>
      <p:grpSp>
        <p:nvGrpSpPr>
          <p:cNvPr id="91" name="Group 90"/>
          <p:cNvGrpSpPr/>
          <p:nvPr/>
        </p:nvGrpSpPr>
        <p:grpSpPr>
          <a:xfrm>
            <a:off x="895348" y="1666057"/>
            <a:ext cx="1337574" cy="600895"/>
            <a:chOff x="5980578" y="1053982"/>
            <a:chExt cx="1807118" cy="799791"/>
          </a:xfrm>
        </p:grpSpPr>
        <p:sp>
          <p:nvSpPr>
            <p:cNvPr id="92" name="Cloud Callout 91"/>
            <p:cNvSpPr/>
            <p:nvPr/>
          </p:nvSpPr>
          <p:spPr>
            <a:xfrm>
              <a:off x="5980578" y="1053982"/>
              <a:ext cx="1807118" cy="799791"/>
            </a:xfrm>
            <a:prstGeom prst="cloudCallout">
              <a:avLst>
                <a:gd name="adj1" fmla="val -17000"/>
                <a:gd name="adj2" fmla="val 101721"/>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93" name="TextBox 92"/>
            <p:cNvSpPr txBox="1"/>
            <p:nvPr/>
          </p:nvSpPr>
          <p:spPr>
            <a:xfrm>
              <a:off x="6320339" y="1248562"/>
              <a:ext cx="1256456" cy="409272"/>
            </a:xfrm>
            <a:prstGeom prst="rect">
              <a:avLst/>
            </a:prstGeom>
            <a:noFill/>
          </p:spPr>
          <p:txBody>
            <a:bodyPr wrap="square" rtlCol="0" anchor="t">
              <a:spAutoFit/>
            </a:bodyPr>
            <a:lstStyle/>
            <a:p>
              <a:r>
                <a:rPr lang="en-US" sz="1400" b="1" dirty="0" smtClean="0">
                  <a:solidFill>
                    <a:prstClr val="white"/>
                  </a:solidFill>
                  <a:ea typeface="Cambria Math" panose="02040503050406030204" pitchFamily="18" charset="0"/>
                  <a:cs typeface="Calibri" pitchFamily="34" charset="0"/>
                </a:rPr>
                <a:t>Same</a:t>
              </a:r>
              <a:endParaRPr lang="en-US" sz="1400" b="1" dirty="0">
                <a:solidFill>
                  <a:prstClr val="white"/>
                </a:solidFill>
                <a:ea typeface="Cambria Math" panose="02040503050406030204" pitchFamily="18" charset="0"/>
                <a:cs typeface="Calibri" pitchFamily="34" charset="0"/>
              </a:endParaRPr>
            </a:p>
          </p:txBody>
        </p:sp>
      </p:grpSp>
      <p:sp>
        <p:nvSpPr>
          <p:cNvPr id="94" name="Rectangular Callout 93"/>
          <p:cNvSpPr/>
          <p:nvPr/>
        </p:nvSpPr>
        <p:spPr>
          <a:xfrm>
            <a:off x="1059599" y="4365845"/>
            <a:ext cx="3569553" cy="380406"/>
          </a:xfrm>
          <a:prstGeom prst="wedgeRectCallout">
            <a:avLst>
              <a:gd name="adj1" fmla="val -43746"/>
              <a:gd name="adj2" fmla="val -179592"/>
            </a:avLst>
          </a:prstGeom>
          <a:solidFill>
            <a:srgbClr val="68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tlCol="0" anchor="ctr"/>
          <a:lstStyle/>
          <a:p>
            <a:r>
              <a:rPr lang="en-US" sz="1400" b="1" dirty="0">
                <a:solidFill>
                  <a:prstClr val="white"/>
                </a:solidFill>
                <a:latin typeface="Cambria Math" panose="02040503050406030204" pitchFamily="18" charset="0"/>
                <a:ea typeface="Cambria Math" panose="02040503050406030204" pitchFamily="18" charset="0"/>
              </a:rPr>
              <a:t>The </a:t>
            </a:r>
            <a:r>
              <a:rPr lang="en-US" sz="1400" b="1" dirty="0" smtClean="0">
                <a:solidFill>
                  <a:prstClr val="white"/>
                </a:solidFill>
                <a:latin typeface="Cambria Math" panose="02040503050406030204" pitchFamily="18" charset="0"/>
                <a:ea typeface="Cambria Math" panose="02040503050406030204" pitchFamily="18" charset="0"/>
              </a:rPr>
              <a:t>classes are </a:t>
            </a:r>
            <a:r>
              <a:rPr lang="en-US" sz="1400" b="1" dirty="0">
                <a:solidFill>
                  <a:prstClr val="white"/>
                </a:solidFill>
                <a:latin typeface="Cambria Math" panose="02040503050406030204" pitchFamily="18" charset="0"/>
                <a:ea typeface="Cambria Math" panose="02040503050406030204" pitchFamily="18" charset="0"/>
              </a:rPr>
              <a:t>called  </a:t>
            </a:r>
            <a:r>
              <a:rPr lang="en-US" sz="1400" b="1" dirty="0" smtClean="0">
                <a:solidFill>
                  <a:prstClr val="white"/>
                </a:solidFill>
                <a:latin typeface="Cambria Math" panose="02040503050406030204" pitchFamily="18" charset="0"/>
                <a:ea typeface="Cambria Math" panose="02040503050406030204" pitchFamily="18" charset="0"/>
              </a:rPr>
              <a:t>continuous </a:t>
            </a:r>
            <a:r>
              <a:rPr lang="en-US" sz="1400" b="1" dirty="0">
                <a:solidFill>
                  <a:prstClr val="white"/>
                </a:solidFill>
                <a:latin typeface="Cambria Math" panose="02040503050406030204" pitchFamily="18" charset="0"/>
                <a:ea typeface="Cambria Math" panose="02040503050406030204" pitchFamily="18" charset="0"/>
              </a:rPr>
              <a:t>classes.</a:t>
            </a:r>
          </a:p>
        </p:txBody>
      </p:sp>
    </p:spTree>
    <p:extLst>
      <p:ext uri="{BB962C8B-B14F-4D97-AF65-F5344CB8AC3E}">
        <p14:creationId xmlns:p14="http://schemas.microsoft.com/office/powerpoint/2010/main" val="172347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6"/>
                                        </p:tgtEl>
                                      </p:cBhvr>
                                    </p:animEffect>
                                    <p:set>
                                      <p:cBhvr>
                                        <p:cTn id="35" dur="1" fill="hold">
                                          <p:stCondLst>
                                            <p:cond delay="499"/>
                                          </p:stCondLst>
                                        </p:cTn>
                                        <p:tgtEl>
                                          <p:spTgt spid="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8"/>
                                        </p:tgtEl>
                                      </p:cBhvr>
                                    </p:animEffect>
                                    <p:set>
                                      <p:cBhvr>
                                        <p:cTn id="50" dur="1" fill="hold">
                                          <p:stCondLst>
                                            <p:cond delay="499"/>
                                          </p:stCondLst>
                                        </p:cTn>
                                        <p:tgtEl>
                                          <p:spTgt spid="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left)">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5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nodeType="clickEffect">
                                  <p:stCondLst>
                                    <p:cond delay="0"/>
                                  </p:stCondLst>
                                  <p:childTnLst>
                                    <p:animEffect transition="out" filter="fade">
                                      <p:cBhvr>
                                        <p:cTn id="64" dur="500"/>
                                        <p:tgtEl>
                                          <p:spTgt spid="12"/>
                                        </p:tgtEl>
                                      </p:cBhvr>
                                    </p:animEffect>
                                    <p:set>
                                      <p:cBhvr>
                                        <p:cTn id="65" dur="1" fill="hold">
                                          <p:stCondLst>
                                            <p:cond delay="499"/>
                                          </p:stCondLst>
                                        </p:cTn>
                                        <p:tgtEl>
                                          <p:spTgt spid="12"/>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wipe(left)">
                                      <p:cBhvr>
                                        <p:cTn id="70" dur="500"/>
                                        <p:tgtEl>
                                          <p:spTgt spid="1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wipe(left)">
                                      <p:cBhvr>
                                        <p:cTn id="75" dur="500"/>
                                        <p:tgtEl>
                                          <p:spTgt spid="2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82"/>
                                        </p:tgtEl>
                                        <p:attrNameLst>
                                          <p:attrName>style.visibility</p:attrName>
                                        </p:attrNameLst>
                                      </p:cBhvr>
                                      <p:to>
                                        <p:strVal val="visible"/>
                                      </p:to>
                                    </p:set>
                                    <p:animEffect transition="in" filter="wipe(up)">
                                      <p:cBhvr>
                                        <p:cTn id="80" dur="500"/>
                                        <p:tgtEl>
                                          <p:spTgt spid="82"/>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83"/>
                                        </p:tgtEl>
                                        <p:attrNameLst>
                                          <p:attrName>style.visibility</p:attrName>
                                        </p:attrNameLst>
                                      </p:cBhvr>
                                      <p:to>
                                        <p:strVal val="visible"/>
                                      </p:to>
                                    </p:set>
                                    <p:animEffect transition="in" filter="fade">
                                      <p:cBhvr>
                                        <p:cTn id="85" dur="500"/>
                                        <p:tgtEl>
                                          <p:spTgt spid="83"/>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1" nodeType="clickEffect">
                                  <p:stCondLst>
                                    <p:cond delay="0"/>
                                  </p:stCondLst>
                                  <p:childTnLst>
                                    <p:animEffect transition="out" filter="fade">
                                      <p:cBhvr>
                                        <p:cTn id="89" dur="500"/>
                                        <p:tgtEl>
                                          <p:spTgt spid="82"/>
                                        </p:tgtEl>
                                      </p:cBhvr>
                                    </p:animEffect>
                                    <p:set>
                                      <p:cBhvr>
                                        <p:cTn id="90" dur="1" fill="hold">
                                          <p:stCondLst>
                                            <p:cond delay="499"/>
                                          </p:stCondLst>
                                        </p:cTn>
                                        <p:tgtEl>
                                          <p:spTgt spid="82"/>
                                        </p:tgtEl>
                                        <p:attrNameLst>
                                          <p:attrName>style.visibility</p:attrName>
                                        </p:attrNameLst>
                                      </p:cBhvr>
                                      <p:to>
                                        <p:strVal val="hidden"/>
                                      </p:to>
                                    </p:set>
                                  </p:childTnLst>
                                </p:cTn>
                              </p:par>
                            </p:childTnLst>
                          </p:cTn>
                        </p:par>
                        <p:par>
                          <p:cTn id="91" fill="hold">
                            <p:stCondLst>
                              <p:cond delay="500"/>
                            </p:stCondLst>
                            <p:childTnLst>
                              <p:par>
                                <p:cTn id="92" presetID="10" presetClass="exit" presetSubtype="0" fill="hold" nodeType="afterEffect">
                                  <p:stCondLst>
                                    <p:cond delay="0"/>
                                  </p:stCondLst>
                                  <p:childTnLst>
                                    <p:animEffect transition="out" filter="fade">
                                      <p:cBhvr>
                                        <p:cTn id="93" dur="500"/>
                                        <p:tgtEl>
                                          <p:spTgt spid="83"/>
                                        </p:tgtEl>
                                      </p:cBhvr>
                                    </p:animEffect>
                                    <p:set>
                                      <p:cBhvr>
                                        <p:cTn id="94" dur="1" fill="hold">
                                          <p:stCondLst>
                                            <p:cond delay="499"/>
                                          </p:stCondLst>
                                        </p:cTn>
                                        <p:tgtEl>
                                          <p:spTgt spid="83"/>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87"/>
                                        </p:tgtEl>
                                        <p:attrNameLst>
                                          <p:attrName>style.visibility</p:attrName>
                                        </p:attrNameLst>
                                      </p:cBhvr>
                                      <p:to>
                                        <p:strVal val="visible"/>
                                      </p:to>
                                    </p:set>
                                    <p:animEffect transition="in" filter="wipe(up)">
                                      <p:cBhvr>
                                        <p:cTn id="99" dur="500"/>
                                        <p:tgtEl>
                                          <p:spTgt spid="87"/>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88"/>
                                        </p:tgtEl>
                                        <p:attrNameLst>
                                          <p:attrName>style.visibility</p:attrName>
                                        </p:attrNameLst>
                                      </p:cBhvr>
                                      <p:to>
                                        <p:strVal val="visible"/>
                                      </p:to>
                                    </p:set>
                                    <p:animEffect transition="in" filter="fade">
                                      <p:cBhvr>
                                        <p:cTn id="104" dur="500"/>
                                        <p:tgtEl>
                                          <p:spTgt spid="88"/>
                                        </p:tgtEl>
                                      </p:cBhvr>
                                    </p:animEffect>
                                  </p:childTnLst>
                                </p:cTn>
                              </p:par>
                              <p:par>
                                <p:cTn id="105" presetID="10" presetClass="exit" presetSubtype="0" fill="hold" grpId="1" nodeType="withEffect">
                                  <p:stCondLst>
                                    <p:cond delay="0"/>
                                  </p:stCondLst>
                                  <p:childTnLst>
                                    <p:animEffect transition="out" filter="fade">
                                      <p:cBhvr>
                                        <p:cTn id="106" dur="500"/>
                                        <p:tgtEl>
                                          <p:spTgt spid="87"/>
                                        </p:tgtEl>
                                      </p:cBhvr>
                                    </p:animEffect>
                                    <p:set>
                                      <p:cBhvr>
                                        <p:cTn id="107" dur="1" fill="hold">
                                          <p:stCondLst>
                                            <p:cond delay="499"/>
                                          </p:stCondLst>
                                        </p:cTn>
                                        <p:tgtEl>
                                          <p:spTgt spid="87"/>
                                        </p:tgtEl>
                                        <p:attrNameLst>
                                          <p:attrName>style.visibility</p:attrName>
                                        </p:attrNameLst>
                                      </p:cBhvr>
                                      <p:to>
                                        <p:strVal val="hidden"/>
                                      </p:to>
                                    </p:set>
                                  </p:childTnLst>
                                </p:cTn>
                              </p:par>
                            </p:childTnLst>
                          </p:cTn>
                        </p:par>
                        <p:par>
                          <p:cTn id="108" fill="hold">
                            <p:stCondLst>
                              <p:cond delay="500"/>
                            </p:stCondLst>
                            <p:childTnLst>
                              <p:par>
                                <p:cTn id="109" presetID="10" presetClass="exit" presetSubtype="0" fill="hold" nodeType="afterEffect">
                                  <p:stCondLst>
                                    <p:cond delay="0"/>
                                  </p:stCondLst>
                                  <p:childTnLst>
                                    <p:animEffect transition="out" filter="fade">
                                      <p:cBhvr>
                                        <p:cTn id="110" dur="500"/>
                                        <p:tgtEl>
                                          <p:spTgt spid="88"/>
                                        </p:tgtEl>
                                      </p:cBhvr>
                                    </p:animEffect>
                                    <p:set>
                                      <p:cBhvr>
                                        <p:cTn id="111" dur="1" fill="hold">
                                          <p:stCondLst>
                                            <p:cond delay="499"/>
                                          </p:stCondLst>
                                        </p:cTn>
                                        <p:tgtEl>
                                          <p:spTgt spid="88"/>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91"/>
                                        </p:tgtEl>
                                        <p:attrNameLst>
                                          <p:attrName>style.visibility</p:attrName>
                                        </p:attrNameLst>
                                      </p:cBhvr>
                                      <p:to>
                                        <p:strVal val="visible"/>
                                      </p:to>
                                    </p:set>
                                    <p:animEffect transition="in" filter="fade">
                                      <p:cBhvr>
                                        <p:cTn id="116" dur="500"/>
                                        <p:tgtEl>
                                          <p:spTgt spid="91"/>
                                        </p:tgtEl>
                                      </p:cBhvr>
                                    </p:animEffect>
                                  </p:childTnLst>
                                </p:cTn>
                              </p:par>
                            </p:childTnLst>
                          </p:cTn>
                        </p:par>
                        <p:par>
                          <p:cTn id="117" fill="hold">
                            <p:stCondLst>
                              <p:cond delay="500"/>
                            </p:stCondLst>
                            <p:childTnLst>
                              <p:par>
                                <p:cTn id="118" presetID="22" presetClass="entr" presetSubtype="1" fill="hold" grpId="0" nodeType="afterEffect">
                                  <p:stCondLst>
                                    <p:cond delay="0"/>
                                  </p:stCondLst>
                                  <p:childTnLst>
                                    <p:set>
                                      <p:cBhvr>
                                        <p:cTn id="119" dur="1" fill="hold">
                                          <p:stCondLst>
                                            <p:cond delay="0"/>
                                          </p:stCondLst>
                                        </p:cTn>
                                        <p:tgtEl>
                                          <p:spTgt spid="78"/>
                                        </p:tgtEl>
                                        <p:attrNameLst>
                                          <p:attrName>style.visibility</p:attrName>
                                        </p:attrNameLst>
                                      </p:cBhvr>
                                      <p:to>
                                        <p:strVal val="visible"/>
                                      </p:to>
                                    </p:set>
                                    <p:animEffect transition="in" filter="wipe(up)">
                                      <p:cBhvr>
                                        <p:cTn id="120" dur="500"/>
                                        <p:tgtEl>
                                          <p:spTgt spid="78"/>
                                        </p:tgtEl>
                                      </p:cBhvr>
                                    </p:animEffect>
                                  </p:childTnLst>
                                </p:cTn>
                              </p:par>
                            </p:childTnLst>
                          </p:cTn>
                        </p:par>
                        <p:par>
                          <p:cTn id="121" fill="hold">
                            <p:stCondLst>
                              <p:cond delay="1000"/>
                            </p:stCondLst>
                            <p:childTnLst>
                              <p:par>
                                <p:cTn id="122" presetID="22" presetClass="entr" presetSubtype="1" fill="hold" grpId="0" nodeType="afterEffect">
                                  <p:stCondLst>
                                    <p:cond delay="0"/>
                                  </p:stCondLst>
                                  <p:childTnLst>
                                    <p:set>
                                      <p:cBhvr>
                                        <p:cTn id="123" dur="1" fill="hold">
                                          <p:stCondLst>
                                            <p:cond delay="0"/>
                                          </p:stCondLst>
                                        </p:cTn>
                                        <p:tgtEl>
                                          <p:spTgt spid="79"/>
                                        </p:tgtEl>
                                        <p:attrNameLst>
                                          <p:attrName>style.visibility</p:attrName>
                                        </p:attrNameLst>
                                      </p:cBhvr>
                                      <p:to>
                                        <p:strVal val="visible"/>
                                      </p:to>
                                    </p:set>
                                    <p:animEffect transition="in" filter="wipe(up)">
                                      <p:cBhvr>
                                        <p:cTn id="124" dur="500"/>
                                        <p:tgtEl>
                                          <p:spTgt spid="79"/>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94"/>
                                        </p:tgtEl>
                                        <p:attrNameLst>
                                          <p:attrName>style.visibility</p:attrName>
                                        </p:attrNameLst>
                                      </p:cBhvr>
                                      <p:to>
                                        <p:strVal val="visible"/>
                                      </p:to>
                                    </p:set>
                                    <p:animEffect transition="in" filter="fade">
                                      <p:cBhvr>
                                        <p:cTn id="129" dur="500"/>
                                        <p:tgtEl>
                                          <p:spTgt spid="94"/>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xit" presetSubtype="0" fill="hold" nodeType="clickEffect">
                                  <p:stCondLst>
                                    <p:cond delay="0"/>
                                  </p:stCondLst>
                                  <p:childTnLst>
                                    <p:animEffect transition="out" filter="fade">
                                      <p:cBhvr>
                                        <p:cTn id="133" dur="500"/>
                                        <p:tgtEl>
                                          <p:spTgt spid="91"/>
                                        </p:tgtEl>
                                      </p:cBhvr>
                                    </p:animEffect>
                                    <p:set>
                                      <p:cBhvr>
                                        <p:cTn id="134" dur="1" fill="hold">
                                          <p:stCondLst>
                                            <p:cond delay="499"/>
                                          </p:stCondLst>
                                        </p:cTn>
                                        <p:tgtEl>
                                          <p:spTgt spid="91"/>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nodeType="clickEffect">
                                  <p:stCondLst>
                                    <p:cond delay="0"/>
                                  </p:stCondLst>
                                  <p:childTnLst>
                                    <p:set>
                                      <p:cBhvr>
                                        <p:cTn id="138" dur="1" fill="hold">
                                          <p:stCondLst>
                                            <p:cond delay="0"/>
                                          </p:stCondLst>
                                        </p:cTn>
                                        <p:tgtEl>
                                          <p:spTgt spid="23"/>
                                        </p:tgtEl>
                                        <p:attrNameLst>
                                          <p:attrName>style.visibility</p:attrName>
                                        </p:attrNameLst>
                                      </p:cBhvr>
                                      <p:to>
                                        <p:strVal val="visible"/>
                                      </p:to>
                                    </p:set>
                                    <p:animEffect transition="in" filter="wipe(left)">
                                      <p:cBhvr>
                                        <p:cTn id="139" dur="500"/>
                                        <p:tgtEl>
                                          <p:spTgt spid="23"/>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16"/>
                                        </p:tgtEl>
                                        <p:attrNameLst>
                                          <p:attrName>style.visibility</p:attrName>
                                        </p:attrNameLst>
                                      </p:cBhvr>
                                      <p:to>
                                        <p:strVal val="visible"/>
                                      </p:to>
                                    </p:set>
                                    <p:animEffect transition="in" filter="wipe(left)">
                                      <p:cBhvr>
                                        <p:cTn id="144" dur="500"/>
                                        <p:tgtEl>
                                          <p:spTgt spid="16"/>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17"/>
                                        </p:tgtEl>
                                        <p:attrNameLst>
                                          <p:attrName>style.visibility</p:attrName>
                                        </p:attrNameLst>
                                      </p:cBhvr>
                                      <p:to>
                                        <p:strVal val="visible"/>
                                      </p:to>
                                    </p:set>
                                    <p:animEffect transition="in" filter="wipe(left)">
                                      <p:cBhvr>
                                        <p:cTn id="149" dur="500"/>
                                        <p:tgtEl>
                                          <p:spTgt spid="17"/>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xit" presetSubtype="0" fill="hold" grpId="1" nodeType="clickEffect">
                                  <p:stCondLst>
                                    <p:cond delay="0"/>
                                  </p:stCondLst>
                                  <p:childTnLst>
                                    <p:animEffect transition="out" filter="fade">
                                      <p:cBhvr>
                                        <p:cTn id="153" dur="500"/>
                                        <p:tgtEl>
                                          <p:spTgt spid="16"/>
                                        </p:tgtEl>
                                      </p:cBhvr>
                                    </p:animEffect>
                                    <p:set>
                                      <p:cBhvr>
                                        <p:cTn id="154" dur="1" fill="hold">
                                          <p:stCondLst>
                                            <p:cond delay="499"/>
                                          </p:stCondLst>
                                        </p:cTn>
                                        <p:tgtEl>
                                          <p:spTgt spid="16"/>
                                        </p:tgtEl>
                                        <p:attrNameLst>
                                          <p:attrName>style.visibility</p:attrName>
                                        </p:attrNameLst>
                                      </p:cBhvr>
                                      <p:to>
                                        <p:strVal val="hidden"/>
                                      </p:to>
                                    </p:set>
                                  </p:childTnLst>
                                </p:cTn>
                              </p:par>
                              <p:par>
                                <p:cTn id="155" presetID="10" presetClass="exit" presetSubtype="0" fill="hold" grpId="1" nodeType="withEffect">
                                  <p:stCondLst>
                                    <p:cond delay="0"/>
                                  </p:stCondLst>
                                  <p:childTnLst>
                                    <p:animEffect transition="out" filter="fade">
                                      <p:cBhvr>
                                        <p:cTn id="156" dur="500"/>
                                        <p:tgtEl>
                                          <p:spTgt spid="17"/>
                                        </p:tgtEl>
                                      </p:cBhvr>
                                    </p:animEffect>
                                    <p:set>
                                      <p:cBhvr>
                                        <p:cTn id="157"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4" grpId="1" animBg="1"/>
      <p:bldP spid="6" grpId="0" animBg="1"/>
      <p:bldP spid="6" grpId="1" animBg="1"/>
      <p:bldP spid="7" grpId="0"/>
      <p:bldP spid="11" grpId="0"/>
      <p:bldP spid="15" grpId="0"/>
      <p:bldP spid="16" grpId="0" animBg="1"/>
      <p:bldP spid="16" grpId="1" animBg="1"/>
      <p:bldP spid="17" grpId="0" animBg="1"/>
      <p:bldP spid="17" grpId="1" animBg="1"/>
      <p:bldP spid="78" grpId="0" animBg="1"/>
      <p:bldP spid="79" grpId="0" animBg="1"/>
      <p:bldP spid="82" grpId="0" animBg="1"/>
      <p:bldP spid="82" grpId="1" animBg="1"/>
      <p:bldP spid="87" grpId="0" animBg="1"/>
      <p:bldP spid="87" grpId="1" animBg="1"/>
      <p:bldP spid="9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4029223" y="1971587"/>
            <a:ext cx="1085554"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5</a:t>
            </a:r>
            <a:endParaRPr lang="en-US" sz="2000" b="1" dirty="0">
              <a:solidFill>
                <a:prstClr val="black"/>
              </a:solidFill>
            </a:endParaRPr>
          </a:p>
        </p:txBody>
      </p:sp>
    </p:spTree>
    <p:extLst>
      <p:ext uri="{BB962C8B-B14F-4D97-AF65-F5344CB8AC3E}">
        <p14:creationId xmlns:p14="http://schemas.microsoft.com/office/powerpoint/2010/main" val="1540862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5347" y="603561"/>
            <a:ext cx="4647497" cy="830997"/>
          </a:xfrm>
          <a:prstGeom prst="rect">
            <a:avLst/>
          </a:prstGeom>
        </p:spPr>
        <p:txBody>
          <a:bodyPr wrap="square">
            <a:spAutoFit/>
          </a:bodyPr>
          <a:lstStyle/>
          <a:p>
            <a:r>
              <a:rPr lang="en-IN" sz="1600" b="1" dirty="0" smtClean="0">
                <a:solidFill>
                  <a:srgbClr val="0000FF"/>
                </a:solidFill>
              </a:rPr>
              <a:t>Q. </a:t>
            </a:r>
            <a:r>
              <a:rPr lang="en-IN" sz="1600" b="1" dirty="0">
                <a:solidFill>
                  <a:srgbClr val="0000FF"/>
                </a:solidFill>
              </a:rPr>
              <a:t>The distance (in km) of 40 engineers from their </a:t>
            </a:r>
            <a:endParaRPr lang="en-IN" sz="1600" b="1" dirty="0" smtClean="0">
              <a:solidFill>
                <a:srgbClr val="0000FF"/>
              </a:solidFill>
            </a:endParaRPr>
          </a:p>
          <a:p>
            <a:r>
              <a:rPr lang="en-IN" sz="1600" b="1" dirty="0">
                <a:solidFill>
                  <a:srgbClr val="0000FF"/>
                </a:solidFill>
              </a:rPr>
              <a:t> </a:t>
            </a:r>
            <a:r>
              <a:rPr lang="en-IN" sz="1600" b="1" dirty="0" smtClean="0">
                <a:solidFill>
                  <a:srgbClr val="0000FF"/>
                </a:solidFill>
              </a:rPr>
              <a:t>   residence </a:t>
            </a:r>
            <a:r>
              <a:rPr lang="en-IN" sz="1600" b="1" dirty="0">
                <a:solidFill>
                  <a:srgbClr val="0000FF"/>
                </a:solidFill>
              </a:rPr>
              <a:t>to their place of </a:t>
            </a:r>
            <a:r>
              <a:rPr lang="en-IN" sz="1600" b="1" dirty="0" smtClean="0">
                <a:solidFill>
                  <a:srgbClr val="0000FF"/>
                </a:solidFill>
              </a:rPr>
              <a:t>work were </a:t>
            </a:r>
            <a:r>
              <a:rPr lang="en-IN" sz="1600" b="1" dirty="0">
                <a:solidFill>
                  <a:srgbClr val="0000FF"/>
                </a:solidFill>
              </a:rPr>
              <a:t>found </a:t>
            </a:r>
            <a:endParaRPr lang="en-IN" sz="1600" b="1" dirty="0" smtClean="0">
              <a:solidFill>
                <a:srgbClr val="0000FF"/>
              </a:solidFill>
            </a:endParaRPr>
          </a:p>
          <a:p>
            <a:r>
              <a:rPr lang="en-IN" sz="1600" b="1" dirty="0" smtClean="0">
                <a:solidFill>
                  <a:srgbClr val="0000FF"/>
                </a:solidFill>
              </a:rPr>
              <a:t>    as </a:t>
            </a:r>
            <a:r>
              <a:rPr lang="en-IN" sz="1600" b="1" dirty="0">
                <a:solidFill>
                  <a:srgbClr val="0000FF"/>
                </a:solidFill>
              </a:rPr>
              <a:t>follows :</a:t>
            </a:r>
            <a:endParaRPr lang="en-IN" sz="1600" b="1" dirty="0" smtClean="0">
              <a:solidFill>
                <a:srgbClr val="0000FF"/>
              </a:solidFill>
            </a:endParaRPr>
          </a:p>
        </p:txBody>
      </p:sp>
      <p:graphicFrame>
        <p:nvGraphicFramePr>
          <p:cNvPr id="73" name="Table 72"/>
          <p:cNvGraphicFramePr>
            <a:graphicFrameLocks noGrp="1"/>
          </p:cNvGraphicFramePr>
          <p:nvPr>
            <p:extLst>
              <p:ext uri="{D42A27DB-BD31-4B8C-83A1-F6EECF244321}">
                <p14:modId xmlns:p14="http://schemas.microsoft.com/office/powerpoint/2010/main" val="1611419302"/>
              </p:ext>
            </p:extLst>
          </p:nvPr>
        </p:nvGraphicFramePr>
        <p:xfrm>
          <a:off x="5083098" y="784360"/>
          <a:ext cx="3429000" cy="3332480"/>
        </p:xfrm>
        <a:graphic>
          <a:graphicData uri="http://schemas.openxmlformats.org/drawingml/2006/table">
            <a:tbl>
              <a:tblPr firstRow="1" bandRow="1">
                <a:tableStyleId>{EB344D84-9AFB-497E-A393-DC336BA19D2E}</a:tableStyleId>
              </a:tblPr>
              <a:tblGrid>
                <a:gridCol w="12954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6576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74" name="Rectangle 73"/>
          <p:cNvSpPr/>
          <p:nvPr/>
        </p:nvSpPr>
        <p:spPr>
          <a:xfrm>
            <a:off x="5020175" y="809413"/>
            <a:ext cx="1690622" cy="307777"/>
          </a:xfrm>
          <a:prstGeom prst="rect">
            <a:avLst/>
          </a:prstGeom>
        </p:spPr>
        <p:txBody>
          <a:bodyPr wrap="square">
            <a:spAutoFit/>
          </a:bodyPr>
          <a:lstStyle/>
          <a:p>
            <a:r>
              <a:rPr lang="en-IN" sz="1400" b="1" dirty="0">
                <a:solidFill>
                  <a:prstClr val="black"/>
                </a:solidFill>
              </a:rPr>
              <a:t>Distances (in km)</a:t>
            </a:r>
            <a:endParaRPr lang="en-IN" sz="1400" b="1" dirty="0" smtClean="0">
              <a:solidFill>
                <a:srgbClr val="00B0F0"/>
              </a:solidFill>
            </a:endParaRPr>
          </a:p>
        </p:txBody>
      </p:sp>
      <p:sp>
        <p:nvSpPr>
          <p:cNvPr id="75" name="Rectangle 74"/>
          <p:cNvSpPr/>
          <p:nvPr/>
        </p:nvSpPr>
        <p:spPr>
          <a:xfrm>
            <a:off x="6364251" y="809413"/>
            <a:ext cx="1250545" cy="307777"/>
          </a:xfrm>
          <a:prstGeom prst="rect">
            <a:avLst/>
          </a:prstGeom>
        </p:spPr>
        <p:txBody>
          <a:bodyPr wrap="square">
            <a:spAutoFit/>
          </a:bodyPr>
          <a:lstStyle/>
          <a:p>
            <a:r>
              <a:rPr lang="en-IN" sz="1400" b="1" dirty="0">
                <a:solidFill>
                  <a:prstClr val="black"/>
                </a:solidFill>
              </a:rPr>
              <a:t>Tally marks</a:t>
            </a:r>
            <a:endParaRPr lang="en-IN" sz="1400" b="1" dirty="0" smtClean="0">
              <a:solidFill>
                <a:srgbClr val="00B0F0"/>
              </a:solidFill>
            </a:endParaRPr>
          </a:p>
        </p:txBody>
      </p:sp>
      <p:sp>
        <p:nvSpPr>
          <p:cNvPr id="76" name="Rectangle 75"/>
          <p:cNvSpPr/>
          <p:nvPr/>
        </p:nvSpPr>
        <p:spPr>
          <a:xfrm>
            <a:off x="7562397" y="808430"/>
            <a:ext cx="1198238" cy="307777"/>
          </a:xfrm>
          <a:prstGeom prst="rect">
            <a:avLst/>
          </a:prstGeom>
        </p:spPr>
        <p:txBody>
          <a:bodyPr wrap="square">
            <a:spAutoFit/>
          </a:bodyPr>
          <a:lstStyle/>
          <a:p>
            <a:r>
              <a:rPr lang="en-IN" sz="1400" b="1" dirty="0">
                <a:solidFill>
                  <a:prstClr val="black"/>
                </a:solidFill>
              </a:rPr>
              <a:t>Frequency</a:t>
            </a:r>
            <a:endParaRPr lang="en-IN" sz="1400" b="1" dirty="0" smtClean="0">
              <a:solidFill>
                <a:srgbClr val="00B0F0"/>
              </a:solidFill>
            </a:endParaRPr>
          </a:p>
        </p:txBody>
      </p:sp>
      <p:sp>
        <p:nvSpPr>
          <p:cNvPr id="101" name="Rectangle 100"/>
          <p:cNvSpPr/>
          <p:nvPr/>
        </p:nvSpPr>
        <p:spPr>
          <a:xfrm>
            <a:off x="7896830" y="1173662"/>
            <a:ext cx="299370" cy="307777"/>
          </a:xfrm>
          <a:prstGeom prst="rect">
            <a:avLst/>
          </a:prstGeom>
        </p:spPr>
        <p:txBody>
          <a:bodyPr wrap="square">
            <a:spAutoFit/>
          </a:bodyPr>
          <a:lstStyle/>
          <a:p>
            <a:r>
              <a:rPr lang="en-IN" sz="1400" dirty="0" smtClean="0">
                <a:solidFill>
                  <a:prstClr val="black"/>
                </a:solidFill>
              </a:rPr>
              <a:t>5</a:t>
            </a:r>
            <a:endParaRPr lang="en-IN" sz="1400" dirty="0" smtClean="0">
              <a:solidFill>
                <a:srgbClr val="00B0F0"/>
              </a:solidFill>
            </a:endParaRPr>
          </a:p>
        </p:txBody>
      </p:sp>
      <p:sp>
        <p:nvSpPr>
          <p:cNvPr id="102" name="Rectangle 101"/>
          <p:cNvSpPr/>
          <p:nvPr/>
        </p:nvSpPr>
        <p:spPr>
          <a:xfrm>
            <a:off x="7854087" y="1532994"/>
            <a:ext cx="384856" cy="307492"/>
          </a:xfrm>
          <a:prstGeom prst="rect">
            <a:avLst/>
          </a:prstGeom>
        </p:spPr>
        <p:txBody>
          <a:bodyPr wrap="square">
            <a:spAutoFit/>
          </a:bodyPr>
          <a:lstStyle/>
          <a:p>
            <a:r>
              <a:rPr lang="en-IN" sz="1400" dirty="0" smtClean="0">
                <a:solidFill>
                  <a:prstClr val="black"/>
                </a:solidFill>
              </a:rPr>
              <a:t>11</a:t>
            </a:r>
            <a:endParaRPr lang="en-IN" sz="1400" dirty="0" smtClean="0">
              <a:solidFill>
                <a:srgbClr val="00B0F0"/>
              </a:solidFill>
            </a:endParaRPr>
          </a:p>
        </p:txBody>
      </p:sp>
      <p:sp>
        <p:nvSpPr>
          <p:cNvPr id="103" name="Rectangle 102"/>
          <p:cNvSpPr/>
          <p:nvPr/>
        </p:nvSpPr>
        <p:spPr>
          <a:xfrm>
            <a:off x="7872896" y="1901251"/>
            <a:ext cx="484398" cy="307777"/>
          </a:xfrm>
          <a:prstGeom prst="rect">
            <a:avLst/>
          </a:prstGeom>
        </p:spPr>
        <p:txBody>
          <a:bodyPr wrap="square">
            <a:spAutoFit/>
          </a:bodyPr>
          <a:lstStyle/>
          <a:p>
            <a:r>
              <a:rPr lang="en-IN" sz="1400" dirty="0" smtClean="0">
                <a:solidFill>
                  <a:prstClr val="black"/>
                </a:solidFill>
              </a:rPr>
              <a:t>11</a:t>
            </a:r>
            <a:endParaRPr lang="en-IN" sz="1400" dirty="0" smtClean="0">
              <a:solidFill>
                <a:srgbClr val="00B0F0"/>
              </a:solidFill>
            </a:endParaRPr>
          </a:p>
        </p:txBody>
      </p:sp>
      <p:sp>
        <p:nvSpPr>
          <p:cNvPr id="104" name="Rectangle 103"/>
          <p:cNvSpPr/>
          <p:nvPr/>
        </p:nvSpPr>
        <p:spPr>
          <a:xfrm>
            <a:off x="7909656" y="2292184"/>
            <a:ext cx="273718" cy="307777"/>
          </a:xfrm>
          <a:prstGeom prst="rect">
            <a:avLst/>
          </a:prstGeom>
        </p:spPr>
        <p:txBody>
          <a:bodyPr wrap="square">
            <a:spAutoFit/>
          </a:bodyPr>
          <a:lstStyle/>
          <a:p>
            <a:r>
              <a:rPr lang="en-IN" sz="1400" dirty="0" smtClean="0">
                <a:solidFill>
                  <a:prstClr val="black"/>
                </a:solidFill>
              </a:rPr>
              <a:t>9</a:t>
            </a:r>
            <a:endParaRPr lang="en-IN" sz="1400" dirty="0" smtClean="0">
              <a:solidFill>
                <a:srgbClr val="00B0F0"/>
              </a:solidFill>
            </a:endParaRPr>
          </a:p>
        </p:txBody>
      </p:sp>
      <p:sp>
        <p:nvSpPr>
          <p:cNvPr id="106" name="Rectangle 105"/>
          <p:cNvSpPr/>
          <p:nvPr/>
        </p:nvSpPr>
        <p:spPr>
          <a:xfrm>
            <a:off x="7909656" y="2656006"/>
            <a:ext cx="273718" cy="307777"/>
          </a:xfrm>
          <a:prstGeom prst="rect">
            <a:avLst/>
          </a:prstGeom>
        </p:spPr>
        <p:txBody>
          <a:bodyPr wrap="square">
            <a:spAutoFit/>
          </a:bodyPr>
          <a:lstStyle/>
          <a:p>
            <a:r>
              <a:rPr lang="en-IN" sz="1400" dirty="0" smtClean="0">
                <a:solidFill>
                  <a:prstClr val="black"/>
                </a:solidFill>
              </a:rPr>
              <a:t>1</a:t>
            </a:r>
            <a:endParaRPr lang="en-IN" sz="1400" dirty="0" smtClean="0">
              <a:solidFill>
                <a:srgbClr val="00B0F0"/>
              </a:solidFill>
            </a:endParaRPr>
          </a:p>
        </p:txBody>
      </p:sp>
      <p:sp>
        <p:nvSpPr>
          <p:cNvPr id="126" name="Rectangle 125"/>
          <p:cNvSpPr/>
          <p:nvPr/>
        </p:nvSpPr>
        <p:spPr>
          <a:xfrm>
            <a:off x="7909656" y="3032656"/>
            <a:ext cx="273718" cy="307777"/>
          </a:xfrm>
          <a:prstGeom prst="rect">
            <a:avLst/>
          </a:prstGeom>
        </p:spPr>
        <p:txBody>
          <a:bodyPr wrap="square">
            <a:spAutoFit/>
          </a:bodyPr>
          <a:lstStyle/>
          <a:p>
            <a:r>
              <a:rPr lang="en-IN" sz="1400" dirty="0" smtClean="0">
                <a:solidFill>
                  <a:prstClr val="black"/>
                </a:solidFill>
              </a:rPr>
              <a:t>1</a:t>
            </a:r>
            <a:endParaRPr lang="en-IN" sz="1400" dirty="0" smtClean="0">
              <a:solidFill>
                <a:srgbClr val="00B0F0"/>
              </a:solidFill>
            </a:endParaRPr>
          </a:p>
        </p:txBody>
      </p:sp>
      <p:sp>
        <p:nvSpPr>
          <p:cNvPr id="129" name="Rectangle 128"/>
          <p:cNvSpPr/>
          <p:nvPr/>
        </p:nvSpPr>
        <p:spPr>
          <a:xfrm>
            <a:off x="7909656" y="3385051"/>
            <a:ext cx="273718" cy="307777"/>
          </a:xfrm>
          <a:prstGeom prst="rect">
            <a:avLst/>
          </a:prstGeom>
        </p:spPr>
        <p:txBody>
          <a:bodyPr wrap="square">
            <a:spAutoFit/>
          </a:bodyPr>
          <a:lstStyle/>
          <a:p>
            <a:r>
              <a:rPr lang="en-IN" sz="1400" dirty="0" smtClean="0">
                <a:solidFill>
                  <a:prstClr val="black"/>
                </a:solidFill>
              </a:rPr>
              <a:t>2</a:t>
            </a:r>
            <a:endParaRPr lang="en-IN" sz="1400" dirty="0" smtClean="0">
              <a:solidFill>
                <a:srgbClr val="00B0F0"/>
              </a:solidFill>
            </a:endParaRPr>
          </a:p>
        </p:txBody>
      </p:sp>
      <p:sp>
        <p:nvSpPr>
          <p:cNvPr id="130" name="Rectangle 129"/>
          <p:cNvSpPr/>
          <p:nvPr/>
        </p:nvSpPr>
        <p:spPr>
          <a:xfrm>
            <a:off x="5400167" y="3743110"/>
            <a:ext cx="645414" cy="307777"/>
          </a:xfrm>
          <a:prstGeom prst="rect">
            <a:avLst/>
          </a:prstGeom>
        </p:spPr>
        <p:txBody>
          <a:bodyPr wrap="square">
            <a:spAutoFit/>
          </a:bodyPr>
          <a:lstStyle/>
          <a:p>
            <a:r>
              <a:rPr lang="en-IN" sz="1400" b="1" dirty="0" smtClean="0">
                <a:solidFill>
                  <a:prstClr val="black"/>
                </a:solidFill>
              </a:rPr>
              <a:t>Total</a:t>
            </a:r>
            <a:endParaRPr lang="en-IN" sz="1400" b="1" dirty="0" smtClean="0">
              <a:solidFill>
                <a:srgbClr val="00B0F0"/>
              </a:solidFill>
            </a:endParaRPr>
          </a:p>
        </p:txBody>
      </p:sp>
      <p:sp>
        <p:nvSpPr>
          <p:cNvPr id="131" name="Rectangle 130"/>
          <p:cNvSpPr/>
          <p:nvPr/>
        </p:nvSpPr>
        <p:spPr>
          <a:xfrm>
            <a:off x="7846146" y="3733585"/>
            <a:ext cx="400751" cy="307777"/>
          </a:xfrm>
          <a:prstGeom prst="rect">
            <a:avLst/>
          </a:prstGeom>
        </p:spPr>
        <p:txBody>
          <a:bodyPr wrap="square">
            <a:spAutoFit/>
          </a:bodyPr>
          <a:lstStyle/>
          <a:p>
            <a:r>
              <a:rPr lang="en-IN" sz="1400" b="1" dirty="0">
                <a:solidFill>
                  <a:prstClr val="black"/>
                </a:solidFill>
              </a:rPr>
              <a:t>4</a:t>
            </a:r>
            <a:r>
              <a:rPr lang="en-IN" sz="1400" b="1" dirty="0" smtClean="0">
                <a:solidFill>
                  <a:prstClr val="black"/>
                </a:solidFill>
              </a:rPr>
              <a:t>0</a:t>
            </a:r>
            <a:endParaRPr lang="en-IN" sz="1400" b="1" dirty="0" smtClean="0">
              <a:solidFill>
                <a:srgbClr val="00B0F0"/>
              </a:solidFill>
            </a:endParaRPr>
          </a:p>
        </p:txBody>
      </p:sp>
      <p:sp>
        <p:nvSpPr>
          <p:cNvPr id="132" name="Rounded Rectangle 131"/>
          <p:cNvSpPr/>
          <p:nvPr/>
        </p:nvSpPr>
        <p:spPr>
          <a:xfrm>
            <a:off x="5418359" y="1193938"/>
            <a:ext cx="589552" cy="267230"/>
          </a:xfrm>
          <a:prstGeom prst="roundRect">
            <a:avLst>
              <a:gd name="adj" fmla="val 50000"/>
            </a:avLst>
          </a:prstGeom>
          <a:solidFill>
            <a:schemeClr val="accent6">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a:solidFill>
                <a:prstClr val="white"/>
              </a:solidFill>
            </a:endParaRPr>
          </a:p>
        </p:txBody>
      </p:sp>
      <p:sp>
        <p:nvSpPr>
          <p:cNvPr id="133" name="Rectangle 132"/>
          <p:cNvSpPr/>
          <p:nvPr/>
        </p:nvSpPr>
        <p:spPr>
          <a:xfrm>
            <a:off x="5436763" y="1173662"/>
            <a:ext cx="641727" cy="307777"/>
          </a:xfrm>
          <a:prstGeom prst="rect">
            <a:avLst/>
          </a:prstGeom>
        </p:spPr>
        <p:txBody>
          <a:bodyPr wrap="square">
            <a:spAutoFit/>
          </a:bodyPr>
          <a:lstStyle/>
          <a:p>
            <a:r>
              <a:rPr lang="en-IN" sz="1400" dirty="0">
                <a:solidFill>
                  <a:prstClr val="black"/>
                </a:solidFill>
              </a:rPr>
              <a:t>0 – 5</a:t>
            </a:r>
            <a:endParaRPr lang="en-IN" sz="1400" b="1" dirty="0" smtClean="0">
              <a:solidFill>
                <a:srgbClr val="00B0F0"/>
              </a:solidFill>
            </a:endParaRPr>
          </a:p>
        </p:txBody>
      </p:sp>
      <p:sp>
        <p:nvSpPr>
          <p:cNvPr id="144" name="Rounded Rectangle 143"/>
          <p:cNvSpPr/>
          <p:nvPr/>
        </p:nvSpPr>
        <p:spPr>
          <a:xfrm>
            <a:off x="5405141" y="1553125"/>
            <a:ext cx="648507" cy="267230"/>
          </a:xfrm>
          <a:prstGeom prst="roundRect">
            <a:avLst>
              <a:gd name="adj" fmla="val 50000"/>
            </a:avLst>
          </a:prstGeom>
          <a:solidFill>
            <a:schemeClr val="accent6">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a:solidFill>
                <a:prstClr val="white"/>
              </a:solidFill>
            </a:endParaRPr>
          </a:p>
        </p:txBody>
      </p:sp>
      <p:sp>
        <p:nvSpPr>
          <p:cNvPr id="77" name="Rectangle 76"/>
          <p:cNvSpPr/>
          <p:nvPr/>
        </p:nvSpPr>
        <p:spPr>
          <a:xfrm>
            <a:off x="5420881" y="1530724"/>
            <a:ext cx="673478" cy="312032"/>
          </a:xfrm>
          <a:prstGeom prst="rect">
            <a:avLst/>
          </a:prstGeom>
        </p:spPr>
        <p:txBody>
          <a:bodyPr wrap="square">
            <a:spAutoFit/>
          </a:bodyPr>
          <a:lstStyle/>
          <a:p>
            <a:r>
              <a:rPr lang="en-IN" sz="1400" dirty="0">
                <a:solidFill>
                  <a:prstClr val="black"/>
                </a:solidFill>
              </a:rPr>
              <a:t>5 – 10</a:t>
            </a:r>
            <a:endParaRPr lang="en-IN" sz="1400" b="1" dirty="0" smtClean="0">
              <a:solidFill>
                <a:srgbClr val="00B0F0"/>
              </a:solidFill>
            </a:endParaRPr>
          </a:p>
        </p:txBody>
      </p:sp>
      <p:sp>
        <p:nvSpPr>
          <p:cNvPr id="160" name="Rounded Rectangle 159"/>
          <p:cNvSpPr/>
          <p:nvPr/>
        </p:nvSpPr>
        <p:spPr>
          <a:xfrm>
            <a:off x="5367705" y="1921527"/>
            <a:ext cx="713358" cy="267230"/>
          </a:xfrm>
          <a:prstGeom prst="roundRect">
            <a:avLst>
              <a:gd name="adj" fmla="val 50000"/>
            </a:avLst>
          </a:prstGeom>
          <a:solidFill>
            <a:schemeClr val="accent6">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a:solidFill>
                <a:prstClr val="white"/>
              </a:solidFill>
            </a:endParaRPr>
          </a:p>
        </p:txBody>
      </p:sp>
      <p:sp>
        <p:nvSpPr>
          <p:cNvPr id="78" name="Rectangle 77"/>
          <p:cNvSpPr/>
          <p:nvPr/>
        </p:nvSpPr>
        <p:spPr>
          <a:xfrm>
            <a:off x="5372534" y="1901251"/>
            <a:ext cx="770185" cy="307777"/>
          </a:xfrm>
          <a:prstGeom prst="rect">
            <a:avLst/>
          </a:prstGeom>
        </p:spPr>
        <p:txBody>
          <a:bodyPr wrap="square">
            <a:spAutoFit/>
          </a:bodyPr>
          <a:lstStyle/>
          <a:p>
            <a:r>
              <a:rPr lang="en-IN" sz="1400" dirty="0">
                <a:solidFill>
                  <a:prstClr val="black"/>
                </a:solidFill>
              </a:rPr>
              <a:t>10 – </a:t>
            </a:r>
            <a:r>
              <a:rPr lang="en-IN" sz="1400" dirty="0" smtClean="0">
                <a:solidFill>
                  <a:prstClr val="black"/>
                </a:solidFill>
              </a:rPr>
              <a:t>15</a:t>
            </a:r>
            <a:endParaRPr lang="en-IN" sz="1400" b="1" dirty="0" smtClean="0">
              <a:solidFill>
                <a:srgbClr val="00B0F0"/>
              </a:solidFill>
            </a:endParaRPr>
          </a:p>
        </p:txBody>
      </p:sp>
      <p:sp>
        <p:nvSpPr>
          <p:cNvPr id="175" name="Rounded Rectangle 174"/>
          <p:cNvSpPr/>
          <p:nvPr/>
        </p:nvSpPr>
        <p:spPr>
          <a:xfrm>
            <a:off x="5355952" y="2312460"/>
            <a:ext cx="713358" cy="267230"/>
          </a:xfrm>
          <a:prstGeom prst="roundRect">
            <a:avLst>
              <a:gd name="adj" fmla="val 50000"/>
            </a:avLst>
          </a:prstGeom>
          <a:solidFill>
            <a:schemeClr val="accent6">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a:solidFill>
                <a:prstClr val="white"/>
              </a:solidFill>
            </a:endParaRPr>
          </a:p>
        </p:txBody>
      </p:sp>
      <p:sp>
        <p:nvSpPr>
          <p:cNvPr id="79" name="Rectangle 78"/>
          <p:cNvSpPr/>
          <p:nvPr/>
        </p:nvSpPr>
        <p:spPr>
          <a:xfrm>
            <a:off x="5357988" y="2292184"/>
            <a:ext cx="799277" cy="307777"/>
          </a:xfrm>
          <a:prstGeom prst="rect">
            <a:avLst/>
          </a:prstGeom>
        </p:spPr>
        <p:txBody>
          <a:bodyPr wrap="square">
            <a:spAutoFit/>
          </a:bodyPr>
          <a:lstStyle/>
          <a:p>
            <a:r>
              <a:rPr lang="en-IN" sz="1400" dirty="0">
                <a:solidFill>
                  <a:prstClr val="black"/>
                </a:solidFill>
              </a:rPr>
              <a:t>15 – 20</a:t>
            </a:r>
            <a:endParaRPr lang="en-IN" sz="1400" b="1" dirty="0" smtClean="0">
              <a:solidFill>
                <a:srgbClr val="00B0F0"/>
              </a:solidFill>
            </a:endParaRPr>
          </a:p>
        </p:txBody>
      </p:sp>
      <p:sp>
        <p:nvSpPr>
          <p:cNvPr id="188" name="Rounded Rectangle 187"/>
          <p:cNvSpPr/>
          <p:nvPr/>
        </p:nvSpPr>
        <p:spPr>
          <a:xfrm>
            <a:off x="5336902" y="2676282"/>
            <a:ext cx="713358" cy="267230"/>
          </a:xfrm>
          <a:prstGeom prst="roundRect">
            <a:avLst>
              <a:gd name="adj" fmla="val 50000"/>
            </a:avLst>
          </a:prstGeom>
          <a:solidFill>
            <a:schemeClr val="accent6">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a:solidFill>
                <a:prstClr val="white"/>
              </a:solidFill>
            </a:endParaRPr>
          </a:p>
        </p:txBody>
      </p:sp>
      <p:sp>
        <p:nvSpPr>
          <p:cNvPr id="105" name="Rectangle 104"/>
          <p:cNvSpPr/>
          <p:nvPr/>
        </p:nvSpPr>
        <p:spPr>
          <a:xfrm>
            <a:off x="5324407" y="2656006"/>
            <a:ext cx="866439" cy="307777"/>
          </a:xfrm>
          <a:prstGeom prst="rect">
            <a:avLst/>
          </a:prstGeom>
        </p:spPr>
        <p:txBody>
          <a:bodyPr wrap="square">
            <a:spAutoFit/>
          </a:bodyPr>
          <a:lstStyle/>
          <a:p>
            <a:r>
              <a:rPr lang="en-IN" sz="1400" dirty="0">
                <a:solidFill>
                  <a:prstClr val="black"/>
                </a:solidFill>
              </a:rPr>
              <a:t>20 – 25</a:t>
            </a:r>
            <a:endParaRPr lang="en-IN" sz="1400" b="1" dirty="0" smtClean="0">
              <a:solidFill>
                <a:srgbClr val="00B0F0"/>
              </a:solidFill>
            </a:endParaRPr>
          </a:p>
        </p:txBody>
      </p:sp>
      <p:sp>
        <p:nvSpPr>
          <p:cNvPr id="193" name="Rounded Rectangle 192"/>
          <p:cNvSpPr/>
          <p:nvPr/>
        </p:nvSpPr>
        <p:spPr>
          <a:xfrm>
            <a:off x="5345038" y="3052929"/>
            <a:ext cx="713358" cy="267230"/>
          </a:xfrm>
          <a:prstGeom prst="roundRect">
            <a:avLst>
              <a:gd name="adj" fmla="val 50000"/>
            </a:avLst>
          </a:prstGeom>
          <a:solidFill>
            <a:schemeClr val="accent6">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a:solidFill>
                <a:prstClr val="white"/>
              </a:solidFill>
            </a:endParaRPr>
          </a:p>
        </p:txBody>
      </p:sp>
      <p:sp>
        <p:nvSpPr>
          <p:cNvPr id="107" name="Rectangle 106"/>
          <p:cNvSpPr/>
          <p:nvPr/>
        </p:nvSpPr>
        <p:spPr>
          <a:xfrm>
            <a:off x="5345834" y="3032656"/>
            <a:ext cx="823585" cy="307777"/>
          </a:xfrm>
          <a:prstGeom prst="rect">
            <a:avLst/>
          </a:prstGeom>
        </p:spPr>
        <p:txBody>
          <a:bodyPr wrap="square">
            <a:spAutoFit/>
          </a:bodyPr>
          <a:lstStyle/>
          <a:p>
            <a:r>
              <a:rPr lang="en-IN" sz="1400" dirty="0">
                <a:solidFill>
                  <a:prstClr val="black"/>
                </a:solidFill>
              </a:rPr>
              <a:t>25 – 30</a:t>
            </a:r>
            <a:endParaRPr lang="en-IN" sz="1400" b="1" dirty="0" smtClean="0">
              <a:solidFill>
                <a:srgbClr val="00B0F0"/>
              </a:solidFill>
            </a:endParaRPr>
          </a:p>
        </p:txBody>
      </p:sp>
      <p:sp>
        <p:nvSpPr>
          <p:cNvPr id="198" name="Rounded Rectangle 197"/>
          <p:cNvSpPr/>
          <p:nvPr/>
        </p:nvSpPr>
        <p:spPr>
          <a:xfrm>
            <a:off x="5347392" y="3405327"/>
            <a:ext cx="692378" cy="267230"/>
          </a:xfrm>
          <a:prstGeom prst="roundRect">
            <a:avLst>
              <a:gd name="adj" fmla="val 50000"/>
            </a:avLst>
          </a:prstGeom>
          <a:solidFill>
            <a:schemeClr val="accent6">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a:solidFill>
                <a:prstClr val="white"/>
              </a:solidFill>
            </a:endParaRPr>
          </a:p>
        </p:txBody>
      </p:sp>
      <p:sp>
        <p:nvSpPr>
          <p:cNvPr id="108" name="Rectangle 107"/>
          <p:cNvSpPr/>
          <p:nvPr/>
        </p:nvSpPr>
        <p:spPr>
          <a:xfrm>
            <a:off x="5338778" y="3385051"/>
            <a:ext cx="837697" cy="307777"/>
          </a:xfrm>
          <a:prstGeom prst="rect">
            <a:avLst/>
          </a:prstGeom>
        </p:spPr>
        <p:txBody>
          <a:bodyPr wrap="square">
            <a:spAutoFit/>
          </a:bodyPr>
          <a:lstStyle/>
          <a:p>
            <a:r>
              <a:rPr lang="en-IN" sz="1400" dirty="0">
                <a:solidFill>
                  <a:prstClr val="black"/>
                </a:solidFill>
              </a:rPr>
              <a:t>30 – 35</a:t>
            </a:r>
            <a:endParaRPr lang="en-IN" sz="1400" b="1" dirty="0" smtClean="0">
              <a:solidFill>
                <a:srgbClr val="00B0F0"/>
              </a:solidFill>
            </a:endParaRPr>
          </a:p>
        </p:txBody>
      </p:sp>
      <p:sp>
        <p:nvSpPr>
          <p:cNvPr id="211" name="Rounded Rectangle 210"/>
          <p:cNvSpPr/>
          <p:nvPr/>
        </p:nvSpPr>
        <p:spPr>
          <a:xfrm>
            <a:off x="710007" y="3395614"/>
            <a:ext cx="2927603" cy="242936"/>
          </a:xfrm>
          <a:prstGeom prst="roundRect">
            <a:avLst>
              <a:gd name="adj" fmla="val 0"/>
            </a:avLst>
          </a:prstGeom>
          <a:solidFill>
            <a:schemeClr val="accent6">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b="1" dirty="0" smtClean="0">
                <a:solidFill>
                  <a:prstClr val="black"/>
                </a:solidFill>
              </a:rPr>
              <a:t>The 1</a:t>
            </a:r>
            <a:r>
              <a:rPr lang="en-US" sz="1600" b="1" baseline="30000" dirty="0" smtClean="0">
                <a:solidFill>
                  <a:prstClr val="black"/>
                </a:solidFill>
              </a:rPr>
              <a:t>st</a:t>
            </a:r>
            <a:r>
              <a:rPr lang="en-US" sz="1600" b="1" dirty="0" smtClean="0">
                <a:solidFill>
                  <a:prstClr val="black"/>
                </a:solidFill>
              </a:rPr>
              <a:t> class interval is 0 -5  </a:t>
            </a:r>
            <a:endParaRPr lang="en-US" sz="1600" b="1" dirty="0">
              <a:solidFill>
                <a:prstClr val="black"/>
              </a:solidFill>
            </a:endParaRPr>
          </a:p>
        </p:txBody>
      </p:sp>
      <p:sp>
        <p:nvSpPr>
          <p:cNvPr id="212" name="Rounded Rectangle 211"/>
          <p:cNvSpPr/>
          <p:nvPr/>
        </p:nvSpPr>
        <p:spPr>
          <a:xfrm>
            <a:off x="702977" y="3661415"/>
            <a:ext cx="3666908" cy="267230"/>
          </a:xfrm>
          <a:prstGeom prst="roundRect">
            <a:avLst>
              <a:gd name="adj" fmla="val 0"/>
            </a:avLst>
          </a:prstGeom>
          <a:solidFill>
            <a:schemeClr val="accent6">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b="1" dirty="0" smtClean="0">
                <a:solidFill>
                  <a:prstClr val="black"/>
                </a:solidFill>
              </a:rPr>
              <a:t>Since 5 is not included in class 0 -5</a:t>
            </a:r>
            <a:endParaRPr lang="en-US" sz="1600" b="1" dirty="0">
              <a:solidFill>
                <a:prstClr val="black"/>
              </a:solidFill>
            </a:endParaRPr>
          </a:p>
        </p:txBody>
      </p:sp>
      <p:sp>
        <p:nvSpPr>
          <p:cNvPr id="224" name="Rounded Rectangle 223"/>
          <p:cNvSpPr/>
          <p:nvPr/>
        </p:nvSpPr>
        <p:spPr>
          <a:xfrm>
            <a:off x="703303" y="3944879"/>
            <a:ext cx="3030503" cy="267230"/>
          </a:xfrm>
          <a:prstGeom prst="roundRect">
            <a:avLst>
              <a:gd name="adj" fmla="val 0"/>
            </a:avLst>
          </a:prstGeom>
          <a:solidFill>
            <a:schemeClr val="accent6">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b="1" dirty="0" smtClean="0">
                <a:solidFill>
                  <a:prstClr val="white"/>
                </a:solidFill>
              </a:rPr>
              <a:t>The classes are </a:t>
            </a:r>
            <a:r>
              <a:rPr lang="en-US" sz="1600" b="1" dirty="0" smtClean="0">
                <a:solidFill>
                  <a:srgbClr val="0000CC"/>
                </a:solidFill>
              </a:rPr>
              <a:t>continuous</a:t>
            </a:r>
            <a:endParaRPr lang="en-US" sz="1600" b="1" dirty="0">
              <a:solidFill>
                <a:srgbClr val="0000CC"/>
              </a:solidFill>
            </a:endParaRPr>
          </a:p>
        </p:txBody>
      </p:sp>
      <p:sp>
        <p:nvSpPr>
          <p:cNvPr id="253" name="Rounded Rectangle 252"/>
          <p:cNvSpPr/>
          <p:nvPr/>
        </p:nvSpPr>
        <p:spPr>
          <a:xfrm>
            <a:off x="696042" y="4216091"/>
            <a:ext cx="3666908" cy="267230"/>
          </a:xfrm>
          <a:prstGeom prst="roundRect">
            <a:avLst>
              <a:gd name="adj" fmla="val 0"/>
            </a:avLst>
          </a:prstGeom>
          <a:solidFill>
            <a:schemeClr val="accent6">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b="1" dirty="0" smtClean="0">
                <a:solidFill>
                  <a:prstClr val="black"/>
                </a:solidFill>
              </a:rPr>
              <a:t>Since the size of all the classes is same </a:t>
            </a:r>
            <a:endParaRPr lang="en-US" sz="1600" b="1" dirty="0">
              <a:solidFill>
                <a:prstClr val="black"/>
              </a:solidFill>
            </a:endParaRPr>
          </a:p>
        </p:txBody>
      </p:sp>
      <p:sp>
        <p:nvSpPr>
          <p:cNvPr id="254" name="Rounded Rectangle 253"/>
          <p:cNvSpPr/>
          <p:nvPr/>
        </p:nvSpPr>
        <p:spPr>
          <a:xfrm>
            <a:off x="672188" y="4483103"/>
            <a:ext cx="4135189" cy="267230"/>
          </a:xfrm>
          <a:prstGeom prst="roundRect">
            <a:avLst>
              <a:gd name="adj" fmla="val 0"/>
            </a:avLst>
          </a:prstGeom>
          <a:solidFill>
            <a:schemeClr val="accent6">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b="1" dirty="0" smtClean="0">
                <a:solidFill>
                  <a:prstClr val="black"/>
                </a:solidFill>
              </a:rPr>
              <a:t>The class intervals are 0- 5, 5- 10, 10 – 15…</a:t>
            </a:r>
            <a:endParaRPr lang="en-US" sz="1600" b="1" dirty="0">
              <a:solidFill>
                <a:prstClr val="black"/>
              </a:solidFill>
            </a:endParaRPr>
          </a:p>
        </p:txBody>
      </p:sp>
      <p:sp>
        <p:nvSpPr>
          <p:cNvPr id="8" name="Rectangle 7"/>
          <p:cNvSpPr/>
          <p:nvPr/>
        </p:nvSpPr>
        <p:spPr>
          <a:xfrm>
            <a:off x="552451" y="3159315"/>
            <a:ext cx="497252" cy="338241"/>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1600" b="1" dirty="0" smtClean="0">
                <a:solidFill>
                  <a:prstClr val="black"/>
                </a:solidFill>
                <a:ea typeface="Cambria Math" pitchFamily="18" charset="0"/>
              </a:rPr>
              <a:t>Sol.</a:t>
            </a:r>
            <a:endParaRPr lang="en-US" sz="1600" b="1" dirty="0">
              <a:solidFill>
                <a:prstClr val="black"/>
              </a:solidFill>
              <a:ea typeface="Cambria Math" pitchFamily="18" charset="0"/>
            </a:endParaRPr>
          </a:p>
        </p:txBody>
      </p:sp>
      <p:sp>
        <p:nvSpPr>
          <p:cNvPr id="255" name="Rounded Rectangle 254"/>
          <p:cNvSpPr/>
          <p:nvPr/>
        </p:nvSpPr>
        <p:spPr>
          <a:xfrm>
            <a:off x="5046577" y="4343712"/>
            <a:ext cx="3106829" cy="430376"/>
          </a:xfrm>
          <a:prstGeom prst="roundRect">
            <a:avLst>
              <a:gd name="adj" fmla="val 0"/>
            </a:avLst>
          </a:prstGeom>
          <a:solidFill>
            <a:schemeClr val="accent6">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b="1" dirty="0" smtClean="0">
                <a:solidFill>
                  <a:prstClr val="black"/>
                </a:solidFill>
              </a:rPr>
              <a:t>Since the biggest no. in the data </a:t>
            </a:r>
          </a:p>
          <a:p>
            <a:pPr algn="ctr"/>
            <a:r>
              <a:rPr lang="en-US" sz="1600" b="1" dirty="0" smtClean="0">
                <a:solidFill>
                  <a:prstClr val="black"/>
                </a:solidFill>
              </a:rPr>
              <a:t>is 32 the last class will be 30 - 35</a:t>
            </a:r>
            <a:endParaRPr lang="en-US" sz="1600" b="1" dirty="0">
              <a:solidFill>
                <a:prstClr val="black"/>
              </a:solidFill>
            </a:endParaRPr>
          </a:p>
        </p:txBody>
      </p:sp>
      <p:sp>
        <p:nvSpPr>
          <p:cNvPr id="256" name="Rounded Rectangle 255"/>
          <p:cNvSpPr/>
          <p:nvPr/>
        </p:nvSpPr>
        <p:spPr>
          <a:xfrm>
            <a:off x="698405" y="2272949"/>
            <a:ext cx="4251462" cy="220851"/>
          </a:xfrm>
          <a:prstGeom prst="roundRect">
            <a:avLst>
              <a:gd name="adj" fmla="val 0"/>
            </a:avLst>
          </a:prstGeom>
          <a:solidFill>
            <a:schemeClr val="accent3">
              <a:lumMod val="60000"/>
              <a:lumOff val="40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dirty="0">
              <a:solidFill>
                <a:prstClr val="white"/>
              </a:solidFill>
            </a:endParaRPr>
          </a:p>
        </p:txBody>
      </p:sp>
      <p:sp>
        <p:nvSpPr>
          <p:cNvPr id="257" name="Rounded Rectangle 256"/>
          <p:cNvSpPr/>
          <p:nvPr/>
        </p:nvSpPr>
        <p:spPr>
          <a:xfrm>
            <a:off x="680917" y="2521784"/>
            <a:ext cx="4251462" cy="220851"/>
          </a:xfrm>
          <a:prstGeom prst="roundRect">
            <a:avLst>
              <a:gd name="adj" fmla="val 0"/>
            </a:avLst>
          </a:prstGeom>
          <a:solidFill>
            <a:schemeClr val="accent3">
              <a:lumMod val="60000"/>
              <a:lumOff val="40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dirty="0">
              <a:solidFill>
                <a:prstClr val="white"/>
              </a:solidFill>
            </a:endParaRPr>
          </a:p>
        </p:txBody>
      </p:sp>
      <p:sp>
        <p:nvSpPr>
          <p:cNvPr id="258" name="Rounded Rectangle 257"/>
          <p:cNvSpPr/>
          <p:nvPr/>
        </p:nvSpPr>
        <p:spPr>
          <a:xfrm>
            <a:off x="661238" y="2751472"/>
            <a:ext cx="2616686" cy="220851"/>
          </a:xfrm>
          <a:prstGeom prst="roundRect">
            <a:avLst>
              <a:gd name="adj" fmla="val 0"/>
            </a:avLst>
          </a:prstGeom>
          <a:solidFill>
            <a:schemeClr val="accent3">
              <a:lumMod val="60000"/>
              <a:lumOff val="40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dirty="0">
              <a:solidFill>
                <a:prstClr val="white"/>
              </a:solidFill>
            </a:endParaRPr>
          </a:p>
        </p:txBody>
      </p:sp>
      <p:sp>
        <p:nvSpPr>
          <p:cNvPr id="7" name="Rectangle 6"/>
          <p:cNvSpPr/>
          <p:nvPr/>
        </p:nvSpPr>
        <p:spPr>
          <a:xfrm>
            <a:off x="609603" y="2212784"/>
            <a:ext cx="4647497" cy="1015663"/>
          </a:xfrm>
          <a:prstGeom prst="rect">
            <a:avLst/>
          </a:prstGeom>
        </p:spPr>
        <p:txBody>
          <a:bodyPr wrap="square">
            <a:spAutoFit/>
          </a:bodyPr>
          <a:lstStyle/>
          <a:p>
            <a:r>
              <a:rPr lang="en-IN" sz="1500" b="1" dirty="0">
                <a:solidFill>
                  <a:srgbClr val="0000FF"/>
                </a:solidFill>
              </a:rPr>
              <a:t>Construct a grouped frequency distribution </a:t>
            </a:r>
            <a:r>
              <a:rPr lang="en-IN" sz="1500" b="1" dirty="0" smtClean="0">
                <a:solidFill>
                  <a:srgbClr val="0000FF"/>
                </a:solidFill>
              </a:rPr>
              <a:t>table with </a:t>
            </a:r>
            <a:r>
              <a:rPr lang="en-IN" sz="1500" b="1" dirty="0">
                <a:solidFill>
                  <a:srgbClr val="0000FF"/>
                </a:solidFill>
              </a:rPr>
              <a:t>class size 5 for the </a:t>
            </a:r>
            <a:r>
              <a:rPr lang="en-IN" sz="1500" b="1" dirty="0" smtClean="0">
                <a:solidFill>
                  <a:srgbClr val="0000FF"/>
                </a:solidFill>
              </a:rPr>
              <a:t>data given </a:t>
            </a:r>
            <a:r>
              <a:rPr lang="en-IN" sz="1500" b="1" dirty="0">
                <a:solidFill>
                  <a:srgbClr val="0000FF"/>
                </a:solidFill>
              </a:rPr>
              <a:t>above, taking  </a:t>
            </a:r>
            <a:r>
              <a:rPr lang="en-IN" sz="1500" b="1" dirty="0" smtClean="0">
                <a:solidFill>
                  <a:srgbClr val="0000FF"/>
                </a:solidFill>
              </a:rPr>
              <a:t>the </a:t>
            </a:r>
            <a:r>
              <a:rPr lang="en-IN" sz="1500" b="1" dirty="0">
                <a:solidFill>
                  <a:srgbClr val="0000FF"/>
                </a:solidFill>
              </a:rPr>
              <a:t>first interval as 0 – 5 (5 not included). What  </a:t>
            </a:r>
            <a:r>
              <a:rPr lang="en-IN" sz="1500" b="1" dirty="0" smtClean="0">
                <a:solidFill>
                  <a:srgbClr val="0000FF"/>
                </a:solidFill>
              </a:rPr>
              <a:t>main features do </a:t>
            </a:r>
            <a:r>
              <a:rPr lang="en-IN" sz="1500" b="1" dirty="0">
                <a:solidFill>
                  <a:srgbClr val="0000FF"/>
                </a:solidFill>
              </a:rPr>
              <a:t>you observe from this tabular </a:t>
            </a:r>
            <a:r>
              <a:rPr lang="en-IN" sz="1500" b="1" dirty="0" smtClean="0">
                <a:solidFill>
                  <a:srgbClr val="0000FF"/>
                </a:solidFill>
              </a:rPr>
              <a:t>representation</a:t>
            </a:r>
            <a:r>
              <a:rPr lang="en-IN" sz="1500" b="1" dirty="0">
                <a:solidFill>
                  <a:srgbClr val="0000FF"/>
                </a:solidFill>
              </a:rPr>
              <a:t>?</a:t>
            </a:r>
            <a:endParaRPr lang="en-IN" sz="1500" b="1" dirty="0" smtClean="0">
              <a:solidFill>
                <a:srgbClr val="0000FF"/>
              </a:solidFill>
            </a:endParaRPr>
          </a:p>
        </p:txBody>
      </p:sp>
      <p:sp>
        <p:nvSpPr>
          <p:cNvPr id="189" name="Rounded Rectangle 188"/>
          <p:cNvSpPr/>
          <p:nvPr/>
        </p:nvSpPr>
        <p:spPr>
          <a:xfrm>
            <a:off x="1076061" y="3402363"/>
            <a:ext cx="2789294" cy="826924"/>
          </a:xfrm>
          <a:prstGeom prst="roundRect">
            <a:avLst>
              <a:gd name="adj" fmla="val 0"/>
            </a:avLst>
          </a:prstGeom>
          <a:solidFill>
            <a:schemeClr val="accent6">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b="1" dirty="0" smtClean="0">
                <a:solidFill>
                  <a:prstClr val="black"/>
                </a:solidFill>
              </a:rPr>
              <a:t>Most of the Engineers resides in the range of less than 20kms from their work place</a:t>
            </a:r>
            <a:endParaRPr lang="en-US" sz="1600" b="1" dirty="0">
              <a:solidFill>
                <a:prstClr val="black"/>
              </a:solidFill>
            </a:endParaRPr>
          </a:p>
        </p:txBody>
      </p:sp>
      <p:cxnSp>
        <p:nvCxnSpPr>
          <p:cNvPr id="190" name="Straight Connector 189"/>
          <p:cNvCxnSpPr/>
          <p:nvPr/>
        </p:nvCxnSpPr>
        <p:spPr>
          <a:xfrm rot="5400000">
            <a:off x="6692712" y="1685945"/>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191" name="Rounded Rectangle 190"/>
          <p:cNvSpPr/>
          <p:nvPr/>
        </p:nvSpPr>
        <p:spPr>
          <a:xfrm>
            <a:off x="727886" y="1339877"/>
            <a:ext cx="268484"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194" name="Straight Connector 193"/>
          <p:cNvCxnSpPr/>
          <p:nvPr/>
        </p:nvCxnSpPr>
        <p:spPr>
          <a:xfrm flipH="1">
            <a:off x="766474" y="1355177"/>
            <a:ext cx="194662"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95" name="Rounded Rectangle 194"/>
          <p:cNvSpPr/>
          <p:nvPr/>
        </p:nvSpPr>
        <p:spPr>
          <a:xfrm>
            <a:off x="1148508" y="1338145"/>
            <a:ext cx="268484"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196" name="Straight Connector 195"/>
          <p:cNvCxnSpPr/>
          <p:nvPr/>
        </p:nvCxnSpPr>
        <p:spPr>
          <a:xfrm flipH="1">
            <a:off x="1187080" y="1353446"/>
            <a:ext cx="194662"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rot="5400000">
            <a:off x="6692712" y="1326757"/>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200" name="Straight Connector 199"/>
          <p:cNvCxnSpPr/>
          <p:nvPr/>
        </p:nvCxnSpPr>
        <p:spPr>
          <a:xfrm rot="5400000">
            <a:off x="6692712" y="2054346"/>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01" name="Rounded Rectangle 200"/>
          <p:cNvSpPr/>
          <p:nvPr/>
        </p:nvSpPr>
        <p:spPr>
          <a:xfrm>
            <a:off x="1612545" y="1347022"/>
            <a:ext cx="324865"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07" name="Straight Connector 206"/>
          <p:cNvCxnSpPr/>
          <p:nvPr/>
        </p:nvCxnSpPr>
        <p:spPr>
          <a:xfrm flipH="1">
            <a:off x="1658875" y="1362323"/>
            <a:ext cx="235541"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08" name="Rounded Rectangle 207"/>
          <p:cNvSpPr/>
          <p:nvPr/>
        </p:nvSpPr>
        <p:spPr>
          <a:xfrm>
            <a:off x="1980800" y="1341806"/>
            <a:ext cx="324865"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09" name="Straight Connector 208"/>
          <p:cNvCxnSpPr/>
          <p:nvPr/>
        </p:nvCxnSpPr>
        <p:spPr>
          <a:xfrm flipH="1">
            <a:off x="2027129" y="1357107"/>
            <a:ext cx="235541"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5400000">
            <a:off x="6692712" y="2809101"/>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60" name="Rounded Rectangle 259"/>
          <p:cNvSpPr/>
          <p:nvPr/>
        </p:nvSpPr>
        <p:spPr>
          <a:xfrm>
            <a:off x="2336601" y="1337999"/>
            <a:ext cx="324865"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61" name="Straight Connector 260"/>
          <p:cNvCxnSpPr/>
          <p:nvPr/>
        </p:nvCxnSpPr>
        <p:spPr>
          <a:xfrm flipH="1">
            <a:off x="2382944" y="1353300"/>
            <a:ext cx="235541"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5400000">
            <a:off x="6692712" y="3185749"/>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263" name="Straight Connector 262"/>
          <p:cNvCxnSpPr/>
          <p:nvPr/>
        </p:nvCxnSpPr>
        <p:spPr>
          <a:xfrm rot="5400000">
            <a:off x="6760048" y="2054346"/>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64" name="Rounded Rectangle 263"/>
          <p:cNvSpPr/>
          <p:nvPr/>
        </p:nvSpPr>
        <p:spPr>
          <a:xfrm>
            <a:off x="2750719" y="1331166"/>
            <a:ext cx="295332"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65" name="Straight Connector 264"/>
          <p:cNvCxnSpPr/>
          <p:nvPr/>
        </p:nvCxnSpPr>
        <p:spPr>
          <a:xfrm flipH="1">
            <a:off x="2793003" y="1346466"/>
            <a:ext cx="214128"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66" name="Rounded Rectangle 265"/>
          <p:cNvSpPr/>
          <p:nvPr/>
        </p:nvSpPr>
        <p:spPr>
          <a:xfrm>
            <a:off x="3177006" y="1331655"/>
            <a:ext cx="324865"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67" name="Straight Connector 266"/>
          <p:cNvCxnSpPr/>
          <p:nvPr/>
        </p:nvCxnSpPr>
        <p:spPr>
          <a:xfrm flipH="1">
            <a:off x="3223334" y="1346956"/>
            <a:ext cx="235541"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6834562" y="2054346"/>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69" name="Rounded Rectangle 268"/>
          <p:cNvSpPr/>
          <p:nvPr/>
        </p:nvSpPr>
        <p:spPr>
          <a:xfrm>
            <a:off x="3610576" y="1331994"/>
            <a:ext cx="295332"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70" name="Straight Connector 269"/>
          <p:cNvCxnSpPr/>
          <p:nvPr/>
        </p:nvCxnSpPr>
        <p:spPr>
          <a:xfrm flipH="1">
            <a:off x="3652850" y="1347295"/>
            <a:ext cx="214128"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5400000">
            <a:off x="6760048" y="1685945"/>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72" name="Rounded Rectangle 271"/>
          <p:cNvSpPr/>
          <p:nvPr/>
        </p:nvSpPr>
        <p:spPr>
          <a:xfrm>
            <a:off x="4042665" y="1339350"/>
            <a:ext cx="295332"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73" name="Straight Connector 272"/>
          <p:cNvCxnSpPr/>
          <p:nvPr/>
        </p:nvCxnSpPr>
        <p:spPr>
          <a:xfrm flipH="1">
            <a:off x="4084949" y="1354651"/>
            <a:ext cx="214128"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rot="5400000">
            <a:off x="6906473" y="2054346"/>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275" name="Straight Connector 274"/>
          <p:cNvCxnSpPr/>
          <p:nvPr/>
        </p:nvCxnSpPr>
        <p:spPr>
          <a:xfrm rot="5400000">
            <a:off x="6692712" y="3538146"/>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76" name="Rounded Rectangle 275"/>
          <p:cNvSpPr/>
          <p:nvPr/>
        </p:nvSpPr>
        <p:spPr>
          <a:xfrm>
            <a:off x="4514294" y="1342484"/>
            <a:ext cx="295332"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77" name="Straight Connector 276"/>
          <p:cNvCxnSpPr/>
          <p:nvPr/>
        </p:nvCxnSpPr>
        <p:spPr>
          <a:xfrm flipH="1">
            <a:off x="4556556" y="1357785"/>
            <a:ext cx="214128"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78" name="Rounded Rectangle 277"/>
          <p:cNvSpPr/>
          <p:nvPr/>
        </p:nvSpPr>
        <p:spPr>
          <a:xfrm>
            <a:off x="772336" y="1576896"/>
            <a:ext cx="268484"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79" name="Straight Connector 278"/>
          <p:cNvCxnSpPr/>
          <p:nvPr/>
        </p:nvCxnSpPr>
        <p:spPr>
          <a:xfrm flipH="1">
            <a:off x="810924" y="1592197"/>
            <a:ext cx="194662"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rot="5400000">
            <a:off x="6692712" y="2445279"/>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81" name="Rounded Rectangle 280"/>
          <p:cNvSpPr/>
          <p:nvPr/>
        </p:nvSpPr>
        <p:spPr>
          <a:xfrm>
            <a:off x="1170733" y="1575165"/>
            <a:ext cx="268484"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82" name="Straight Connector 281"/>
          <p:cNvCxnSpPr/>
          <p:nvPr/>
        </p:nvCxnSpPr>
        <p:spPr>
          <a:xfrm flipH="1">
            <a:off x="1209305" y="1590465"/>
            <a:ext cx="194662"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6807699" y="1942787"/>
            <a:ext cx="221370" cy="224706"/>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84" name="Rounded Rectangle 283"/>
          <p:cNvSpPr/>
          <p:nvPr/>
        </p:nvSpPr>
        <p:spPr>
          <a:xfrm>
            <a:off x="1583968" y="1584041"/>
            <a:ext cx="324865"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85" name="Straight Connector 284"/>
          <p:cNvCxnSpPr/>
          <p:nvPr/>
        </p:nvCxnSpPr>
        <p:spPr>
          <a:xfrm flipH="1">
            <a:off x="1630300" y="1599342"/>
            <a:ext cx="235541"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rot="5400000">
            <a:off x="6999118" y="2054346"/>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87" name="Rounded Rectangle 286"/>
          <p:cNvSpPr/>
          <p:nvPr/>
        </p:nvSpPr>
        <p:spPr>
          <a:xfrm>
            <a:off x="1964925" y="1578825"/>
            <a:ext cx="324865"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88" name="Straight Connector 287"/>
          <p:cNvCxnSpPr/>
          <p:nvPr/>
        </p:nvCxnSpPr>
        <p:spPr>
          <a:xfrm flipH="1">
            <a:off x="2011254" y="1594126"/>
            <a:ext cx="235541"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5400000">
            <a:off x="6760048" y="2445279"/>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90" name="Rounded Rectangle 289"/>
          <p:cNvSpPr/>
          <p:nvPr/>
        </p:nvSpPr>
        <p:spPr>
          <a:xfrm>
            <a:off x="2365174" y="1575019"/>
            <a:ext cx="324865"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91" name="Straight Connector 290"/>
          <p:cNvCxnSpPr/>
          <p:nvPr/>
        </p:nvCxnSpPr>
        <p:spPr>
          <a:xfrm flipH="1">
            <a:off x="2411519" y="1590320"/>
            <a:ext cx="235541"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5400000">
            <a:off x="6834562" y="2445279"/>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93" name="Rounded Rectangle 292"/>
          <p:cNvSpPr/>
          <p:nvPr/>
        </p:nvSpPr>
        <p:spPr>
          <a:xfrm>
            <a:off x="2715794" y="1568185"/>
            <a:ext cx="295332"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94" name="Straight Connector 293"/>
          <p:cNvCxnSpPr/>
          <p:nvPr/>
        </p:nvCxnSpPr>
        <p:spPr>
          <a:xfrm flipH="1">
            <a:off x="2758078" y="1583486"/>
            <a:ext cx="214128"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rot="5400000">
            <a:off x="7072978" y="2054346"/>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96" name="Rounded Rectangle 295"/>
          <p:cNvSpPr/>
          <p:nvPr/>
        </p:nvSpPr>
        <p:spPr>
          <a:xfrm>
            <a:off x="3180180" y="1568675"/>
            <a:ext cx="324865"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97" name="Straight Connector 296"/>
          <p:cNvCxnSpPr/>
          <p:nvPr/>
        </p:nvCxnSpPr>
        <p:spPr>
          <a:xfrm flipH="1">
            <a:off x="3226509" y="1583975"/>
            <a:ext cx="235541"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5400000">
            <a:off x="6760048" y="3538146"/>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99" name="Rounded Rectangle 298"/>
          <p:cNvSpPr/>
          <p:nvPr/>
        </p:nvSpPr>
        <p:spPr>
          <a:xfrm>
            <a:off x="3639151" y="1569013"/>
            <a:ext cx="295332"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00" name="Straight Connector 299"/>
          <p:cNvCxnSpPr/>
          <p:nvPr/>
        </p:nvCxnSpPr>
        <p:spPr>
          <a:xfrm flipH="1">
            <a:off x="3681425" y="1584314"/>
            <a:ext cx="214128"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rot="5400000">
            <a:off x="6906473" y="2445279"/>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02" name="Rounded Rectangle 301"/>
          <p:cNvSpPr/>
          <p:nvPr/>
        </p:nvSpPr>
        <p:spPr>
          <a:xfrm>
            <a:off x="4020440" y="1576370"/>
            <a:ext cx="295332"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03" name="Straight Connector 302"/>
          <p:cNvCxnSpPr/>
          <p:nvPr/>
        </p:nvCxnSpPr>
        <p:spPr>
          <a:xfrm flipH="1">
            <a:off x="4062724" y="1591670"/>
            <a:ext cx="214128"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6802886" y="2338295"/>
            <a:ext cx="216989" cy="215556"/>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05" name="Rounded Rectangle 304"/>
          <p:cNvSpPr/>
          <p:nvPr/>
        </p:nvSpPr>
        <p:spPr>
          <a:xfrm>
            <a:off x="4530397" y="1579504"/>
            <a:ext cx="244076"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06" name="Straight Connector 305"/>
          <p:cNvCxnSpPr/>
          <p:nvPr/>
        </p:nvCxnSpPr>
        <p:spPr>
          <a:xfrm flipH="1">
            <a:off x="4565616" y="1594804"/>
            <a:ext cx="176965"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5400000">
            <a:off x="6760048" y="1326757"/>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08" name="Rounded Rectangle 307"/>
          <p:cNvSpPr/>
          <p:nvPr/>
        </p:nvSpPr>
        <p:spPr>
          <a:xfrm>
            <a:off x="734539" y="1814949"/>
            <a:ext cx="244076"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09" name="Straight Connector 308"/>
          <p:cNvCxnSpPr/>
          <p:nvPr/>
        </p:nvCxnSpPr>
        <p:spPr>
          <a:xfrm flipH="1">
            <a:off x="769775" y="1830249"/>
            <a:ext cx="176965"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rot="5400000">
            <a:off x="6834562" y="1685945"/>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11" name="Rounded Rectangle 310"/>
          <p:cNvSpPr/>
          <p:nvPr/>
        </p:nvSpPr>
        <p:spPr>
          <a:xfrm>
            <a:off x="1192461" y="1813217"/>
            <a:ext cx="244076"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12" name="Straight Connector 311"/>
          <p:cNvCxnSpPr/>
          <p:nvPr/>
        </p:nvCxnSpPr>
        <p:spPr>
          <a:xfrm flipH="1">
            <a:off x="1227681" y="1828518"/>
            <a:ext cx="176965"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p:nvCxnSpPr>
        <p:spPr>
          <a:xfrm>
            <a:off x="7029396" y="1576866"/>
            <a:ext cx="0" cy="219749"/>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14" name="Rounded Rectangle 313"/>
          <p:cNvSpPr/>
          <p:nvPr/>
        </p:nvSpPr>
        <p:spPr>
          <a:xfrm>
            <a:off x="1631504" y="1822094"/>
            <a:ext cx="244076"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15" name="Straight Connector 314"/>
          <p:cNvCxnSpPr/>
          <p:nvPr/>
        </p:nvCxnSpPr>
        <p:spPr>
          <a:xfrm flipH="1">
            <a:off x="1666731" y="1837395"/>
            <a:ext cx="176965"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p:nvCxnSpPr>
        <p:spPr>
          <a:xfrm>
            <a:off x="6809290" y="1576954"/>
            <a:ext cx="220109" cy="219573"/>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17" name="Rounded Rectangle 316"/>
          <p:cNvSpPr/>
          <p:nvPr/>
        </p:nvSpPr>
        <p:spPr>
          <a:xfrm>
            <a:off x="2012459" y="1816878"/>
            <a:ext cx="244076"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18" name="Straight Connector 317"/>
          <p:cNvCxnSpPr/>
          <p:nvPr/>
        </p:nvCxnSpPr>
        <p:spPr>
          <a:xfrm flipH="1">
            <a:off x="2047685" y="1832179"/>
            <a:ext cx="176965"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a:xfrm rot="5400000">
            <a:off x="7001990" y="1685945"/>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20" name="Rounded Rectangle 319"/>
          <p:cNvSpPr/>
          <p:nvPr/>
        </p:nvSpPr>
        <p:spPr>
          <a:xfrm>
            <a:off x="2396043" y="1813071"/>
            <a:ext cx="244076"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21" name="Straight Connector 320"/>
          <p:cNvCxnSpPr/>
          <p:nvPr/>
        </p:nvCxnSpPr>
        <p:spPr>
          <a:xfrm flipH="1">
            <a:off x="2431283" y="1828372"/>
            <a:ext cx="176965"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rot="5400000">
            <a:off x="6836150" y="1326757"/>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23" name="Rounded Rectangle 322"/>
          <p:cNvSpPr/>
          <p:nvPr/>
        </p:nvSpPr>
        <p:spPr>
          <a:xfrm>
            <a:off x="2778711" y="1806238"/>
            <a:ext cx="221887"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24" name="Straight Connector 323"/>
          <p:cNvCxnSpPr/>
          <p:nvPr/>
        </p:nvCxnSpPr>
        <p:spPr>
          <a:xfrm flipH="1">
            <a:off x="2810898" y="1821538"/>
            <a:ext cx="160877"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p:nvCxnSpPr>
        <p:spPr>
          <a:xfrm rot="5400000">
            <a:off x="7072978" y="1685945"/>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26" name="Rounded Rectangle 325"/>
          <p:cNvSpPr/>
          <p:nvPr/>
        </p:nvSpPr>
        <p:spPr>
          <a:xfrm>
            <a:off x="3253906" y="1823379"/>
            <a:ext cx="244076"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27" name="Straight Connector 326"/>
          <p:cNvCxnSpPr/>
          <p:nvPr/>
        </p:nvCxnSpPr>
        <p:spPr>
          <a:xfrm flipH="1">
            <a:off x="3289131" y="1838680"/>
            <a:ext cx="176965"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p:nvCxnSpPr>
        <p:spPr>
          <a:xfrm rot="5400000">
            <a:off x="7146853" y="2054346"/>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29" name="Rounded Rectangle 328"/>
          <p:cNvSpPr/>
          <p:nvPr/>
        </p:nvSpPr>
        <p:spPr>
          <a:xfrm>
            <a:off x="3636207" y="1823718"/>
            <a:ext cx="244076"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30" name="Straight Connector 329"/>
          <p:cNvCxnSpPr/>
          <p:nvPr/>
        </p:nvCxnSpPr>
        <p:spPr>
          <a:xfrm flipH="1">
            <a:off x="3671438" y="1839018"/>
            <a:ext cx="176965"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p:nvCxnSpPr>
        <p:spPr>
          <a:xfrm rot="5400000">
            <a:off x="6999118" y="2445279"/>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32" name="Rounded Rectangle 331"/>
          <p:cNvSpPr/>
          <p:nvPr/>
        </p:nvSpPr>
        <p:spPr>
          <a:xfrm>
            <a:off x="4078418" y="1831074"/>
            <a:ext cx="244076"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33" name="Straight Connector 332"/>
          <p:cNvCxnSpPr/>
          <p:nvPr/>
        </p:nvCxnSpPr>
        <p:spPr>
          <a:xfrm flipH="1">
            <a:off x="4113659" y="1846374"/>
            <a:ext cx="176965"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rot="5400000">
            <a:off x="7072978" y="2445279"/>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35" name="Rounded Rectangle 334"/>
          <p:cNvSpPr/>
          <p:nvPr/>
        </p:nvSpPr>
        <p:spPr>
          <a:xfrm>
            <a:off x="4576788" y="1837099"/>
            <a:ext cx="201715" cy="200588"/>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36" name="Straight Connector 335"/>
          <p:cNvCxnSpPr/>
          <p:nvPr/>
        </p:nvCxnSpPr>
        <p:spPr>
          <a:xfrm flipH="1">
            <a:off x="4606176" y="1850936"/>
            <a:ext cx="146252" cy="17126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p:nvCxnSpPr>
        <p:spPr>
          <a:xfrm rot="5400000">
            <a:off x="6903759" y="1326757"/>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38" name="Rounded Rectangle 337"/>
          <p:cNvSpPr/>
          <p:nvPr/>
        </p:nvSpPr>
        <p:spPr>
          <a:xfrm>
            <a:off x="772336" y="2065572"/>
            <a:ext cx="268484"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39" name="Straight Connector 338"/>
          <p:cNvCxnSpPr/>
          <p:nvPr/>
        </p:nvCxnSpPr>
        <p:spPr>
          <a:xfrm flipH="1">
            <a:off x="810924" y="2080872"/>
            <a:ext cx="194662"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flipH="1">
            <a:off x="7326486" y="1942787"/>
            <a:ext cx="3005" cy="224706"/>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41" name="Rounded Rectangle 340"/>
          <p:cNvSpPr/>
          <p:nvPr/>
        </p:nvSpPr>
        <p:spPr>
          <a:xfrm>
            <a:off x="1170733" y="2063840"/>
            <a:ext cx="268484"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42" name="Straight Connector 341"/>
          <p:cNvCxnSpPr/>
          <p:nvPr/>
        </p:nvCxnSpPr>
        <p:spPr>
          <a:xfrm flipH="1">
            <a:off x="1209305" y="2079141"/>
            <a:ext cx="194662"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p:nvCxnSpPr>
        <p:spPr>
          <a:xfrm>
            <a:off x="7111727" y="1942673"/>
            <a:ext cx="208239" cy="224934"/>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44" name="Rounded Rectangle 343"/>
          <p:cNvSpPr/>
          <p:nvPr/>
        </p:nvSpPr>
        <p:spPr>
          <a:xfrm>
            <a:off x="1605014" y="2072717"/>
            <a:ext cx="268484"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45" name="Straight Connector 344"/>
          <p:cNvCxnSpPr/>
          <p:nvPr/>
        </p:nvCxnSpPr>
        <p:spPr>
          <a:xfrm flipH="1">
            <a:off x="1643593" y="2088018"/>
            <a:ext cx="194662"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a:off x="6806114" y="1214016"/>
            <a:ext cx="204289" cy="227073"/>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47" name="Rounded Rectangle 346"/>
          <p:cNvSpPr/>
          <p:nvPr/>
        </p:nvSpPr>
        <p:spPr>
          <a:xfrm>
            <a:off x="1985969" y="2067501"/>
            <a:ext cx="268484"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48" name="Straight Connector 347"/>
          <p:cNvCxnSpPr/>
          <p:nvPr/>
        </p:nvCxnSpPr>
        <p:spPr>
          <a:xfrm flipH="1">
            <a:off x="2024547" y="2082802"/>
            <a:ext cx="194662"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p:nvCxnSpPr>
        <p:spPr>
          <a:xfrm rot="5400000">
            <a:off x="7146853" y="1685945"/>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50" name="Rounded Rectangle 349"/>
          <p:cNvSpPr/>
          <p:nvPr/>
        </p:nvSpPr>
        <p:spPr>
          <a:xfrm>
            <a:off x="2412710" y="2063694"/>
            <a:ext cx="244076"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51" name="Straight Connector 350"/>
          <p:cNvCxnSpPr/>
          <p:nvPr/>
        </p:nvCxnSpPr>
        <p:spPr>
          <a:xfrm flipH="1">
            <a:off x="2447950" y="2078995"/>
            <a:ext cx="176965"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p:nvCxnSpPr>
        <p:spPr>
          <a:xfrm>
            <a:off x="7326483" y="1580099"/>
            <a:ext cx="0" cy="213285"/>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53" name="Rounded Rectangle 352"/>
          <p:cNvSpPr/>
          <p:nvPr/>
        </p:nvSpPr>
        <p:spPr>
          <a:xfrm>
            <a:off x="2736361" y="2045828"/>
            <a:ext cx="268484" cy="242711"/>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54" name="Straight Connector 353"/>
          <p:cNvCxnSpPr/>
          <p:nvPr/>
        </p:nvCxnSpPr>
        <p:spPr>
          <a:xfrm flipH="1">
            <a:off x="2774954" y="2062742"/>
            <a:ext cx="194662" cy="20722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p:nvCxnSpPr>
        <p:spPr>
          <a:xfrm rot="5400000">
            <a:off x="7146853" y="2445279"/>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56" name="Rounded Rectangle 355"/>
          <p:cNvSpPr/>
          <p:nvPr/>
        </p:nvSpPr>
        <p:spPr>
          <a:xfrm>
            <a:off x="3202087" y="2046316"/>
            <a:ext cx="295332" cy="242711"/>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57" name="Straight Connector 356"/>
          <p:cNvCxnSpPr/>
          <p:nvPr/>
        </p:nvCxnSpPr>
        <p:spPr>
          <a:xfrm flipH="1">
            <a:off x="3244355" y="2063232"/>
            <a:ext cx="214128" cy="20722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p:nvCxnSpPr>
        <p:spPr>
          <a:xfrm rot="5400000">
            <a:off x="7214501" y="2445279"/>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59" name="Rounded Rectangle 358"/>
          <p:cNvSpPr/>
          <p:nvPr/>
        </p:nvSpPr>
        <p:spPr>
          <a:xfrm>
            <a:off x="3633798" y="2057689"/>
            <a:ext cx="221887"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60" name="Straight Connector 359"/>
          <p:cNvCxnSpPr/>
          <p:nvPr/>
        </p:nvCxnSpPr>
        <p:spPr>
          <a:xfrm flipH="1">
            <a:off x="3665975" y="2072990"/>
            <a:ext cx="160877"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p:nvCxnSpPr>
        <p:spPr>
          <a:xfrm>
            <a:off x="7115694" y="1579074"/>
            <a:ext cx="232844" cy="215332"/>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62" name="Rounded Rectangle 361"/>
          <p:cNvSpPr/>
          <p:nvPr/>
        </p:nvSpPr>
        <p:spPr>
          <a:xfrm>
            <a:off x="4101066" y="2065045"/>
            <a:ext cx="221887"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63" name="Straight Connector 362"/>
          <p:cNvCxnSpPr/>
          <p:nvPr/>
        </p:nvCxnSpPr>
        <p:spPr>
          <a:xfrm flipH="1">
            <a:off x="4133253" y="2080346"/>
            <a:ext cx="160877"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p:nvCxnSpPr>
        <p:spPr>
          <a:xfrm rot="5400000">
            <a:off x="7284905" y="1685945"/>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65" name="Rounded Rectangle 364"/>
          <p:cNvSpPr/>
          <p:nvPr/>
        </p:nvSpPr>
        <p:spPr>
          <a:xfrm>
            <a:off x="4565150" y="2065045"/>
            <a:ext cx="295332" cy="220647"/>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66" name="Straight Connector 365"/>
          <p:cNvCxnSpPr/>
          <p:nvPr/>
        </p:nvCxnSpPr>
        <p:spPr>
          <a:xfrm flipH="1">
            <a:off x="4607434" y="2080346"/>
            <a:ext cx="214128" cy="18838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p:nvCxnSpPr>
        <p:spPr>
          <a:xfrm rot="5400000">
            <a:off x="7291111" y="2054307"/>
            <a:ext cx="216056" cy="1669"/>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6" name="Rectangle 5"/>
          <p:cNvSpPr/>
          <p:nvPr/>
        </p:nvSpPr>
        <p:spPr>
          <a:xfrm>
            <a:off x="718458" y="1267884"/>
            <a:ext cx="4615542" cy="1077218"/>
          </a:xfrm>
          <a:prstGeom prst="rect">
            <a:avLst/>
          </a:prstGeom>
        </p:spPr>
        <p:txBody>
          <a:bodyPr wrap="square">
            <a:spAutoFit/>
          </a:bodyPr>
          <a:lstStyle/>
          <a:p>
            <a:r>
              <a:rPr lang="en-IN" sz="1600" b="1" dirty="0">
                <a:solidFill>
                  <a:srgbClr val="C00000"/>
                </a:solidFill>
              </a:rPr>
              <a:t>5 </a:t>
            </a:r>
            <a:r>
              <a:rPr lang="en-IN" sz="1600" b="1" dirty="0" smtClean="0">
                <a:solidFill>
                  <a:srgbClr val="C00000"/>
                </a:solidFill>
              </a:rPr>
              <a:t>      3       10    20   25    11     13      7      12      31</a:t>
            </a:r>
            <a:endParaRPr lang="en-IN" sz="1600" b="1" dirty="0">
              <a:solidFill>
                <a:srgbClr val="C00000"/>
              </a:solidFill>
            </a:endParaRPr>
          </a:p>
          <a:p>
            <a:r>
              <a:rPr lang="en-IN" sz="1600" b="1" dirty="0">
                <a:solidFill>
                  <a:srgbClr val="C00000"/>
                </a:solidFill>
              </a:rPr>
              <a:t>19 </a:t>
            </a:r>
            <a:r>
              <a:rPr lang="en-IN" sz="1600" b="1" dirty="0" smtClean="0">
                <a:solidFill>
                  <a:srgbClr val="C00000"/>
                </a:solidFill>
              </a:rPr>
              <a:t>   10     12    17    18   11      32     17    16       2</a:t>
            </a:r>
            <a:endParaRPr lang="en-IN" sz="1600" b="1" dirty="0">
              <a:solidFill>
                <a:srgbClr val="C00000"/>
              </a:solidFill>
            </a:endParaRPr>
          </a:p>
          <a:p>
            <a:r>
              <a:rPr lang="en-IN" sz="1600" b="1" dirty="0" smtClean="0">
                <a:solidFill>
                  <a:srgbClr val="C00000"/>
                </a:solidFill>
              </a:rPr>
              <a:t>7        9       7      8      3      5       12    15     18       3</a:t>
            </a:r>
            <a:endParaRPr lang="en-IN" sz="1600" b="1" dirty="0">
              <a:solidFill>
                <a:srgbClr val="C00000"/>
              </a:solidFill>
            </a:endParaRPr>
          </a:p>
          <a:p>
            <a:r>
              <a:rPr lang="en-IN" sz="1600" b="1" dirty="0" smtClean="0">
                <a:solidFill>
                  <a:srgbClr val="C00000"/>
                </a:solidFill>
              </a:rPr>
              <a:t>12    14      </a:t>
            </a:r>
            <a:r>
              <a:rPr lang="en-IN" sz="1600" b="1" dirty="0">
                <a:solidFill>
                  <a:srgbClr val="C00000"/>
                </a:solidFill>
              </a:rPr>
              <a:t>2 </a:t>
            </a:r>
            <a:r>
              <a:rPr lang="en-IN" sz="1600" b="1" dirty="0" smtClean="0">
                <a:solidFill>
                  <a:srgbClr val="C00000"/>
                </a:solidFill>
              </a:rPr>
              <a:t>     9       6    15      15     7        6       12</a:t>
            </a:r>
          </a:p>
        </p:txBody>
      </p:sp>
    </p:spTree>
    <p:extLst>
      <p:ext uri="{BB962C8B-B14F-4D97-AF65-F5344CB8AC3E}">
        <p14:creationId xmlns:p14="http://schemas.microsoft.com/office/powerpoint/2010/main" val="407053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left)">
                                      <p:cBhvr>
                                        <p:cTn id="16" dur="500"/>
                                        <p:tgtEl>
                                          <p:spTgt spid="5">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wipe(left)">
                                      <p:cBhvr>
                                        <p:cTn id="19" dur="500"/>
                                        <p:tgtEl>
                                          <p:spTgt spid="6">
                                            <p:txEl>
                                              <p:pRg st="0" end="0"/>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wipe(left)">
                                      <p:cBhvr>
                                        <p:cTn id="22" dur="500"/>
                                        <p:tgtEl>
                                          <p:spTgt spid="6">
                                            <p:txEl>
                                              <p:pRg st="1" end="1"/>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wipe(left)">
                                      <p:cBhvr>
                                        <p:cTn id="25" dur="500"/>
                                        <p:tgtEl>
                                          <p:spTgt spid="6">
                                            <p:txEl>
                                              <p:pRg st="2" end="2"/>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left)">
                                      <p:cBhvr>
                                        <p:cTn id="28" dur="500"/>
                                        <p:tgtEl>
                                          <p:spTgt spid="6">
                                            <p:txEl>
                                              <p:pRg st="3" end="3"/>
                                            </p:txEl>
                                          </p:spTgt>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6"/>
                                        </p:tgtEl>
                                        <p:attrNameLst>
                                          <p:attrName>style.visibility</p:attrName>
                                        </p:attrNameLst>
                                      </p:cBhvr>
                                      <p:to>
                                        <p:strVal val="visible"/>
                                      </p:to>
                                    </p:set>
                                    <p:animEffect transition="in" filter="fade">
                                      <p:cBhvr>
                                        <p:cTn id="42" dur="500"/>
                                        <p:tgtEl>
                                          <p:spTgt spid="256"/>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57"/>
                                        </p:tgtEl>
                                        <p:attrNameLst>
                                          <p:attrName>style.visibility</p:attrName>
                                        </p:attrNameLst>
                                      </p:cBhvr>
                                      <p:to>
                                        <p:strVal val="visible"/>
                                      </p:to>
                                    </p:set>
                                    <p:animEffect transition="in" filter="fade">
                                      <p:cBhvr>
                                        <p:cTn id="46" dur="500"/>
                                        <p:tgtEl>
                                          <p:spTgt spid="257"/>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58"/>
                                        </p:tgtEl>
                                        <p:attrNameLst>
                                          <p:attrName>style.visibility</p:attrName>
                                        </p:attrNameLst>
                                      </p:cBhvr>
                                      <p:to>
                                        <p:strVal val="visible"/>
                                      </p:to>
                                    </p:set>
                                    <p:animEffect transition="in" filter="fade">
                                      <p:cBhvr>
                                        <p:cTn id="50" dur="500"/>
                                        <p:tgtEl>
                                          <p:spTgt spid="25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11"/>
                                        </p:tgtEl>
                                        <p:attrNameLst>
                                          <p:attrName>style.visibility</p:attrName>
                                        </p:attrNameLst>
                                      </p:cBhvr>
                                      <p:to>
                                        <p:strVal val="visible"/>
                                      </p:to>
                                    </p:set>
                                    <p:animEffect transition="in" filter="fade">
                                      <p:cBhvr>
                                        <p:cTn id="55" dur="500"/>
                                        <p:tgtEl>
                                          <p:spTgt spid="21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12"/>
                                        </p:tgtEl>
                                        <p:attrNameLst>
                                          <p:attrName>style.visibility</p:attrName>
                                        </p:attrNameLst>
                                      </p:cBhvr>
                                      <p:to>
                                        <p:strVal val="visible"/>
                                      </p:to>
                                    </p:set>
                                    <p:animEffect transition="in" filter="fade">
                                      <p:cBhvr>
                                        <p:cTn id="60" dur="500"/>
                                        <p:tgtEl>
                                          <p:spTgt spid="21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24"/>
                                        </p:tgtEl>
                                        <p:attrNameLst>
                                          <p:attrName>style.visibility</p:attrName>
                                        </p:attrNameLst>
                                      </p:cBhvr>
                                      <p:to>
                                        <p:strVal val="visible"/>
                                      </p:to>
                                    </p:set>
                                    <p:animEffect transition="in" filter="fade">
                                      <p:cBhvr>
                                        <p:cTn id="65" dur="500"/>
                                        <p:tgtEl>
                                          <p:spTgt spid="22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53"/>
                                        </p:tgtEl>
                                        <p:attrNameLst>
                                          <p:attrName>style.visibility</p:attrName>
                                        </p:attrNameLst>
                                      </p:cBhvr>
                                      <p:to>
                                        <p:strVal val="visible"/>
                                      </p:to>
                                    </p:set>
                                    <p:animEffect transition="in" filter="fade">
                                      <p:cBhvr>
                                        <p:cTn id="70" dur="500"/>
                                        <p:tgtEl>
                                          <p:spTgt spid="25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54"/>
                                        </p:tgtEl>
                                        <p:attrNameLst>
                                          <p:attrName>style.visibility</p:attrName>
                                        </p:attrNameLst>
                                      </p:cBhvr>
                                      <p:to>
                                        <p:strVal val="visible"/>
                                      </p:to>
                                    </p:set>
                                    <p:animEffect transition="in" filter="fade">
                                      <p:cBhvr>
                                        <p:cTn id="75" dur="500"/>
                                        <p:tgtEl>
                                          <p:spTgt spid="25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55"/>
                                        </p:tgtEl>
                                        <p:attrNameLst>
                                          <p:attrName>style.visibility</p:attrName>
                                        </p:attrNameLst>
                                      </p:cBhvr>
                                      <p:to>
                                        <p:strVal val="visible"/>
                                      </p:to>
                                    </p:set>
                                    <p:animEffect transition="in" filter="fade">
                                      <p:cBhvr>
                                        <p:cTn id="80" dur="500"/>
                                        <p:tgtEl>
                                          <p:spTgt spid="25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73"/>
                                        </p:tgtEl>
                                        <p:attrNameLst>
                                          <p:attrName>style.visibility</p:attrName>
                                        </p:attrNameLst>
                                      </p:cBhvr>
                                      <p:to>
                                        <p:strVal val="visible"/>
                                      </p:to>
                                    </p:set>
                                    <p:animEffect transition="in" filter="wipe(left)">
                                      <p:cBhvr>
                                        <p:cTn id="85" dur="500"/>
                                        <p:tgtEl>
                                          <p:spTgt spid="73"/>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74">
                                            <p:txEl>
                                              <p:pRg st="0" end="0"/>
                                            </p:txEl>
                                          </p:spTgt>
                                        </p:tgtEl>
                                        <p:attrNameLst>
                                          <p:attrName>style.visibility</p:attrName>
                                        </p:attrNameLst>
                                      </p:cBhvr>
                                      <p:to>
                                        <p:strVal val="visible"/>
                                      </p:to>
                                    </p:set>
                                    <p:animEffect transition="in" filter="wipe(left)">
                                      <p:cBhvr>
                                        <p:cTn id="90" dur="500"/>
                                        <p:tgtEl>
                                          <p:spTgt spid="74">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75">
                                            <p:txEl>
                                              <p:pRg st="0" end="0"/>
                                            </p:txEl>
                                          </p:spTgt>
                                        </p:tgtEl>
                                        <p:attrNameLst>
                                          <p:attrName>style.visibility</p:attrName>
                                        </p:attrNameLst>
                                      </p:cBhvr>
                                      <p:to>
                                        <p:strVal val="visible"/>
                                      </p:to>
                                    </p:set>
                                    <p:animEffect transition="in" filter="wipe(left)">
                                      <p:cBhvr>
                                        <p:cTn id="95" dur="500"/>
                                        <p:tgtEl>
                                          <p:spTgt spid="75">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76">
                                            <p:txEl>
                                              <p:pRg st="0" end="0"/>
                                            </p:txEl>
                                          </p:spTgt>
                                        </p:tgtEl>
                                        <p:attrNameLst>
                                          <p:attrName>style.visibility</p:attrName>
                                        </p:attrNameLst>
                                      </p:cBhvr>
                                      <p:to>
                                        <p:strVal val="visible"/>
                                      </p:to>
                                    </p:set>
                                    <p:animEffect transition="in" filter="wipe(left)">
                                      <p:cBhvr>
                                        <p:cTn id="100" dur="500"/>
                                        <p:tgtEl>
                                          <p:spTgt spid="76">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133">
                                            <p:txEl>
                                              <p:pRg st="0" end="0"/>
                                            </p:txEl>
                                          </p:spTgt>
                                        </p:tgtEl>
                                        <p:attrNameLst>
                                          <p:attrName>style.visibility</p:attrName>
                                        </p:attrNameLst>
                                      </p:cBhvr>
                                      <p:to>
                                        <p:strVal val="visible"/>
                                      </p:to>
                                    </p:set>
                                    <p:animEffect transition="in" filter="wipe(left)">
                                      <p:cBhvr>
                                        <p:cTn id="105" dur="500"/>
                                        <p:tgtEl>
                                          <p:spTgt spid="133">
                                            <p:txEl>
                                              <p:pRg st="0" end="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77">
                                            <p:txEl>
                                              <p:pRg st="0" end="0"/>
                                            </p:txEl>
                                          </p:spTgt>
                                        </p:tgtEl>
                                        <p:attrNameLst>
                                          <p:attrName>style.visibility</p:attrName>
                                        </p:attrNameLst>
                                      </p:cBhvr>
                                      <p:to>
                                        <p:strVal val="visible"/>
                                      </p:to>
                                    </p:set>
                                    <p:animEffect transition="in" filter="wipe(left)">
                                      <p:cBhvr>
                                        <p:cTn id="110" dur="500"/>
                                        <p:tgtEl>
                                          <p:spTgt spid="77">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78">
                                            <p:txEl>
                                              <p:pRg st="0" end="0"/>
                                            </p:txEl>
                                          </p:spTgt>
                                        </p:tgtEl>
                                        <p:attrNameLst>
                                          <p:attrName>style.visibility</p:attrName>
                                        </p:attrNameLst>
                                      </p:cBhvr>
                                      <p:to>
                                        <p:strVal val="visible"/>
                                      </p:to>
                                    </p:set>
                                    <p:animEffect transition="in" filter="wipe(left)">
                                      <p:cBhvr>
                                        <p:cTn id="115" dur="500"/>
                                        <p:tgtEl>
                                          <p:spTgt spid="78">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79">
                                            <p:txEl>
                                              <p:pRg st="0" end="0"/>
                                            </p:txEl>
                                          </p:spTgt>
                                        </p:tgtEl>
                                        <p:attrNameLst>
                                          <p:attrName>style.visibility</p:attrName>
                                        </p:attrNameLst>
                                      </p:cBhvr>
                                      <p:to>
                                        <p:strVal val="visible"/>
                                      </p:to>
                                    </p:set>
                                    <p:animEffect transition="in" filter="wipe(left)">
                                      <p:cBhvr>
                                        <p:cTn id="120" dur="500"/>
                                        <p:tgtEl>
                                          <p:spTgt spid="79">
                                            <p:txEl>
                                              <p:pRg st="0" end="0"/>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105">
                                            <p:txEl>
                                              <p:pRg st="0" end="0"/>
                                            </p:txEl>
                                          </p:spTgt>
                                        </p:tgtEl>
                                        <p:attrNameLst>
                                          <p:attrName>style.visibility</p:attrName>
                                        </p:attrNameLst>
                                      </p:cBhvr>
                                      <p:to>
                                        <p:strVal val="visible"/>
                                      </p:to>
                                    </p:set>
                                    <p:animEffect transition="in" filter="wipe(left)">
                                      <p:cBhvr>
                                        <p:cTn id="125" dur="500"/>
                                        <p:tgtEl>
                                          <p:spTgt spid="105">
                                            <p:txEl>
                                              <p:pRg st="0" end="0"/>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107">
                                            <p:txEl>
                                              <p:pRg st="0" end="0"/>
                                            </p:txEl>
                                          </p:spTgt>
                                        </p:tgtEl>
                                        <p:attrNameLst>
                                          <p:attrName>style.visibility</p:attrName>
                                        </p:attrNameLst>
                                      </p:cBhvr>
                                      <p:to>
                                        <p:strVal val="visible"/>
                                      </p:to>
                                    </p:set>
                                    <p:animEffect transition="in" filter="wipe(left)">
                                      <p:cBhvr>
                                        <p:cTn id="130" dur="500"/>
                                        <p:tgtEl>
                                          <p:spTgt spid="107">
                                            <p:txEl>
                                              <p:pRg st="0" end="0"/>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108">
                                            <p:txEl>
                                              <p:pRg st="0" end="0"/>
                                            </p:txEl>
                                          </p:spTgt>
                                        </p:tgtEl>
                                        <p:attrNameLst>
                                          <p:attrName>style.visibility</p:attrName>
                                        </p:attrNameLst>
                                      </p:cBhvr>
                                      <p:to>
                                        <p:strVal val="visible"/>
                                      </p:to>
                                    </p:set>
                                    <p:animEffect transition="in" filter="wipe(left)">
                                      <p:cBhvr>
                                        <p:cTn id="135" dur="500"/>
                                        <p:tgtEl>
                                          <p:spTgt spid="108">
                                            <p:txEl>
                                              <p:pRg st="0" end="0"/>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xit" presetSubtype="0" fill="hold" grpId="1" nodeType="clickEffect">
                                  <p:stCondLst>
                                    <p:cond delay="0"/>
                                  </p:stCondLst>
                                  <p:childTnLst>
                                    <p:animEffect transition="out" filter="fade">
                                      <p:cBhvr>
                                        <p:cTn id="139" dur="500"/>
                                        <p:tgtEl>
                                          <p:spTgt spid="212"/>
                                        </p:tgtEl>
                                      </p:cBhvr>
                                    </p:animEffect>
                                    <p:set>
                                      <p:cBhvr>
                                        <p:cTn id="140" dur="1" fill="hold">
                                          <p:stCondLst>
                                            <p:cond delay="499"/>
                                          </p:stCondLst>
                                        </p:cTn>
                                        <p:tgtEl>
                                          <p:spTgt spid="212"/>
                                        </p:tgtEl>
                                        <p:attrNameLst>
                                          <p:attrName>style.visibility</p:attrName>
                                        </p:attrNameLst>
                                      </p:cBhvr>
                                      <p:to>
                                        <p:strVal val="hidden"/>
                                      </p:to>
                                    </p:set>
                                  </p:childTnLst>
                                </p:cTn>
                              </p:par>
                              <p:par>
                                <p:cTn id="141" presetID="10" presetClass="exit" presetSubtype="0" fill="hold" grpId="1" nodeType="withEffect">
                                  <p:stCondLst>
                                    <p:cond delay="0"/>
                                  </p:stCondLst>
                                  <p:childTnLst>
                                    <p:animEffect transition="out" filter="fade">
                                      <p:cBhvr>
                                        <p:cTn id="142" dur="500"/>
                                        <p:tgtEl>
                                          <p:spTgt spid="224"/>
                                        </p:tgtEl>
                                      </p:cBhvr>
                                    </p:animEffect>
                                    <p:set>
                                      <p:cBhvr>
                                        <p:cTn id="143" dur="1" fill="hold">
                                          <p:stCondLst>
                                            <p:cond delay="499"/>
                                          </p:stCondLst>
                                        </p:cTn>
                                        <p:tgtEl>
                                          <p:spTgt spid="224"/>
                                        </p:tgtEl>
                                        <p:attrNameLst>
                                          <p:attrName>style.visibility</p:attrName>
                                        </p:attrNameLst>
                                      </p:cBhvr>
                                      <p:to>
                                        <p:strVal val="hidden"/>
                                      </p:to>
                                    </p:set>
                                  </p:childTnLst>
                                </p:cTn>
                              </p:par>
                              <p:par>
                                <p:cTn id="144" presetID="10" presetClass="exit" presetSubtype="0" fill="hold" grpId="1" nodeType="withEffect">
                                  <p:stCondLst>
                                    <p:cond delay="0"/>
                                  </p:stCondLst>
                                  <p:childTnLst>
                                    <p:animEffect transition="out" filter="fade">
                                      <p:cBhvr>
                                        <p:cTn id="145" dur="500"/>
                                        <p:tgtEl>
                                          <p:spTgt spid="254"/>
                                        </p:tgtEl>
                                      </p:cBhvr>
                                    </p:animEffect>
                                    <p:set>
                                      <p:cBhvr>
                                        <p:cTn id="146" dur="1" fill="hold">
                                          <p:stCondLst>
                                            <p:cond delay="499"/>
                                          </p:stCondLst>
                                        </p:cTn>
                                        <p:tgtEl>
                                          <p:spTgt spid="254"/>
                                        </p:tgtEl>
                                        <p:attrNameLst>
                                          <p:attrName>style.visibility</p:attrName>
                                        </p:attrNameLst>
                                      </p:cBhvr>
                                      <p:to>
                                        <p:strVal val="hidden"/>
                                      </p:to>
                                    </p:set>
                                  </p:childTnLst>
                                </p:cTn>
                              </p:par>
                              <p:par>
                                <p:cTn id="147" presetID="10" presetClass="exit" presetSubtype="0" fill="hold" grpId="1" nodeType="withEffect">
                                  <p:stCondLst>
                                    <p:cond delay="0"/>
                                  </p:stCondLst>
                                  <p:childTnLst>
                                    <p:animEffect transition="out" filter="fade">
                                      <p:cBhvr>
                                        <p:cTn id="148" dur="500"/>
                                        <p:tgtEl>
                                          <p:spTgt spid="211"/>
                                        </p:tgtEl>
                                      </p:cBhvr>
                                    </p:animEffect>
                                    <p:set>
                                      <p:cBhvr>
                                        <p:cTn id="149" dur="1" fill="hold">
                                          <p:stCondLst>
                                            <p:cond delay="499"/>
                                          </p:stCondLst>
                                        </p:cTn>
                                        <p:tgtEl>
                                          <p:spTgt spid="211"/>
                                        </p:tgtEl>
                                        <p:attrNameLst>
                                          <p:attrName>style.visibility</p:attrName>
                                        </p:attrNameLst>
                                      </p:cBhvr>
                                      <p:to>
                                        <p:strVal val="hidden"/>
                                      </p:to>
                                    </p:set>
                                  </p:childTnLst>
                                </p:cTn>
                              </p:par>
                              <p:par>
                                <p:cTn id="150" presetID="10" presetClass="exit" presetSubtype="0" fill="hold" grpId="1" nodeType="withEffect">
                                  <p:stCondLst>
                                    <p:cond delay="0"/>
                                  </p:stCondLst>
                                  <p:childTnLst>
                                    <p:animEffect transition="out" filter="fade">
                                      <p:cBhvr>
                                        <p:cTn id="151" dur="500"/>
                                        <p:tgtEl>
                                          <p:spTgt spid="253"/>
                                        </p:tgtEl>
                                      </p:cBhvr>
                                    </p:animEffect>
                                    <p:set>
                                      <p:cBhvr>
                                        <p:cTn id="152" dur="1" fill="hold">
                                          <p:stCondLst>
                                            <p:cond delay="499"/>
                                          </p:stCondLst>
                                        </p:cTn>
                                        <p:tgtEl>
                                          <p:spTgt spid="253"/>
                                        </p:tgtEl>
                                        <p:attrNameLst>
                                          <p:attrName>style.visibility</p:attrName>
                                        </p:attrNameLst>
                                      </p:cBhvr>
                                      <p:to>
                                        <p:strVal val="hidden"/>
                                      </p:to>
                                    </p:set>
                                  </p:childTnLst>
                                </p:cTn>
                              </p:par>
                              <p:par>
                                <p:cTn id="153" presetID="10" presetClass="exit" presetSubtype="0" fill="hold" grpId="1" nodeType="withEffect">
                                  <p:stCondLst>
                                    <p:cond delay="0"/>
                                  </p:stCondLst>
                                  <p:childTnLst>
                                    <p:animEffect transition="out" filter="fade">
                                      <p:cBhvr>
                                        <p:cTn id="154" dur="500"/>
                                        <p:tgtEl>
                                          <p:spTgt spid="255"/>
                                        </p:tgtEl>
                                      </p:cBhvr>
                                    </p:animEffect>
                                    <p:set>
                                      <p:cBhvr>
                                        <p:cTn id="155" dur="1" fill="hold">
                                          <p:stCondLst>
                                            <p:cond delay="499"/>
                                          </p:stCondLst>
                                        </p:cTn>
                                        <p:tgtEl>
                                          <p:spTgt spid="255"/>
                                        </p:tgtEl>
                                        <p:attrNameLst>
                                          <p:attrName>style.visibility</p:attrName>
                                        </p:attrNameLst>
                                      </p:cBhvr>
                                      <p:to>
                                        <p:strVal val="hidden"/>
                                      </p:to>
                                    </p:set>
                                  </p:childTnLst>
                                </p:cTn>
                              </p:par>
                              <p:par>
                                <p:cTn id="156" presetID="10" presetClass="exit" presetSubtype="0" fill="hold" grpId="1" nodeType="withEffect">
                                  <p:stCondLst>
                                    <p:cond delay="0"/>
                                  </p:stCondLst>
                                  <p:childTnLst>
                                    <p:animEffect transition="out" filter="fade">
                                      <p:cBhvr>
                                        <p:cTn id="157" dur="500"/>
                                        <p:tgtEl>
                                          <p:spTgt spid="256"/>
                                        </p:tgtEl>
                                      </p:cBhvr>
                                    </p:animEffect>
                                    <p:set>
                                      <p:cBhvr>
                                        <p:cTn id="158" dur="1" fill="hold">
                                          <p:stCondLst>
                                            <p:cond delay="499"/>
                                          </p:stCondLst>
                                        </p:cTn>
                                        <p:tgtEl>
                                          <p:spTgt spid="256"/>
                                        </p:tgtEl>
                                        <p:attrNameLst>
                                          <p:attrName>style.visibility</p:attrName>
                                        </p:attrNameLst>
                                      </p:cBhvr>
                                      <p:to>
                                        <p:strVal val="hidden"/>
                                      </p:to>
                                    </p:set>
                                  </p:childTnLst>
                                </p:cTn>
                              </p:par>
                              <p:par>
                                <p:cTn id="159" presetID="10" presetClass="exit" presetSubtype="0" fill="hold" grpId="1" nodeType="withEffect">
                                  <p:stCondLst>
                                    <p:cond delay="0"/>
                                  </p:stCondLst>
                                  <p:childTnLst>
                                    <p:animEffect transition="out" filter="fade">
                                      <p:cBhvr>
                                        <p:cTn id="160" dur="500"/>
                                        <p:tgtEl>
                                          <p:spTgt spid="257"/>
                                        </p:tgtEl>
                                      </p:cBhvr>
                                    </p:animEffect>
                                    <p:set>
                                      <p:cBhvr>
                                        <p:cTn id="161" dur="1" fill="hold">
                                          <p:stCondLst>
                                            <p:cond delay="499"/>
                                          </p:stCondLst>
                                        </p:cTn>
                                        <p:tgtEl>
                                          <p:spTgt spid="257"/>
                                        </p:tgtEl>
                                        <p:attrNameLst>
                                          <p:attrName>style.visibility</p:attrName>
                                        </p:attrNameLst>
                                      </p:cBhvr>
                                      <p:to>
                                        <p:strVal val="hidden"/>
                                      </p:to>
                                    </p:set>
                                  </p:childTnLst>
                                </p:cTn>
                              </p:par>
                              <p:par>
                                <p:cTn id="162" presetID="10" presetClass="exit" presetSubtype="0" fill="hold" grpId="1" nodeType="withEffect">
                                  <p:stCondLst>
                                    <p:cond delay="0"/>
                                  </p:stCondLst>
                                  <p:childTnLst>
                                    <p:animEffect transition="out" filter="fade">
                                      <p:cBhvr>
                                        <p:cTn id="163" dur="500"/>
                                        <p:tgtEl>
                                          <p:spTgt spid="258"/>
                                        </p:tgtEl>
                                      </p:cBhvr>
                                    </p:animEffect>
                                    <p:set>
                                      <p:cBhvr>
                                        <p:cTn id="164" dur="1" fill="hold">
                                          <p:stCondLst>
                                            <p:cond delay="499"/>
                                          </p:stCondLst>
                                        </p:cTn>
                                        <p:tgtEl>
                                          <p:spTgt spid="258"/>
                                        </p:tgtEl>
                                        <p:attrNameLst>
                                          <p:attrName>style.visibility</p:attrName>
                                        </p:attrNameLst>
                                      </p:cBhvr>
                                      <p:to>
                                        <p:strVal val="hidden"/>
                                      </p:to>
                                    </p:set>
                                  </p:childTnLst>
                                </p:cTn>
                              </p:par>
                            </p:childTnLst>
                          </p:cTn>
                        </p:par>
                        <p:par>
                          <p:cTn id="165" fill="hold">
                            <p:stCondLst>
                              <p:cond delay="500"/>
                            </p:stCondLst>
                            <p:childTnLst>
                              <p:par>
                                <p:cTn id="166" presetID="22" presetClass="entr" presetSubtype="1" fill="hold" grpId="0" nodeType="afterEffect">
                                  <p:stCondLst>
                                    <p:cond delay="0"/>
                                  </p:stCondLst>
                                  <p:childTnLst>
                                    <p:set>
                                      <p:cBhvr>
                                        <p:cTn id="167" dur="1" fill="hold">
                                          <p:stCondLst>
                                            <p:cond delay="0"/>
                                          </p:stCondLst>
                                        </p:cTn>
                                        <p:tgtEl>
                                          <p:spTgt spid="191"/>
                                        </p:tgtEl>
                                        <p:attrNameLst>
                                          <p:attrName>style.visibility</p:attrName>
                                        </p:attrNameLst>
                                      </p:cBhvr>
                                      <p:to>
                                        <p:strVal val="visible"/>
                                      </p:to>
                                    </p:set>
                                    <p:animEffect transition="in" filter="wipe(up)">
                                      <p:cBhvr>
                                        <p:cTn id="168" dur="500"/>
                                        <p:tgtEl>
                                          <p:spTgt spid="191"/>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1" fill="hold" nodeType="clickEffect">
                                  <p:stCondLst>
                                    <p:cond delay="0"/>
                                  </p:stCondLst>
                                  <p:childTnLst>
                                    <p:set>
                                      <p:cBhvr>
                                        <p:cTn id="172" dur="1" fill="hold">
                                          <p:stCondLst>
                                            <p:cond delay="0"/>
                                          </p:stCondLst>
                                        </p:cTn>
                                        <p:tgtEl>
                                          <p:spTgt spid="194"/>
                                        </p:tgtEl>
                                        <p:attrNameLst>
                                          <p:attrName>style.visibility</p:attrName>
                                        </p:attrNameLst>
                                      </p:cBhvr>
                                      <p:to>
                                        <p:strVal val="visible"/>
                                      </p:to>
                                    </p:set>
                                    <p:animEffect transition="in" filter="wipe(up)">
                                      <p:cBhvr>
                                        <p:cTn id="173" dur="500"/>
                                        <p:tgtEl>
                                          <p:spTgt spid="194"/>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1" fill="hold" nodeType="clickEffect">
                                  <p:stCondLst>
                                    <p:cond delay="0"/>
                                  </p:stCondLst>
                                  <p:childTnLst>
                                    <p:set>
                                      <p:cBhvr>
                                        <p:cTn id="177" dur="1" fill="hold">
                                          <p:stCondLst>
                                            <p:cond delay="0"/>
                                          </p:stCondLst>
                                        </p:cTn>
                                        <p:tgtEl>
                                          <p:spTgt spid="190"/>
                                        </p:tgtEl>
                                        <p:attrNameLst>
                                          <p:attrName>style.visibility</p:attrName>
                                        </p:attrNameLst>
                                      </p:cBhvr>
                                      <p:to>
                                        <p:strVal val="visible"/>
                                      </p:to>
                                    </p:set>
                                    <p:animEffect transition="in" filter="wipe(up)">
                                      <p:cBhvr>
                                        <p:cTn id="178" dur="500"/>
                                        <p:tgtEl>
                                          <p:spTgt spid="190"/>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xit" presetSubtype="0" fill="hold" grpId="1" nodeType="clickEffect">
                                  <p:stCondLst>
                                    <p:cond delay="0"/>
                                  </p:stCondLst>
                                  <p:childTnLst>
                                    <p:animEffect transition="out" filter="fade">
                                      <p:cBhvr>
                                        <p:cTn id="182" dur="500"/>
                                        <p:tgtEl>
                                          <p:spTgt spid="191"/>
                                        </p:tgtEl>
                                      </p:cBhvr>
                                    </p:animEffect>
                                    <p:set>
                                      <p:cBhvr>
                                        <p:cTn id="183" dur="1" fill="hold">
                                          <p:stCondLst>
                                            <p:cond delay="499"/>
                                          </p:stCondLst>
                                        </p:cTn>
                                        <p:tgtEl>
                                          <p:spTgt spid="191"/>
                                        </p:tgtEl>
                                        <p:attrNameLst>
                                          <p:attrName>style.visibility</p:attrName>
                                        </p:attrNameLst>
                                      </p:cBhvr>
                                      <p:to>
                                        <p:strVal val="hidden"/>
                                      </p:to>
                                    </p:set>
                                  </p:childTnLst>
                                </p:cTn>
                              </p:par>
                            </p:childTnLst>
                          </p:cTn>
                        </p:par>
                        <p:par>
                          <p:cTn id="184" fill="hold">
                            <p:stCondLst>
                              <p:cond delay="500"/>
                            </p:stCondLst>
                            <p:childTnLst>
                              <p:par>
                                <p:cTn id="185" presetID="21" presetClass="emph" presetSubtype="0" fill="hold" nodeType="afterEffect">
                                  <p:stCondLst>
                                    <p:cond delay="0"/>
                                  </p:stCondLst>
                                  <p:childTnLst>
                                    <p:animClr clrSpc="hsl" dir="cw">
                                      <p:cBhvr override="childStyle">
                                        <p:cTn id="186" dur="500" fill="hold"/>
                                        <p:tgtEl>
                                          <p:spTgt spid="194"/>
                                        </p:tgtEl>
                                        <p:attrNameLst>
                                          <p:attrName>style.color</p:attrName>
                                        </p:attrNameLst>
                                      </p:cBhvr>
                                      <p:by>
                                        <p:hsl h="7200000" s="0" l="0"/>
                                      </p:by>
                                    </p:animClr>
                                    <p:animClr clrSpc="hsl" dir="cw">
                                      <p:cBhvr>
                                        <p:cTn id="187" dur="500" fill="hold"/>
                                        <p:tgtEl>
                                          <p:spTgt spid="194"/>
                                        </p:tgtEl>
                                        <p:attrNameLst>
                                          <p:attrName>fillcolor</p:attrName>
                                        </p:attrNameLst>
                                      </p:cBhvr>
                                      <p:by>
                                        <p:hsl h="7200000" s="0" l="0"/>
                                      </p:by>
                                    </p:animClr>
                                    <p:animClr clrSpc="hsl" dir="cw">
                                      <p:cBhvr>
                                        <p:cTn id="188" dur="500" fill="hold"/>
                                        <p:tgtEl>
                                          <p:spTgt spid="194"/>
                                        </p:tgtEl>
                                        <p:attrNameLst>
                                          <p:attrName>stroke.color</p:attrName>
                                        </p:attrNameLst>
                                      </p:cBhvr>
                                      <p:by>
                                        <p:hsl h="7200000" s="0" l="0"/>
                                      </p:by>
                                    </p:animClr>
                                    <p:set>
                                      <p:cBhvr>
                                        <p:cTn id="189" dur="500" fill="hold"/>
                                        <p:tgtEl>
                                          <p:spTgt spid="194"/>
                                        </p:tgtEl>
                                        <p:attrNameLst>
                                          <p:attrName>fill.type</p:attrName>
                                        </p:attrNameLst>
                                      </p:cBhvr>
                                      <p:to>
                                        <p:strVal val="solid"/>
                                      </p:to>
                                    </p:set>
                                  </p:childTnLst>
                                </p:cTn>
                              </p:par>
                            </p:childTnLst>
                          </p:cTn>
                        </p:par>
                      </p:childTnLst>
                    </p:cTn>
                  </p:par>
                  <p:par>
                    <p:cTn id="190" fill="hold">
                      <p:stCondLst>
                        <p:cond delay="indefinite"/>
                      </p:stCondLst>
                      <p:childTnLst>
                        <p:par>
                          <p:cTn id="191" fill="hold">
                            <p:stCondLst>
                              <p:cond delay="0"/>
                            </p:stCondLst>
                            <p:childTnLst>
                              <p:par>
                                <p:cTn id="192" presetID="22" presetClass="entr" presetSubtype="1" fill="hold" grpId="0" nodeType="clickEffect">
                                  <p:stCondLst>
                                    <p:cond delay="0"/>
                                  </p:stCondLst>
                                  <p:childTnLst>
                                    <p:set>
                                      <p:cBhvr>
                                        <p:cTn id="193" dur="1" fill="hold">
                                          <p:stCondLst>
                                            <p:cond delay="0"/>
                                          </p:stCondLst>
                                        </p:cTn>
                                        <p:tgtEl>
                                          <p:spTgt spid="195"/>
                                        </p:tgtEl>
                                        <p:attrNameLst>
                                          <p:attrName>style.visibility</p:attrName>
                                        </p:attrNameLst>
                                      </p:cBhvr>
                                      <p:to>
                                        <p:strVal val="visible"/>
                                      </p:to>
                                    </p:set>
                                    <p:animEffect transition="in" filter="wipe(up)">
                                      <p:cBhvr>
                                        <p:cTn id="194" dur="500"/>
                                        <p:tgtEl>
                                          <p:spTgt spid="195"/>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1" fill="hold" nodeType="clickEffect">
                                  <p:stCondLst>
                                    <p:cond delay="0"/>
                                  </p:stCondLst>
                                  <p:childTnLst>
                                    <p:set>
                                      <p:cBhvr>
                                        <p:cTn id="198" dur="1" fill="hold">
                                          <p:stCondLst>
                                            <p:cond delay="0"/>
                                          </p:stCondLst>
                                        </p:cTn>
                                        <p:tgtEl>
                                          <p:spTgt spid="196"/>
                                        </p:tgtEl>
                                        <p:attrNameLst>
                                          <p:attrName>style.visibility</p:attrName>
                                        </p:attrNameLst>
                                      </p:cBhvr>
                                      <p:to>
                                        <p:strVal val="visible"/>
                                      </p:to>
                                    </p:set>
                                    <p:animEffect transition="in" filter="wipe(up)">
                                      <p:cBhvr>
                                        <p:cTn id="199" dur="500"/>
                                        <p:tgtEl>
                                          <p:spTgt spid="196"/>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1" fill="hold" nodeType="clickEffect">
                                  <p:stCondLst>
                                    <p:cond delay="0"/>
                                  </p:stCondLst>
                                  <p:childTnLst>
                                    <p:set>
                                      <p:cBhvr>
                                        <p:cTn id="203" dur="1" fill="hold">
                                          <p:stCondLst>
                                            <p:cond delay="0"/>
                                          </p:stCondLst>
                                        </p:cTn>
                                        <p:tgtEl>
                                          <p:spTgt spid="199"/>
                                        </p:tgtEl>
                                        <p:attrNameLst>
                                          <p:attrName>style.visibility</p:attrName>
                                        </p:attrNameLst>
                                      </p:cBhvr>
                                      <p:to>
                                        <p:strVal val="visible"/>
                                      </p:to>
                                    </p:set>
                                    <p:animEffect transition="in" filter="wipe(up)">
                                      <p:cBhvr>
                                        <p:cTn id="204" dur="500"/>
                                        <p:tgtEl>
                                          <p:spTgt spid="199"/>
                                        </p:tgtEl>
                                      </p:cBhvr>
                                    </p:animEffect>
                                  </p:childTnLst>
                                </p:cTn>
                              </p:par>
                            </p:childTnLst>
                          </p:cTn>
                        </p:par>
                      </p:childTnLst>
                    </p:cTn>
                  </p:par>
                  <p:par>
                    <p:cTn id="205" fill="hold">
                      <p:stCondLst>
                        <p:cond delay="indefinite"/>
                      </p:stCondLst>
                      <p:childTnLst>
                        <p:par>
                          <p:cTn id="206" fill="hold">
                            <p:stCondLst>
                              <p:cond delay="0"/>
                            </p:stCondLst>
                            <p:childTnLst>
                              <p:par>
                                <p:cTn id="207" presetID="10" presetClass="exit" presetSubtype="0" fill="hold" grpId="1" nodeType="clickEffect">
                                  <p:stCondLst>
                                    <p:cond delay="0"/>
                                  </p:stCondLst>
                                  <p:childTnLst>
                                    <p:animEffect transition="out" filter="fade">
                                      <p:cBhvr>
                                        <p:cTn id="208" dur="500"/>
                                        <p:tgtEl>
                                          <p:spTgt spid="195"/>
                                        </p:tgtEl>
                                      </p:cBhvr>
                                    </p:animEffect>
                                    <p:set>
                                      <p:cBhvr>
                                        <p:cTn id="209" dur="1" fill="hold">
                                          <p:stCondLst>
                                            <p:cond delay="499"/>
                                          </p:stCondLst>
                                        </p:cTn>
                                        <p:tgtEl>
                                          <p:spTgt spid="195"/>
                                        </p:tgtEl>
                                        <p:attrNameLst>
                                          <p:attrName>style.visibility</p:attrName>
                                        </p:attrNameLst>
                                      </p:cBhvr>
                                      <p:to>
                                        <p:strVal val="hidden"/>
                                      </p:to>
                                    </p:set>
                                  </p:childTnLst>
                                </p:cTn>
                              </p:par>
                            </p:childTnLst>
                          </p:cTn>
                        </p:par>
                        <p:par>
                          <p:cTn id="210" fill="hold">
                            <p:stCondLst>
                              <p:cond delay="500"/>
                            </p:stCondLst>
                            <p:childTnLst>
                              <p:par>
                                <p:cTn id="211" presetID="21" presetClass="emph" presetSubtype="0" fill="hold" nodeType="afterEffect">
                                  <p:stCondLst>
                                    <p:cond delay="0"/>
                                  </p:stCondLst>
                                  <p:childTnLst>
                                    <p:animClr clrSpc="hsl" dir="cw">
                                      <p:cBhvr override="childStyle">
                                        <p:cTn id="212" dur="500" fill="hold"/>
                                        <p:tgtEl>
                                          <p:spTgt spid="196"/>
                                        </p:tgtEl>
                                        <p:attrNameLst>
                                          <p:attrName>style.color</p:attrName>
                                        </p:attrNameLst>
                                      </p:cBhvr>
                                      <p:by>
                                        <p:hsl h="7200000" s="0" l="0"/>
                                      </p:by>
                                    </p:animClr>
                                    <p:animClr clrSpc="hsl" dir="cw">
                                      <p:cBhvr>
                                        <p:cTn id="213" dur="500" fill="hold"/>
                                        <p:tgtEl>
                                          <p:spTgt spid="196"/>
                                        </p:tgtEl>
                                        <p:attrNameLst>
                                          <p:attrName>fillcolor</p:attrName>
                                        </p:attrNameLst>
                                      </p:cBhvr>
                                      <p:by>
                                        <p:hsl h="7200000" s="0" l="0"/>
                                      </p:by>
                                    </p:animClr>
                                    <p:animClr clrSpc="hsl" dir="cw">
                                      <p:cBhvr>
                                        <p:cTn id="214" dur="500" fill="hold"/>
                                        <p:tgtEl>
                                          <p:spTgt spid="196"/>
                                        </p:tgtEl>
                                        <p:attrNameLst>
                                          <p:attrName>stroke.color</p:attrName>
                                        </p:attrNameLst>
                                      </p:cBhvr>
                                      <p:by>
                                        <p:hsl h="7200000" s="0" l="0"/>
                                      </p:by>
                                    </p:animClr>
                                    <p:set>
                                      <p:cBhvr>
                                        <p:cTn id="215" dur="500" fill="hold"/>
                                        <p:tgtEl>
                                          <p:spTgt spid="196"/>
                                        </p:tgtEl>
                                        <p:attrNameLst>
                                          <p:attrName>fill.type</p:attrName>
                                        </p:attrNameLst>
                                      </p:cBhvr>
                                      <p:to>
                                        <p:strVal val="solid"/>
                                      </p:to>
                                    </p:set>
                                  </p:childTnLst>
                                </p:cTn>
                              </p:par>
                            </p:childTnLst>
                          </p:cTn>
                        </p:par>
                      </p:childTnLst>
                    </p:cTn>
                  </p:par>
                  <p:par>
                    <p:cTn id="216" fill="hold">
                      <p:stCondLst>
                        <p:cond delay="indefinite"/>
                      </p:stCondLst>
                      <p:childTnLst>
                        <p:par>
                          <p:cTn id="217" fill="hold">
                            <p:stCondLst>
                              <p:cond delay="0"/>
                            </p:stCondLst>
                            <p:childTnLst>
                              <p:par>
                                <p:cTn id="218" presetID="22" presetClass="entr" presetSubtype="1" fill="hold" grpId="0" nodeType="clickEffect">
                                  <p:stCondLst>
                                    <p:cond delay="0"/>
                                  </p:stCondLst>
                                  <p:childTnLst>
                                    <p:set>
                                      <p:cBhvr>
                                        <p:cTn id="219" dur="1" fill="hold">
                                          <p:stCondLst>
                                            <p:cond delay="0"/>
                                          </p:stCondLst>
                                        </p:cTn>
                                        <p:tgtEl>
                                          <p:spTgt spid="201"/>
                                        </p:tgtEl>
                                        <p:attrNameLst>
                                          <p:attrName>style.visibility</p:attrName>
                                        </p:attrNameLst>
                                      </p:cBhvr>
                                      <p:to>
                                        <p:strVal val="visible"/>
                                      </p:to>
                                    </p:set>
                                    <p:animEffect transition="in" filter="wipe(up)">
                                      <p:cBhvr>
                                        <p:cTn id="220" dur="500"/>
                                        <p:tgtEl>
                                          <p:spTgt spid="201"/>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1" fill="hold" nodeType="clickEffect">
                                  <p:stCondLst>
                                    <p:cond delay="0"/>
                                  </p:stCondLst>
                                  <p:childTnLst>
                                    <p:set>
                                      <p:cBhvr>
                                        <p:cTn id="224" dur="1" fill="hold">
                                          <p:stCondLst>
                                            <p:cond delay="0"/>
                                          </p:stCondLst>
                                        </p:cTn>
                                        <p:tgtEl>
                                          <p:spTgt spid="207"/>
                                        </p:tgtEl>
                                        <p:attrNameLst>
                                          <p:attrName>style.visibility</p:attrName>
                                        </p:attrNameLst>
                                      </p:cBhvr>
                                      <p:to>
                                        <p:strVal val="visible"/>
                                      </p:to>
                                    </p:set>
                                    <p:animEffect transition="in" filter="wipe(up)">
                                      <p:cBhvr>
                                        <p:cTn id="225" dur="500"/>
                                        <p:tgtEl>
                                          <p:spTgt spid="207"/>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1" fill="hold" nodeType="clickEffect">
                                  <p:stCondLst>
                                    <p:cond delay="0"/>
                                  </p:stCondLst>
                                  <p:childTnLst>
                                    <p:set>
                                      <p:cBhvr>
                                        <p:cTn id="229" dur="1" fill="hold">
                                          <p:stCondLst>
                                            <p:cond delay="0"/>
                                          </p:stCondLst>
                                        </p:cTn>
                                        <p:tgtEl>
                                          <p:spTgt spid="200"/>
                                        </p:tgtEl>
                                        <p:attrNameLst>
                                          <p:attrName>style.visibility</p:attrName>
                                        </p:attrNameLst>
                                      </p:cBhvr>
                                      <p:to>
                                        <p:strVal val="visible"/>
                                      </p:to>
                                    </p:set>
                                    <p:animEffect transition="in" filter="wipe(up)">
                                      <p:cBhvr>
                                        <p:cTn id="230" dur="500"/>
                                        <p:tgtEl>
                                          <p:spTgt spid="200"/>
                                        </p:tgtEl>
                                      </p:cBhvr>
                                    </p:animEffect>
                                  </p:childTnLst>
                                </p:cTn>
                              </p:par>
                            </p:childTnLst>
                          </p:cTn>
                        </p:par>
                      </p:childTnLst>
                    </p:cTn>
                  </p:par>
                  <p:par>
                    <p:cTn id="231" fill="hold">
                      <p:stCondLst>
                        <p:cond delay="indefinite"/>
                      </p:stCondLst>
                      <p:childTnLst>
                        <p:par>
                          <p:cTn id="232" fill="hold">
                            <p:stCondLst>
                              <p:cond delay="0"/>
                            </p:stCondLst>
                            <p:childTnLst>
                              <p:par>
                                <p:cTn id="233" presetID="10" presetClass="exit" presetSubtype="0" fill="hold" grpId="1" nodeType="clickEffect">
                                  <p:stCondLst>
                                    <p:cond delay="0"/>
                                  </p:stCondLst>
                                  <p:childTnLst>
                                    <p:animEffect transition="out" filter="fade">
                                      <p:cBhvr>
                                        <p:cTn id="234" dur="500"/>
                                        <p:tgtEl>
                                          <p:spTgt spid="201"/>
                                        </p:tgtEl>
                                      </p:cBhvr>
                                    </p:animEffect>
                                    <p:set>
                                      <p:cBhvr>
                                        <p:cTn id="235" dur="1" fill="hold">
                                          <p:stCondLst>
                                            <p:cond delay="499"/>
                                          </p:stCondLst>
                                        </p:cTn>
                                        <p:tgtEl>
                                          <p:spTgt spid="201"/>
                                        </p:tgtEl>
                                        <p:attrNameLst>
                                          <p:attrName>style.visibility</p:attrName>
                                        </p:attrNameLst>
                                      </p:cBhvr>
                                      <p:to>
                                        <p:strVal val="hidden"/>
                                      </p:to>
                                    </p:set>
                                  </p:childTnLst>
                                </p:cTn>
                              </p:par>
                            </p:childTnLst>
                          </p:cTn>
                        </p:par>
                        <p:par>
                          <p:cTn id="236" fill="hold">
                            <p:stCondLst>
                              <p:cond delay="500"/>
                            </p:stCondLst>
                            <p:childTnLst>
                              <p:par>
                                <p:cTn id="237" presetID="21" presetClass="emph" presetSubtype="0" fill="hold" nodeType="afterEffect">
                                  <p:stCondLst>
                                    <p:cond delay="0"/>
                                  </p:stCondLst>
                                  <p:childTnLst>
                                    <p:animClr clrSpc="hsl" dir="cw">
                                      <p:cBhvr override="childStyle">
                                        <p:cTn id="238" dur="500" fill="hold"/>
                                        <p:tgtEl>
                                          <p:spTgt spid="207"/>
                                        </p:tgtEl>
                                        <p:attrNameLst>
                                          <p:attrName>style.color</p:attrName>
                                        </p:attrNameLst>
                                      </p:cBhvr>
                                      <p:by>
                                        <p:hsl h="7200000" s="0" l="0"/>
                                      </p:by>
                                    </p:animClr>
                                    <p:animClr clrSpc="hsl" dir="cw">
                                      <p:cBhvr>
                                        <p:cTn id="239" dur="500" fill="hold"/>
                                        <p:tgtEl>
                                          <p:spTgt spid="207"/>
                                        </p:tgtEl>
                                        <p:attrNameLst>
                                          <p:attrName>fillcolor</p:attrName>
                                        </p:attrNameLst>
                                      </p:cBhvr>
                                      <p:by>
                                        <p:hsl h="7200000" s="0" l="0"/>
                                      </p:by>
                                    </p:animClr>
                                    <p:animClr clrSpc="hsl" dir="cw">
                                      <p:cBhvr>
                                        <p:cTn id="240" dur="500" fill="hold"/>
                                        <p:tgtEl>
                                          <p:spTgt spid="207"/>
                                        </p:tgtEl>
                                        <p:attrNameLst>
                                          <p:attrName>stroke.color</p:attrName>
                                        </p:attrNameLst>
                                      </p:cBhvr>
                                      <p:by>
                                        <p:hsl h="7200000" s="0" l="0"/>
                                      </p:by>
                                    </p:animClr>
                                    <p:set>
                                      <p:cBhvr>
                                        <p:cTn id="241" dur="500" fill="hold"/>
                                        <p:tgtEl>
                                          <p:spTgt spid="207"/>
                                        </p:tgtEl>
                                        <p:attrNameLst>
                                          <p:attrName>fill.type</p:attrName>
                                        </p:attrNameLst>
                                      </p:cBhvr>
                                      <p:to>
                                        <p:strVal val="solid"/>
                                      </p:to>
                                    </p:set>
                                  </p:childTnLst>
                                </p:cTn>
                              </p:par>
                            </p:childTnLst>
                          </p:cTn>
                        </p:par>
                      </p:childTnLst>
                    </p:cTn>
                  </p:par>
                  <p:par>
                    <p:cTn id="242" fill="hold">
                      <p:stCondLst>
                        <p:cond delay="indefinite"/>
                      </p:stCondLst>
                      <p:childTnLst>
                        <p:par>
                          <p:cTn id="243" fill="hold">
                            <p:stCondLst>
                              <p:cond delay="0"/>
                            </p:stCondLst>
                            <p:childTnLst>
                              <p:par>
                                <p:cTn id="244" presetID="22" presetClass="entr" presetSubtype="1" fill="hold" grpId="0" nodeType="clickEffect">
                                  <p:stCondLst>
                                    <p:cond delay="0"/>
                                  </p:stCondLst>
                                  <p:childTnLst>
                                    <p:set>
                                      <p:cBhvr>
                                        <p:cTn id="245" dur="1" fill="hold">
                                          <p:stCondLst>
                                            <p:cond delay="0"/>
                                          </p:stCondLst>
                                        </p:cTn>
                                        <p:tgtEl>
                                          <p:spTgt spid="208"/>
                                        </p:tgtEl>
                                        <p:attrNameLst>
                                          <p:attrName>style.visibility</p:attrName>
                                        </p:attrNameLst>
                                      </p:cBhvr>
                                      <p:to>
                                        <p:strVal val="visible"/>
                                      </p:to>
                                    </p:set>
                                    <p:animEffect transition="in" filter="wipe(up)">
                                      <p:cBhvr>
                                        <p:cTn id="246" dur="500"/>
                                        <p:tgtEl>
                                          <p:spTgt spid="208"/>
                                        </p:tgtEl>
                                      </p:cBhvr>
                                    </p:animEffect>
                                  </p:childTnLst>
                                </p:cTn>
                              </p:par>
                            </p:childTnLst>
                          </p:cTn>
                        </p:par>
                      </p:childTnLst>
                    </p:cTn>
                  </p:par>
                  <p:par>
                    <p:cTn id="247" fill="hold">
                      <p:stCondLst>
                        <p:cond delay="indefinite"/>
                      </p:stCondLst>
                      <p:childTnLst>
                        <p:par>
                          <p:cTn id="248" fill="hold">
                            <p:stCondLst>
                              <p:cond delay="0"/>
                            </p:stCondLst>
                            <p:childTnLst>
                              <p:par>
                                <p:cTn id="249" presetID="22" presetClass="entr" presetSubtype="1" fill="hold" nodeType="clickEffect">
                                  <p:stCondLst>
                                    <p:cond delay="0"/>
                                  </p:stCondLst>
                                  <p:childTnLst>
                                    <p:set>
                                      <p:cBhvr>
                                        <p:cTn id="250" dur="1" fill="hold">
                                          <p:stCondLst>
                                            <p:cond delay="0"/>
                                          </p:stCondLst>
                                        </p:cTn>
                                        <p:tgtEl>
                                          <p:spTgt spid="209"/>
                                        </p:tgtEl>
                                        <p:attrNameLst>
                                          <p:attrName>style.visibility</p:attrName>
                                        </p:attrNameLst>
                                      </p:cBhvr>
                                      <p:to>
                                        <p:strVal val="visible"/>
                                      </p:to>
                                    </p:set>
                                    <p:animEffect transition="in" filter="wipe(up)">
                                      <p:cBhvr>
                                        <p:cTn id="251" dur="500"/>
                                        <p:tgtEl>
                                          <p:spTgt spid="209"/>
                                        </p:tgtEl>
                                      </p:cBhvr>
                                    </p:animEffect>
                                  </p:childTnLst>
                                </p:cTn>
                              </p:par>
                            </p:childTnLst>
                          </p:cTn>
                        </p:par>
                      </p:childTnLst>
                    </p:cTn>
                  </p:par>
                  <p:par>
                    <p:cTn id="252" fill="hold">
                      <p:stCondLst>
                        <p:cond delay="indefinite"/>
                      </p:stCondLst>
                      <p:childTnLst>
                        <p:par>
                          <p:cTn id="253" fill="hold">
                            <p:stCondLst>
                              <p:cond delay="0"/>
                            </p:stCondLst>
                            <p:childTnLst>
                              <p:par>
                                <p:cTn id="254" presetID="22" presetClass="entr" presetSubtype="1" fill="hold" nodeType="clickEffect">
                                  <p:stCondLst>
                                    <p:cond delay="0"/>
                                  </p:stCondLst>
                                  <p:childTnLst>
                                    <p:set>
                                      <p:cBhvr>
                                        <p:cTn id="255" dur="1" fill="hold">
                                          <p:stCondLst>
                                            <p:cond delay="0"/>
                                          </p:stCondLst>
                                        </p:cTn>
                                        <p:tgtEl>
                                          <p:spTgt spid="259"/>
                                        </p:tgtEl>
                                        <p:attrNameLst>
                                          <p:attrName>style.visibility</p:attrName>
                                        </p:attrNameLst>
                                      </p:cBhvr>
                                      <p:to>
                                        <p:strVal val="visible"/>
                                      </p:to>
                                    </p:set>
                                    <p:animEffect transition="in" filter="wipe(up)">
                                      <p:cBhvr>
                                        <p:cTn id="256" dur="500"/>
                                        <p:tgtEl>
                                          <p:spTgt spid="259"/>
                                        </p:tgtEl>
                                      </p:cBhvr>
                                    </p:animEffect>
                                  </p:childTnLst>
                                </p:cTn>
                              </p:par>
                            </p:childTnLst>
                          </p:cTn>
                        </p:par>
                      </p:childTnLst>
                    </p:cTn>
                  </p:par>
                  <p:par>
                    <p:cTn id="257" fill="hold">
                      <p:stCondLst>
                        <p:cond delay="indefinite"/>
                      </p:stCondLst>
                      <p:childTnLst>
                        <p:par>
                          <p:cTn id="258" fill="hold">
                            <p:stCondLst>
                              <p:cond delay="0"/>
                            </p:stCondLst>
                            <p:childTnLst>
                              <p:par>
                                <p:cTn id="259" presetID="10" presetClass="exit" presetSubtype="0" fill="hold" grpId="1" nodeType="clickEffect">
                                  <p:stCondLst>
                                    <p:cond delay="0"/>
                                  </p:stCondLst>
                                  <p:childTnLst>
                                    <p:animEffect transition="out" filter="fade">
                                      <p:cBhvr>
                                        <p:cTn id="260" dur="500"/>
                                        <p:tgtEl>
                                          <p:spTgt spid="208"/>
                                        </p:tgtEl>
                                      </p:cBhvr>
                                    </p:animEffect>
                                    <p:set>
                                      <p:cBhvr>
                                        <p:cTn id="261" dur="1" fill="hold">
                                          <p:stCondLst>
                                            <p:cond delay="499"/>
                                          </p:stCondLst>
                                        </p:cTn>
                                        <p:tgtEl>
                                          <p:spTgt spid="208"/>
                                        </p:tgtEl>
                                        <p:attrNameLst>
                                          <p:attrName>style.visibility</p:attrName>
                                        </p:attrNameLst>
                                      </p:cBhvr>
                                      <p:to>
                                        <p:strVal val="hidden"/>
                                      </p:to>
                                    </p:set>
                                  </p:childTnLst>
                                </p:cTn>
                              </p:par>
                            </p:childTnLst>
                          </p:cTn>
                        </p:par>
                        <p:par>
                          <p:cTn id="262" fill="hold">
                            <p:stCondLst>
                              <p:cond delay="500"/>
                            </p:stCondLst>
                            <p:childTnLst>
                              <p:par>
                                <p:cTn id="263" presetID="21" presetClass="emph" presetSubtype="0" fill="hold" nodeType="afterEffect">
                                  <p:stCondLst>
                                    <p:cond delay="0"/>
                                  </p:stCondLst>
                                  <p:childTnLst>
                                    <p:animClr clrSpc="hsl" dir="cw">
                                      <p:cBhvr override="childStyle">
                                        <p:cTn id="264" dur="500" fill="hold"/>
                                        <p:tgtEl>
                                          <p:spTgt spid="209"/>
                                        </p:tgtEl>
                                        <p:attrNameLst>
                                          <p:attrName>style.color</p:attrName>
                                        </p:attrNameLst>
                                      </p:cBhvr>
                                      <p:by>
                                        <p:hsl h="7200000" s="0" l="0"/>
                                      </p:by>
                                    </p:animClr>
                                    <p:animClr clrSpc="hsl" dir="cw">
                                      <p:cBhvr>
                                        <p:cTn id="265" dur="500" fill="hold"/>
                                        <p:tgtEl>
                                          <p:spTgt spid="209"/>
                                        </p:tgtEl>
                                        <p:attrNameLst>
                                          <p:attrName>fillcolor</p:attrName>
                                        </p:attrNameLst>
                                      </p:cBhvr>
                                      <p:by>
                                        <p:hsl h="7200000" s="0" l="0"/>
                                      </p:by>
                                    </p:animClr>
                                    <p:animClr clrSpc="hsl" dir="cw">
                                      <p:cBhvr>
                                        <p:cTn id="266" dur="500" fill="hold"/>
                                        <p:tgtEl>
                                          <p:spTgt spid="209"/>
                                        </p:tgtEl>
                                        <p:attrNameLst>
                                          <p:attrName>stroke.color</p:attrName>
                                        </p:attrNameLst>
                                      </p:cBhvr>
                                      <p:by>
                                        <p:hsl h="7200000" s="0" l="0"/>
                                      </p:by>
                                    </p:animClr>
                                    <p:set>
                                      <p:cBhvr>
                                        <p:cTn id="267" dur="500" fill="hold"/>
                                        <p:tgtEl>
                                          <p:spTgt spid="209"/>
                                        </p:tgtEl>
                                        <p:attrNameLst>
                                          <p:attrName>fill.type</p:attrName>
                                        </p:attrNameLst>
                                      </p:cBhvr>
                                      <p:to>
                                        <p:strVal val="solid"/>
                                      </p:to>
                                    </p:set>
                                  </p:childTnLst>
                                </p:cTn>
                              </p:par>
                            </p:childTnLst>
                          </p:cTn>
                        </p:par>
                      </p:childTnLst>
                    </p:cTn>
                  </p:par>
                  <p:par>
                    <p:cTn id="268" fill="hold">
                      <p:stCondLst>
                        <p:cond delay="indefinite"/>
                      </p:stCondLst>
                      <p:childTnLst>
                        <p:par>
                          <p:cTn id="269" fill="hold">
                            <p:stCondLst>
                              <p:cond delay="0"/>
                            </p:stCondLst>
                            <p:childTnLst>
                              <p:par>
                                <p:cTn id="270" presetID="22" presetClass="entr" presetSubtype="1" fill="hold" grpId="0" nodeType="clickEffect">
                                  <p:stCondLst>
                                    <p:cond delay="0"/>
                                  </p:stCondLst>
                                  <p:childTnLst>
                                    <p:set>
                                      <p:cBhvr>
                                        <p:cTn id="271" dur="1" fill="hold">
                                          <p:stCondLst>
                                            <p:cond delay="0"/>
                                          </p:stCondLst>
                                        </p:cTn>
                                        <p:tgtEl>
                                          <p:spTgt spid="260"/>
                                        </p:tgtEl>
                                        <p:attrNameLst>
                                          <p:attrName>style.visibility</p:attrName>
                                        </p:attrNameLst>
                                      </p:cBhvr>
                                      <p:to>
                                        <p:strVal val="visible"/>
                                      </p:to>
                                    </p:set>
                                    <p:animEffect transition="in" filter="wipe(up)">
                                      <p:cBhvr>
                                        <p:cTn id="272" dur="500"/>
                                        <p:tgtEl>
                                          <p:spTgt spid="260"/>
                                        </p:tgtEl>
                                      </p:cBhvr>
                                    </p:animEffect>
                                  </p:childTnLst>
                                </p:cTn>
                              </p:par>
                            </p:childTnLst>
                          </p:cTn>
                        </p:par>
                      </p:childTnLst>
                    </p:cTn>
                  </p:par>
                  <p:par>
                    <p:cTn id="273" fill="hold">
                      <p:stCondLst>
                        <p:cond delay="indefinite"/>
                      </p:stCondLst>
                      <p:childTnLst>
                        <p:par>
                          <p:cTn id="274" fill="hold">
                            <p:stCondLst>
                              <p:cond delay="0"/>
                            </p:stCondLst>
                            <p:childTnLst>
                              <p:par>
                                <p:cTn id="275" presetID="22" presetClass="entr" presetSubtype="1" fill="hold" nodeType="clickEffect">
                                  <p:stCondLst>
                                    <p:cond delay="0"/>
                                  </p:stCondLst>
                                  <p:childTnLst>
                                    <p:set>
                                      <p:cBhvr>
                                        <p:cTn id="276" dur="1" fill="hold">
                                          <p:stCondLst>
                                            <p:cond delay="0"/>
                                          </p:stCondLst>
                                        </p:cTn>
                                        <p:tgtEl>
                                          <p:spTgt spid="261"/>
                                        </p:tgtEl>
                                        <p:attrNameLst>
                                          <p:attrName>style.visibility</p:attrName>
                                        </p:attrNameLst>
                                      </p:cBhvr>
                                      <p:to>
                                        <p:strVal val="visible"/>
                                      </p:to>
                                    </p:set>
                                    <p:animEffect transition="in" filter="wipe(up)">
                                      <p:cBhvr>
                                        <p:cTn id="277" dur="500"/>
                                        <p:tgtEl>
                                          <p:spTgt spid="261"/>
                                        </p:tgtEl>
                                      </p:cBhvr>
                                    </p:animEffect>
                                  </p:childTnLst>
                                </p:cTn>
                              </p:par>
                            </p:childTnLst>
                          </p:cTn>
                        </p:par>
                      </p:childTnLst>
                    </p:cTn>
                  </p:par>
                  <p:par>
                    <p:cTn id="278" fill="hold">
                      <p:stCondLst>
                        <p:cond delay="indefinite"/>
                      </p:stCondLst>
                      <p:childTnLst>
                        <p:par>
                          <p:cTn id="279" fill="hold">
                            <p:stCondLst>
                              <p:cond delay="0"/>
                            </p:stCondLst>
                            <p:childTnLst>
                              <p:par>
                                <p:cTn id="280" presetID="22" presetClass="entr" presetSubtype="1" fill="hold" nodeType="clickEffect">
                                  <p:stCondLst>
                                    <p:cond delay="0"/>
                                  </p:stCondLst>
                                  <p:childTnLst>
                                    <p:set>
                                      <p:cBhvr>
                                        <p:cTn id="281" dur="1" fill="hold">
                                          <p:stCondLst>
                                            <p:cond delay="0"/>
                                          </p:stCondLst>
                                        </p:cTn>
                                        <p:tgtEl>
                                          <p:spTgt spid="262"/>
                                        </p:tgtEl>
                                        <p:attrNameLst>
                                          <p:attrName>style.visibility</p:attrName>
                                        </p:attrNameLst>
                                      </p:cBhvr>
                                      <p:to>
                                        <p:strVal val="visible"/>
                                      </p:to>
                                    </p:set>
                                    <p:animEffect transition="in" filter="wipe(up)">
                                      <p:cBhvr>
                                        <p:cTn id="282" dur="500"/>
                                        <p:tgtEl>
                                          <p:spTgt spid="262"/>
                                        </p:tgtEl>
                                      </p:cBhvr>
                                    </p:animEffect>
                                  </p:childTnLst>
                                </p:cTn>
                              </p:par>
                            </p:childTnLst>
                          </p:cTn>
                        </p:par>
                      </p:childTnLst>
                    </p:cTn>
                  </p:par>
                  <p:par>
                    <p:cTn id="283" fill="hold">
                      <p:stCondLst>
                        <p:cond delay="indefinite"/>
                      </p:stCondLst>
                      <p:childTnLst>
                        <p:par>
                          <p:cTn id="284" fill="hold">
                            <p:stCondLst>
                              <p:cond delay="0"/>
                            </p:stCondLst>
                            <p:childTnLst>
                              <p:par>
                                <p:cTn id="285" presetID="10" presetClass="exit" presetSubtype="0" fill="hold" grpId="1" nodeType="clickEffect">
                                  <p:stCondLst>
                                    <p:cond delay="0"/>
                                  </p:stCondLst>
                                  <p:childTnLst>
                                    <p:animEffect transition="out" filter="fade">
                                      <p:cBhvr>
                                        <p:cTn id="286" dur="500"/>
                                        <p:tgtEl>
                                          <p:spTgt spid="260"/>
                                        </p:tgtEl>
                                      </p:cBhvr>
                                    </p:animEffect>
                                    <p:set>
                                      <p:cBhvr>
                                        <p:cTn id="287" dur="1" fill="hold">
                                          <p:stCondLst>
                                            <p:cond delay="499"/>
                                          </p:stCondLst>
                                        </p:cTn>
                                        <p:tgtEl>
                                          <p:spTgt spid="260"/>
                                        </p:tgtEl>
                                        <p:attrNameLst>
                                          <p:attrName>style.visibility</p:attrName>
                                        </p:attrNameLst>
                                      </p:cBhvr>
                                      <p:to>
                                        <p:strVal val="hidden"/>
                                      </p:to>
                                    </p:set>
                                  </p:childTnLst>
                                </p:cTn>
                              </p:par>
                            </p:childTnLst>
                          </p:cTn>
                        </p:par>
                        <p:par>
                          <p:cTn id="288" fill="hold">
                            <p:stCondLst>
                              <p:cond delay="500"/>
                            </p:stCondLst>
                            <p:childTnLst>
                              <p:par>
                                <p:cTn id="289" presetID="21" presetClass="emph" presetSubtype="0" fill="hold" nodeType="afterEffect">
                                  <p:stCondLst>
                                    <p:cond delay="0"/>
                                  </p:stCondLst>
                                  <p:childTnLst>
                                    <p:animClr clrSpc="hsl" dir="cw">
                                      <p:cBhvr override="childStyle">
                                        <p:cTn id="290" dur="500" fill="hold"/>
                                        <p:tgtEl>
                                          <p:spTgt spid="261"/>
                                        </p:tgtEl>
                                        <p:attrNameLst>
                                          <p:attrName>style.color</p:attrName>
                                        </p:attrNameLst>
                                      </p:cBhvr>
                                      <p:by>
                                        <p:hsl h="7200000" s="0" l="0"/>
                                      </p:by>
                                    </p:animClr>
                                    <p:animClr clrSpc="hsl" dir="cw">
                                      <p:cBhvr>
                                        <p:cTn id="291" dur="500" fill="hold"/>
                                        <p:tgtEl>
                                          <p:spTgt spid="261"/>
                                        </p:tgtEl>
                                        <p:attrNameLst>
                                          <p:attrName>fillcolor</p:attrName>
                                        </p:attrNameLst>
                                      </p:cBhvr>
                                      <p:by>
                                        <p:hsl h="7200000" s="0" l="0"/>
                                      </p:by>
                                    </p:animClr>
                                    <p:animClr clrSpc="hsl" dir="cw">
                                      <p:cBhvr>
                                        <p:cTn id="292" dur="500" fill="hold"/>
                                        <p:tgtEl>
                                          <p:spTgt spid="261"/>
                                        </p:tgtEl>
                                        <p:attrNameLst>
                                          <p:attrName>stroke.color</p:attrName>
                                        </p:attrNameLst>
                                      </p:cBhvr>
                                      <p:by>
                                        <p:hsl h="7200000" s="0" l="0"/>
                                      </p:by>
                                    </p:animClr>
                                    <p:set>
                                      <p:cBhvr>
                                        <p:cTn id="293" dur="500" fill="hold"/>
                                        <p:tgtEl>
                                          <p:spTgt spid="261"/>
                                        </p:tgtEl>
                                        <p:attrNameLst>
                                          <p:attrName>fill.type</p:attrName>
                                        </p:attrNameLst>
                                      </p:cBhvr>
                                      <p:to>
                                        <p:strVal val="solid"/>
                                      </p:to>
                                    </p:set>
                                  </p:childTnLst>
                                </p:cTn>
                              </p:par>
                            </p:childTnLst>
                          </p:cTn>
                        </p:par>
                      </p:childTnLst>
                    </p:cTn>
                  </p:par>
                  <p:par>
                    <p:cTn id="294" fill="hold">
                      <p:stCondLst>
                        <p:cond delay="indefinite"/>
                      </p:stCondLst>
                      <p:childTnLst>
                        <p:par>
                          <p:cTn id="295" fill="hold">
                            <p:stCondLst>
                              <p:cond delay="0"/>
                            </p:stCondLst>
                            <p:childTnLst>
                              <p:par>
                                <p:cTn id="296" presetID="22" presetClass="entr" presetSubtype="1" fill="hold" grpId="0" nodeType="clickEffect">
                                  <p:stCondLst>
                                    <p:cond delay="0"/>
                                  </p:stCondLst>
                                  <p:childTnLst>
                                    <p:set>
                                      <p:cBhvr>
                                        <p:cTn id="297" dur="1" fill="hold">
                                          <p:stCondLst>
                                            <p:cond delay="0"/>
                                          </p:stCondLst>
                                        </p:cTn>
                                        <p:tgtEl>
                                          <p:spTgt spid="264"/>
                                        </p:tgtEl>
                                        <p:attrNameLst>
                                          <p:attrName>style.visibility</p:attrName>
                                        </p:attrNameLst>
                                      </p:cBhvr>
                                      <p:to>
                                        <p:strVal val="visible"/>
                                      </p:to>
                                    </p:set>
                                    <p:animEffect transition="in" filter="wipe(up)">
                                      <p:cBhvr>
                                        <p:cTn id="298" dur="500"/>
                                        <p:tgtEl>
                                          <p:spTgt spid="264"/>
                                        </p:tgtEl>
                                      </p:cBhvr>
                                    </p:animEffect>
                                  </p:childTnLst>
                                </p:cTn>
                              </p:par>
                            </p:childTnLst>
                          </p:cTn>
                        </p:par>
                      </p:childTnLst>
                    </p:cTn>
                  </p:par>
                  <p:par>
                    <p:cTn id="299" fill="hold">
                      <p:stCondLst>
                        <p:cond delay="indefinite"/>
                      </p:stCondLst>
                      <p:childTnLst>
                        <p:par>
                          <p:cTn id="300" fill="hold">
                            <p:stCondLst>
                              <p:cond delay="0"/>
                            </p:stCondLst>
                            <p:childTnLst>
                              <p:par>
                                <p:cTn id="301" presetID="22" presetClass="entr" presetSubtype="1" fill="hold" nodeType="clickEffect">
                                  <p:stCondLst>
                                    <p:cond delay="0"/>
                                  </p:stCondLst>
                                  <p:childTnLst>
                                    <p:set>
                                      <p:cBhvr>
                                        <p:cTn id="302" dur="1" fill="hold">
                                          <p:stCondLst>
                                            <p:cond delay="0"/>
                                          </p:stCondLst>
                                        </p:cTn>
                                        <p:tgtEl>
                                          <p:spTgt spid="265"/>
                                        </p:tgtEl>
                                        <p:attrNameLst>
                                          <p:attrName>style.visibility</p:attrName>
                                        </p:attrNameLst>
                                      </p:cBhvr>
                                      <p:to>
                                        <p:strVal val="visible"/>
                                      </p:to>
                                    </p:set>
                                    <p:animEffect transition="in" filter="wipe(up)">
                                      <p:cBhvr>
                                        <p:cTn id="303" dur="500"/>
                                        <p:tgtEl>
                                          <p:spTgt spid="265"/>
                                        </p:tgtEl>
                                      </p:cBhvr>
                                    </p:animEffect>
                                  </p:childTnLst>
                                </p:cTn>
                              </p:par>
                            </p:childTnLst>
                          </p:cTn>
                        </p:par>
                      </p:childTnLst>
                    </p:cTn>
                  </p:par>
                  <p:par>
                    <p:cTn id="304" fill="hold">
                      <p:stCondLst>
                        <p:cond delay="indefinite"/>
                      </p:stCondLst>
                      <p:childTnLst>
                        <p:par>
                          <p:cTn id="305" fill="hold">
                            <p:stCondLst>
                              <p:cond delay="0"/>
                            </p:stCondLst>
                            <p:childTnLst>
                              <p:par>
                                <p:cTn id="306" presetID="22" presetClass="entr" presetSubtype="1" fill="hold" nodeType="clickEffect">
                                  <p:stCondLst>
                                    <p:cond delay="0"/>
                                  </p:stCondLst>
                                  <p:childTnLst>
                                    <p:set>
                                      <p:cBhvr>
                                        <p:cTn id="307" dur="1" fill="hold">
                                          <p:stCondLst>
                                            <p:cond delay="0"/>
                                          </p:stCondLst>
                                        </p:cTn>
                                        <p:tgtEl>
                                          <p:spTgt spid="263"/>
                                        </p:tgtEl>
                                        <p:attrNameLst>
                                          <p:attrName>style.visibility</p:attrName>
                                        </p:attrNameLst>
                                      </p:cBhvr>
                                      <p:to>
                                        <p:strVal val="visible"/>
                                      </p:to>
                                    </p:set>
                                    <p:animEffect transition="in" filter="wipe(up)">
                                      <p:cBhvr>
                                        <p:cTn id="308" dur="500"/>
                                        <p:tgtEl>
                                          <p:spTgt spid="263"/>
                                        </p:tgtEl>
                                      </p:cBhvr>
                                    </p:animEffect>
                                  </p:childTnLst>
                                </p:cTn>
                              </p:par>
                            </p:childTnLst>
                          </p:cTn>
                        </p:par>
                      </p:childTnLst>
                    </p:cTn>
                  </p:par>
                  <p:par>
                    <p:cTn id="309" fill="hold">
                      <p:stCondLst>
                        <p:cond delay="indefinite"/>
                      </p:stCondLst>
                      <p:childTnLst>
                        <p:par>
                          <p:cTn id="310" fill="hold">
                            <p:stCondLst>
                              <p:cond delay="0"/>
                            </p:stCondLst>
                            <p:childTnLst>
                              <p:par>
                                <p:cTn id="311" presetID="10" presetClass="exit" presetSubtype="0" fill="hold" grpId="1" nodeType="clickEffect">
                                  <p:stCondLst>
                                    <p:cond delay="0"/>
                                  </p:stCondLst>
                                  <p:childTnLst>
                                    <p:animEffect transition="out" filter="fade">
                                      <p:cBhvr>
                                        <p:cTn id="312" dur="500"/>
                                        <p:tgtEl>
                                          <p:spTgt spid="264"/>
                                        </p:tgtEl>
                                      </p:cBhvr>
                                    </p:animEffect>
                                    <p:set>
                                      <p:cBhvr>
                                        <p:cTn id="313" dur="1" fill="hold">
                                          <p:stCondLst>
                                            <p:cond delay="499"/>
                                          </p:stCondLst>
                                        </p:cTn>
                                        <p:tgtEl>
                                          <p:spTgt spid="264"/>
                                        </p:tgtEl>
                                        <p:attrNameLst>
                                          <p:attrName>style.visibility</p:attrName>
                                        </p:attrNameLst>
                                      </p:cBhvr>
                                      <p:to>
                                        <p:strVal val="hidden"/>
                                      </p:to>
                                    </p:set>
                                  </p:childTnLst>
                                </p:cTn>
                              </p:par>
                            </p:childTnLst>
                          </p:cTn>
                        </p:par>
                        <p:par>
                          <p:cTn id="314" fill="hold">
                            <p:stCondLst>
                              <p:cond delay="500"/>
                            </p:stCondLst>
                            <p:childTnLst>
                              <p:par>
                                <p:cTn id="315" presetID="21" presetClass="emph" presetSubtype="0" fill="hold" nodeType="afterEffect">
                                  <p:stCondLst>
                                    <p:cond delay="0"/>
                                  </p:stCondLst>
                                  <p:childTnLst>
                                    <p:animClr clrSpc="hsl" dir="cw">
                                      <p:cBhvr override="childStyle">
                                        <p:cTn id="316" dur="500" fill="hold"/>
                                        <p:tgtEl>
                                          <p:spTgt spid="265"/>
                                        </p:tgtEl>
                                        <p:attrNameLst>
                                          <p:attrName>style.color</p:attrName>
                                        </p:attrNameLst>
                                      </p:cBhvr>
                                      <p:by>
                                        <p:hsl h="7200000" s="0" l="0"/>
                                      </p:by>
                                    </p:animClr>
                                    <p:animClr clrSpc="hsl" dir="cw">
                                      <p:cBhvr>
                                        <p:cTn id="317" dur="500" fill="hold"/>
                                        <p:tgtEl>
                                          <p:spTgt spid="265"/>
                                        </p:tgtEl>
                                        <p:attrNameLst>
                                          <p:attrName>fillcolor</p:attrName>
                                        </p:attrNameLst>
                                      </p:cBhvr>
                                      <p:by>
                                        <p:hsl h="7200000" s="0" l="0"/>
                                      </p:by>
                                    </p:animClr>
                                    <p:animClr clrSpc="hsl" dir="cw">
                                      <p:cBhvr>
                                        <p:cTn id="318" dur="500" fill="hold"/>
                                        <p:tgtEl>
                                          <p:spTgt spid="265"/>
                                        </p:tgtEl>
                                        <p:attrNameLst>
                                          <p:attrName>stroke.color</p:attrName>
                                        </p:attrNameLst>
                                      </p:cBhvr>
                                      <p:by>
                                        <p:hsl h="7200000" s="0" l="0"/>
                                      </p:by>
                                    </p:animClr>
                                    <p:set>
                                      <p:cBhvr>
                                        <p:cTn id="319" dur="500" fill="hold"/>
                                        <p:tgtEl>
                                          <p:spTgt spid="265"/>
                                        </p:tgtEl>
                                        <p:attrNameLst>
                                          <p:attrName>fill.type</p:attrName>
                                        </p:attrNameLst>
                                      </p:cBhvr>
                                      <p:to>
                                        <p:strVal val="solid"/>
                                      </p:to>
                                    </p:set>
                                  </p:childTnLst>
                                </p:cTn>
                              </p:par>
                            </p:childTnLst>
                          </p:cTn>
                        </p:par>
                      </p:childTnLst>
                    </p:cTn>
                  </p:par>
                  <p:par>
                    <p:cTn id="320" fill="hold">
                      <p:stCondLst>
                        <p:cond delay="indefinite"/>
                      </p:stCondLst>
                      <p:childTnLst>
                        <p:par>
                          <p:cTn id="321" fill="hold">
                            <p:stCondLst>
                              <p:cond delay="0"/>
                            </p:stCondLst>
                            <p:childTnLst>
                              <p:par>
                                <p:cTn id="322" presetID="22" presetClass="entr" presetSubtype="1" fill="hold" grpId="0" nodeType="clickEffect">
                                  <p:stCondLst>
                                    <p:cond delay="0"/>
                                  </p:stCondLst>
                                  <p:childTnLst>
                                    <p:set>
                                      <p:cBhvr>
                                        <p:cTn id="323" dur="1" fill="hold">
                                          <p:stCondLst>
                                            <p:cond delay="0"/>
                                          </p:stCondLst>
                                        </p:cTn>
                                        <p:tgtEl>
                                          <p:spTgt spid="266"/>
                                        </p:tgtEl>
                                        <p:attrNameLst>
                                          <p:attrName>style.visibility</p:attrName>
                                        </p:attrNameLst>
                                      </p:cBhvr>
                                      <p:to>
                                        <p:strVal val="visible"/>
                                      </p:to>
                                    </p:set>
                                    <p:animEffect transition="in" filter="wipe(up)">
                                      <p:cBhvr>
                                        <p:cTn id="324" dur="500"/>
                                        <p:tgtEl>
                                          <p:spTgt spid="266"/>
                                        </p:tgtEl>
                                      </p:cBhvr>
                                    </p:animEffect>
                                  </p:childTnLst>
                                </p:cTn>
                              </p:par>
                            </p:childTnLst>
                          </p:cTn>
                        </p:par>
                      </p:childTnLst>
                    </p:cTn>
                  </p:par>
                  <p:par>
                    <p:cTn id="325" fill="hold">
                      <p:stCondLst>
                        <p:cond delay="indefinite"/>
                      </p:stCondLst>
                      <p:childTnLst>
                        <p:par>
                          <p:cTn id="326" fill="hold">
                            <p:stCondLst>
                              <p:cond delay="0"/>
                            </p:stCondLst>
                            <p:childTnLst>
                              <p:par>
                                <p:cTn id="327" presetID="22" presetClass="entr" presetSubtype="1" fill="hold" nodeType="clickEffect">
                                  <p:stCondLst>
                                    <p:cond delay="0"/>
                                  </p:stCondLst>
                                  <p:childTnLst>
                                    <p:set>
                                      <p:cBhvr>
                                        <p:cTn id="328" dur="1" fill="hold">
                                          <p:stCondLst>
                                            <p:cond delay="0"/>
                                          </p:stCondLst>
                                        </p:cTn>
                                        <p:tgtEl>
                                          <p:spTgt spid="267"/>
                                        </p:tgtEl>
                                        <p:attrNameLst>
                                          <p:attrName>style.visibility</p:attrName>
                                        </p:attrNameLst>
                                      </p:cBhvr>
                                      <p:to>
                                        <p:strVal val="visible"/>
                                      </p:to>
                                    </p:set>
                                    <p:animEffect transition="in" filter="wipe(up)">
                                      <p:cBhvr>
                                        <p:cTn id="329" dur="500"/>
                                        <p:tgtEl>
                                          <p:spTgt spid="267"/>
                                        </p:tgtEl>
                                      </p:cBhvr>
                                    </p:animEffect>
                                  </p:childTnLst>
                                </p:cTn>
                              </p:par>
                            </p:childTnLst>
                          </p:cTn>
                        </p:par>
                      </p:childTnLst>
                    </p:cTn>
                  </p:par>
                  <p:par>
                    <p:cTn id="330" fill="hold">
                      <p:stCondLst>
                        <p:cond delay="indefinite"/>
                      </p:stCondLst>
                      <p:childTnLst>
                        <p:par>
                          <p:cTn id="331" fill="hold">
                            <p:stCondLst>
                              <p:cond delay="0"/>
                            </p:stCondLst>
                            <p:childTnLst>
                              <p:par>
                                <p:cTn id="332" presetID="22" presetClass="entr" presetSubtype="1" fill="hold" nodeType="clickEffect">
                                  <p:stCondLst>
                                    <p:cond delay="0"/>
                                  </p:stCondLst>
                                  <p:childTnLst>
                                    <p:set>
                                      <p:cBhvr>
                                        <p:cTn id="333" dur="1" fill="hold">
                                          <p:stCondLst>
                                            <p:cond delay="0"/>
                                          </p:stCondLst>
                                        </p:cTn>
                                        <p:tgtEl>
                                          <p:spTgt spid="268"/>
                                        </p:tgtEl>
                                        <p:attrNameLst>
                                          <p:attrName>style.visibility</p:attrName>
                                        </p:attrNameLst>
                                      </p:cBhvr>
                                      <p:to>
                                        <p:strVal val="visible"/>
                                      </p:to>
                                    </p:set>
                                    <p:animEffect transition="in" filter="wipe(up)">
                                      <p:cBhvr>
                                        <p:cTn id="334" dur="500"/>
                                        <p:tgtEl>
                                          <p:spTgt spid="268"/>
                                        </p:tgtEl>
                                      </p:cBhvr>
                                    </p:animEffect>
                                  </p:childTnLst>
                                </p:cTn>
                              </p:par>
                            </p:childTnLst>
                          </p:cTn>
                        </p:par>
                      </p:childTnLst>
                    </p:cTn>
                  </p:par>
                  <p:par>
                    <p:cTn id="335" fill="hold">
                      <p:stCondLst>
                        <p:cond delay="indefinite"/>
                      </p:stCondLst>
                      <p:childTnLst>
                        <p:par>
                          <p:cTn id="336" fill="hold">
                            <p:stCondLst>
                              <p:cond delay="0"/>
                            </p:stCondLst>
                            <p:childTnLst>
                              <p:par>
                                <p:cTn id="337" presetID="10" presetClass="exit" presetSubtype="0" fill="hold" grpId="1" nodeType="clickEffect">
                                  <p:stCondLst>
                                    <p:cond delay="0"/>
                                  </p:stCondLst>
                                  <p:childTnLst>
                                    <p:animEffect transition="out" filter="fade">
                                      <p:cBhvr>
                                        <p:cTn id="338" dur="500"/>
                                        <p:tgtEl>
                                          <p:spTgt spid="266"/>
                                        </p:tgtEl>
                                      </p:cBhvr>
                                    </p:animEffect>
                                    <p:set>
                                      <p:cBhvr>
                                        <p:cTn id="339" dur="1" fill="hold">
                                          <p:stCondLst>
                                            <p:cond delay="499"/>
                                          </p:stCondLst>
                                        </p:cTn>
                                        <p:tgtEl>
                                          <p:spTgt spid="266"/>
                                        </p:tgtEl>
                                        <p:attrNameLst>
                                          <p:attrName>style.visibility</p:attrName>
                                        </p:attrNameLst>
                                      </p:cBhvr>
                                      <p:to>
                                        <p:strVal val="hidden"/>
                                      </p:to>
                                    </p:set>
                                  </p:childTnLst>
                                </p:cTn>
                              </p:par>
                            </p:childTnLst>
                          </p:cTn>
                        </p:par>
                        <p:par>
                          <p:cTn id="340" fill="hold">
                            <p:stCondLst>
                              <p:cond delay="500"/>
                            </p:stCondLst>
                            <p:childTnLst>
                              <p:par>
                                <p:cTn id="341" presetID="21" presetClass="emph" presetSubtype="0" fill="hold" nodeType="afterEffect">
                                  <p:stCondLst>
                                    <p:cond delay="0"/>
                                  </p:stCondLst>
                                  <p:childTnLst>
                                    <p:animClr clrSpc="hsl" dir="cw">
                                      <p:cBhvr override="childStyle">
                                        <p:cTn id="342" dur="500" fill="hold"/>
                                        <p:tgtEl>
                                          <p:spTgt spid="267"/>
                                        </p:tgtEl>
                                        <p:attrNameLst>
                                          <p:attrName>style.color</p:attrName>
                                        </p:attrNameLst>
                                      </p:cBhvr>
                                      <p:by>
                                        <p:hsl h="7200000" s="0" l="0"/>
                                      </p:by>
                                    </p:animClr>
                                    <p:animClr clrSpc="hsl" dir="cw">
                                      <p:cBhvr>
                                        <p:cTn id="343" dur="500" fill="hold"/>
                                        <p:tgtEl>
                                          <p:spTgt spid="267"/>
                                        </p:tgtEl>
                                        <p:attrNameLst>
                                          <p:attrName>fillcolor</p:attrName>
                                        </p:attrNameLst>
                                      </p:cBhvr>
                                      <p:by>
                                        <p:hsl h="7200000" s="0" l="0"/>
                                      </p:by>
                                    </p:animClr>
                                    <p:animClr clrSpc="hsl" dir="cw">
                                      <p:cBhvr>
                                        <p:cTn id="344" dur="500" fill="hold"/>
                                        <p:tgtEl>
                                          <p:spTgt spid="267"/>
                                        </p:tgtEl>
                                        <p:attrNameLst>
                                          <p:attrName>stroke.color</p:attrName>
                                        </p:attrNameLst>
                                      </p:cBhvr>
                                      <p:by>
                                        <p:hsl h="7200000" s="0" l="0"/>
                                      </p:by>
                                    </p:animClr>
                                    <p:set>
                                      <p:cBhvr>
                                        <p:cTn id="345" dur="500" fill="hold"/>
                                        <p:tgtEl>
                                          <p:spTgt spid="267"/>
                                        </p:tgtEl>
                                        <p:attrNameLst>
                                          <p:attrName>fill.type</p:attrName>
                                        </p:attrNameLst>
                                      </p:cBhvr>
                                      <p:to>
                                        <p:strVal val="solid"/>
                                      </p:to>
                                    </p:set>
                                  </p:childTnLst>
                                </p:cTn>
                              </p:par>
                            </p:childTnLst>
                          </p:cTn>
                        </p:par>
                      </p:childTnLst>
                    </p:cTn>
                  </p:par>
                  <p:par>
                    <p:cTn id="346" fill="hold">
                      <p:stCondLst>
                        <p:cond delay="indefinite"/>
                      </p:stCondLst>
                      <p:childTnLst>
                        <p:par>
                          <p:cTn id="347" fill="hold">
                            <p:stCondLst>
                              <p:cond delay="0"/>
                            </p:stCondLst>
                            <p:childTnLst>
                              <p:par>
                                <p:cTn id="348" presetID="22" presetClass="entr" presetSubtype="1" fill="hold" grpId="0" nodeType="clickEffect">
                                  <p:stCondLst>
                                    <p:cond delay="0"/>
                                  </p:stCondLst>
                                  <p:childTnLst>
                                    <p:set>
                                      <p:cBhvr>
                                        <p:cTn id="349" dur="1" fill="hold">
                                          <p:stCondLst>
                                            <p:cond delay="0"/>
                                          </p:stCondLst>
                                        </p:cTn>
                                        <p:tgtEl>
                                          <p:spTgt spid="269"/>
                                        </p:tgtEl>
                                        <p:attrNameLst>
                                          <p:attrName>style.visibility</p:attrName>
                                        </p:attrNameLst>
                                      </p:cBhvr>
                                      <p:to>
                                        <p:strVal val="visible"/>
                                      </p:to>
                                    </p:set>
                                    <p:animEffect transition="in" filter="wipe(up)">
                                      <p:cBhvr>
                                        <p:cTn id="350" dur="500"/>
                                        <p:tgtEl>
                                          <p:spTgt spid="269"/>
                                        </p:tgtEl>
                                      </p:cBhvr>
                                    </p:animEffect>
                                  </p:childTnLst>
                                </p:cTn>
                              </p:par>
                            </p:childTnLst>
                          </p:cTn>
                        </p:par>
                      </p:childTnLst>
                    </p:cTn>
                  </p:par>
                  <p:par>
                    <p:cTn id="351" fill="hold">
                      <p:stCondLst>
                        <p:cond delay="indefinite"/>
                      </p:stCondLst>
                      <p:childTnLst>
                        <p:par>
                          <p:cTn id="352" fill="hold">
                            <p:stCondLst>
                              <p:cond delay="0"/>
                            </p:stCondLst>
                            <p:childTnLst>
                              <p:par>
                                <p:cTn id="353" presetID="22" presetClass="entr" presetSubtype="1" fill="hold" nodeType="clickEffect">
                                  <p:stCondLst>
                                    <p:cond delay="0"/>
                                  </p:stCondLst>
                                  <p:childTnLst>
                                    <p:set>
                                      <p:cBhvr>
                                        <p:cTn id="354" dur="1" fill="hold">
                                          <p:stCondLst>
                                            <p:cond delay="0"/>
                                          </p:stCondLst>
                                        </p:cTn>
                                        <p:tgtEl>
                                          <p:spTgt spid="270"/>
                                        </p:tgtEl>
                                        <p:attrNameLst>
                                          <p:attrName>style.visibility</p:attrName>
                                        </p:attrNameLst>
                                      </p:cBhvr>
                                      <p:to>
                                        <p:strVal val="visible"/>
                                      </p:to>
                                    </p:set>
                                    <p:animEffect transition="in" filter="wipe(up)">
                                      <p:cBhvr>
                                        <p:cTn id="355" dur="500"/>
                                        <p:tgtEl>
                                          <p:spTgt spid="270"/>
                                        </p:tgtEl>
                                      </p:cBhvr>
                                    </p:animEffect>
                                  </p:childTnLst>
                                </p:cTn>
                              </p:par>
                            </p:childTnLst>
                          </p:cTn>
                        </p:par>
                      </p:childTnLst>
                    </p:cTn>
                  </p:par>
                  <p:par>
                    <p:cTn id="356" fill="hold">
                      <p:stCondLst>
                        <p:cond delay="indefinite"/>
                      </p:stCondLst>
                      <p:childTnLst>
                        <p:par>
                          <p:cTn id="357" fill="hold">
                            <p:stCondLst>
                              <p:cond delay="0"/>
                            </p:stCondLst>
                            <p:childTnLst>
                              <p:par>
                                <p:cTn id="358" presetID="22" presetClass="entr" presetSubtype="1" fill="hold" nodeType="clickEffect">
                                  <p:stCondLst>
                                    <p:cond delay="0"/>
                                  </p:stCondLst>
                                  <p:childTnLst>
                                    <p:set>
                                      <p:cBhvr>
                                        <p:cTn id="359" dur="1" fill="hold">
                                          <p:stCondLst>
                                            <p:cond delay="0"/>
                                          </p:stCondLst>
                                        </p:cTn>
                                        <p:tgtEl>
                                          <p:spTgt spid="271"/>
                                        </p:tgtEl>
                                        <p:attrNameLst>
                                          <p:attrName>style.visibility</p:attrName>
                                        </p:attrNameLst>
                                      </p:cBhvr>
                                      <p:to>
                                        <p:strVal val="visible"/>
                                      </p:to>
                                    </p:set>
                                    <p:animEffect transition="in" filter="wipe(up)">
                                      <p:cBhvr>
                                        <p:cTn id="360" dur="500"/>
                                        <p:tgtEl>
                                          <p:spTgt spid="271"/>
                                        </p:tgtEl>
                                      </p:cBhvr>
                                    </p:animEffect>
                                  </p:childTnLst>
                                </p:cTn>
                              </p:par>
                            </p:childTnLst>
                          </p:cTn>
                        </p:par>
                      </p:childTnLst>
                    </p:cTn>
                  </p:par>
                  <p:par>
                    <p:cTn id="361" fill="hold">
                      <p:stCondLst>
                        <p:cond delay="indefinite"/>
                      </p:stCondLst>
                      <p:childTnLst>
                        <p:par>
                          <p:cTn id="362" fill="hold">
                            <p:stCondLst>
                              <p:cond delay="0"/>
                            </p:stCondLst>
                            <p:childTnLst>
                              <p:par>
                                <p:cTn id="363" presetID="10" presetClass="exit" presetSubtype="0" fill="hold" grpId="1" nodeType="clickEffect">
                                  <p:stCondLst>
                                    <p:cond delay="0"/>
                                  </p:stCondLst>
                                  <p:childTnLst>
                                    <p:animEffect transition="out" filter="fade">
                                      <p:cBhvr>
                                        <p:cTn id="364" dur="500"/>
                                        <p:tgtEl>
                                          <p:spTgt spid="269"/>
                                        </p:tgtEl>
                                      </p:cBhvr>
                                    </p:animEffect>
                                    <p:set>
                                      <p:cBhvr>
                                        <p:cTn id="365" dur="1" fill="hold">
                                          <p:stCondLst>
                                            <p:cond delay="499"/>
                                          </p:stCondLst>
                                        </p:cTn>
                                        <p:tgtEl>
                                          <p:spTgt spid="269"/>
                                        </p:tgtEl>
                                        <p:attrNameLst>
                                          <p:attrName>style.visibility</p:attrName>
                                        </p:attrNameLst>
                                      </p:cBhvr>
                                      <p:to>
                                        <p:strVal val="hidden"/>
                                      </p:to>
                                    </p:set>
                                  </p:childTnLst>
                                </p:cTn>
                              </p:par>
                            </p:childTnLst>
                          </p:cTn>
                        </p:par>
                        <p:par>
                          <p:cTn id="366" fill="hold">
                            <p:stCondLst>
                              <p:cond delay="500"/>
                            </p:stCondLst>
                            <p:childTnLst>
                              <p:par>
                                <p:cTn id="367" presetID="21" presetClass="emph" presetSubtype="0" fill="hold" nodeType="afterEffect">
                                  <p:stCondLst>
                                    <p:cond delay="0"/>
                                  </p:stCondLst>
                                  <p:childTnLst>
                                    <p:animClr clrSpc="hsl" dir="cw">
                                      <p:cBhvr override="childStyle">
                                        <p:cTn id="368" dur="500" fill="hold"/>
                                        <p:tgtEl>
                                          <p:spTgt spid="270"/>
                                        </p:tgtEl>
                                        <p:attrNameLst>
                                          <p:attrName>style.color</p:attrName>
                                        </p:attrNameLst>
                                      </p:cBhvr>
                                      <p:by>
                                        <p:hsl h="7200000" s="0" l="0"/>
                                      </p:by>
                                    </p:animClr>
                                    <p:animClr clrSpc="hsl" dir="cw">
                                      <p:cBhvr>
                                        <p:cTn id="369" dur="500" fill="hold"/>
                                        <p:tgtEl>
                                          <p:spTgt spid="270"/>
                                        </p:tgtEl>
                                        <p:attrNameLst>
                                          <p:attrName>fillcolor</p:attrName>
                                        </p:attrNameLst>
                                      </p:cBhvr>
                                      <p:by>
                                        <p:hsl h="7200000" s="0" l="0"/>
                                      </p:by>
                                    </p:animClr>
                                    <p:animClr clrSpc="hsl" dir="cw">
                                      <p:cBhvr>
                                        <p:cTn id="370" dur="500" fill="hold"/>
                                        <p:tgtEl>
                                          <p:spTgt spid="270"/>
                                        </p:tgtEl>
                                        <p:attrNameLst>
                                          <p:attrName>stroke.color</p:attrName>
                                        </p:attrNameLst>
                                      </p:cBhvr>
                                      <p:by>
                                        <p:hsl h="7200000" s="0" l="0"/>
                                      </p:by>
                                    </p:animClr>
                                    <p:set>
                                      <p:cBhvr>
                                        <p:cTn id="371" dur="500" fill="hold"/>
                                        <p:tgtEl>
                                          <p:spTgt spid="270"/>
                                        </p:tgtEl>
                                        <p:attrNameLst>
                                          <p:attrName>fill.type</p:attrName>
                                        </p:attrNameLst>
                                      </p:cBhvr>
                                      <p:to>
                                        <p:strVal val="solid"/>
                                      </p:to>
                                    </p:set>
                                  </p:childTnLst>
                                </p:cTn>
                              </p:par>
                            </p:childTnLst>
                          </p:cTn>
                        </p:par>
                      </p:childTnLst>
                    </p:cTn>
                  </p:par>
                  <p:par>
                    <p:cTn id="372" fill="hold">
                      <p:stCondLst>
                        <p:cond delay="indefinite"/>
                      </p:stCondLst>
                      <p:childTnLst>
                        <p:par>
                          <p:cTn id="373" fill="hold">
                            <p:stCondLst>
                              <p:cond delay="0"/>
                            </p:stCondLst>
                            <p:childTnLst>
                              <p:par>
                                <p:cTn id="374" presetID="22" presetClass="entr" presetSubtype="1" fill="hold" grpId="0" nodeType="clickEffect">
                                  <p:stCondLst>
                                    <p:cond delay="0"/>
                                  </p:stCondLst>
                                  <p:childTnLst>
                                    <p:set>
                                      <p:cBhvr>
                                        <p:cTn id="375" dur="1" fill="hold">
                                          <p:stCondLst>
                                            <p:cond delay="0"/>
                                          </p:stCondLst>
                                        </p:cTn>
                                        <p:tgtEl>
                                          <p:spTgt spid="272"/>
                                        </p:tgtEl>
                                        <p:attrNameLst>
                                          <p:attrName>style.visibility</p:attrName>
                                        </p:attrNameLst>
                                      </p:cBhvr>
                                      <p:to>
                                        <p:strVal val="visible"/>
                                      </p:to>
                                    </p:set>
                                    <p:animEffect transition="in" filter="wipe(up)">
                                      <p:cBhvr>
                                        <p:cTn id="376" dur="500"/>
                                        <p:tgtEl>
                                          <p:spTgt spid="272"/>
                                        </p:tgtEl>
                                      </p:cBhvr>
                                    </p:animEffect>
                                  </p:childTnLst>
                                </p:cTn>
                              </p:par>
                            </p:childTnLst>
                          </p:cTn>
                        </p:par>
                      </p:childTnLst>
                    </p:cTn>
                  </p:par>
                  <p:par>
                    <p:cTn id="377" fill="hold">
                      <p:stCondLst>
                        <p:cond delay="indefinite"/>
                      </p:stCondLst>
                      <p:childTnLst>
                        <p:par>
                          <p:cTn id="378" fill="hold">
                            <p:stCondLst>
                              <p:cond delay="0"/>
                            </p:stCondLst>
                            <p:childTnLst>
                              <p:par>
                                <p:cTn id="379" presetID="22" presetClass="entr" presetSubtype="1" fill="hold" nodeType="clickEffect">
                                  <p:stCondLst>
                                    <p:cond delay="0"/>
                                  </p:stCondLst>
                                  <p:childTnLst>
                                    <p:set>
                                      <p:cBhvr>
                                        <p:cTn id="380" dur="1" fill="hold">
                                          <p:stCondLst>
                                            <p:cond delay="0"/>
                                          </p:stCondLst>
                                        </p:cTn>
                                        <p:tgtEl>
                                          <p:spTgt spid="273"/>
                                        </p:tgtEl>
                                        <p:attrNameLst>
                                          <p:attrName>style.visibility</p:attrName>
                                        </p:attrNameLst>
                                      </p:cBhvr>
                                      <p:to>
                                        <p:strVal val="visible"/>
                                      </p:to>
                                    </p:set>
                                    <p:animEffect transition="in" filter="wipe(up)">
                                      <p:cBhvr>
                                        <p:cTn id="381" dur="500"/>
                                        <p:tgtEl>
                                          <p:spTgt spid="273"/>
                                        </p:tgtEl>
                                      </p:cBhvr>
                                    </p:animEffect>
                                  </p:childTnLst>
                                </p:cTn>
                              </p:par>
                            </p:childTnLst>
                          </p:cTn>
                        </p:par>
                      </p:childTnLst>
                    </p:cTn>
                  </p:par>
                  <p:par>
                    <p:cTn id="382" fill="hold">
                      <p:stCondLst>
                        <p:cond delay="indefinite"/>
                      </p:stCondLst>
                      <p:childTnLst>
                        <p:par>
                          <p:cTn id="383" fill="hold">
                            <p:stCondLst>
                              <p:cond delay="0"/>
                            </p:stCondLst>
                            <p:childTnLst>
                              <p:par>
                                <p:cTn id="384" presetID="22" presetClass="entr" presetSubtype="1" fill="hold" nodeType="clickEffect">
                                  <p:stCondLst>
                                    <p:cond delay="0"/>
                                  </p:stCondLst>
                                  <p:childTnLst>
                                    <p:set>
                                      <p:cBhvr>
                                        <p:cTn id="385" dur="1" fill="hold">
                                          <p:stCondLst>
                                            <p:cond delay="0"/>
                                          </p:stCondLst>
                                        </p:cTn>
                                        <p:tgtEl>
                                          <p:spTgt spid="274"/>
                                        </p:tgtEl>
                                        <p:attrNameLst>
                                          <p:attrName>style.visibility</p:attrName>
                                        </p:attrNameLst>
                                      </p:cBhvr>
                                      <p:to>
                                        <p:strVal val="visible"/>
                                      </p:to>
                                    </p:set>
                                    <p:animEffect transition="in" filter="wipe(up)">
                                      <p:cBhvr>
                                        <p:cTn id="386" dur="500"/>
                                        <p:tgtEl>
                                          <p:spTgt spid="274"/>
                                        </p:tgtEl>
                                      </p:cBhvr>
                                    </p:animEffect>
                                  </p:childTnLst>
                                </p:cTn>
                              </p:par>
                            </p:childTnLst>
                          </p:cTn>
                        </p:par>
                      </p:childTnLst>
                    </p:cTn>
                  </p:par>
                  <p:par>
                    <p:cTn id="387" fill="hold">
                      <p:stCondLst>
                        <p:cond delay="indefinite"/>
                      </p:stCondLst>
                      <p:childTnLst>
                        <p:par>
                          <p:cTn id="388" fill="hold">
                            <p:stCondLst>
                              <p:cond delay="0"/>
                            </p:stCondLst>
                            <p:childTnLst>
                              <p:par>
                                <p:cTn id="389" presetID="10" presetClass="exit" presetSubtype="0" fill="hold" grpId="1" nodeType="clickEffect">
                                  <p:stCondLst>
                                    <p:cond delay="0"/>
                                  </p:stCondLst>
                                  <p:childTnLst>
                                    <p:animEffect transition="out" filter="fade">
                                      <p:cBhvr>
                                        <p:cTn id="390" dur="500"/>
                                        <p:tgtEl>
                                          <p:spTgt spid="272"/>
                                        </p:tgtEl>
                                      </p:cBhvr>
                                    </p:animEffect>
                                    <p:set>
                                      <p:cBhvr>
                                        <p:cTn id="391" dur="1" fill="hold">
                                          <p:stCondLst>
                                            <p:cond delay="499"/>
                                          </p:stCondLst>
                                        </p:cTn>
                                        <p:tgtEl>
                                          <p:spTgt spid="272"/>
                                        </p:tgtEl>
                                        <p:attrNameLst>
                                          <p:attrName>style.visibility</p:attrName>
                                        </p:attrNameLst>
                                      </p:cBhvr>
                                      <p:to>
                                        <p:strVal val="hidden"/>
                                      </p:to>
                                    </p:set>
                                  </p:childTnLst>
                                </p:cTn>
                              </p:par>
                            </p:childTnLst>
                          </p:cTn>
                        </p:par>
                        <p:par>
                          <p:cTn id="392" fill="hold">
                            <p:stCondLst>
                              <p:cond delay="500"/>
                            </p:stCondLst>
                            <p:childTnLst>
                              <p:par>
                                <p:cTn id="393" presetID="21" presetClass="emph" presetSubtype="0" fill="hold" nodeType="afterEffect">
                                  <p:stCondLst>
                                    <p:cond delay="0"/>
                                  </p:stCondLst>
                                  <p:childTnLst>
                                    <p:animClr clrSpc="hsl" dir="cw">
                                      <p:cBhvr override="childStyle">
                                        <p:cTn id="394" dur="500" fill="hold"/>
                                        <p:tgtEl>
                                          <p:spTgt spid="273"/>
                                        </p:tgtEl>
                                        <p:attrNameLst>
                                          <p:attrName>style.color</p:attrName>
                                        </p:attrNameLst>
                                      </p:cBhvr>
                                      <p:by>
                                        <p:hsl h="7200000" s="0" l="0"/>
                                      </p:by>
                                    </p:animClr>
                                    <p:animClr clrSpc="hsl" dir="cw">
                                      <p:cBhvr>
                                        <p:cTn id="395" dur="500" fill="hold"/>
                                        <p:tgtEl>
                                          <p:spTgt spid="273"/>
                                        </p:tgtEl>
                                        <p:attrNameLst>
                                          <p:attrName>fillcolor</p:attrName>
                                        </p:attrNameLst>
                                      </p:cBhvr>
                                      <p:by>
                                        <p:hsl h="7200000" s="0" l="0"/>
                                      </p:by>
                                    </p:animClr>
                                    <p:animClr clrSpc="hsl" dir="cw">
                                      <p:cBhvr>
                                        <p:cTn id="396" dur="500" fill="hold"/>
                                        <p:tgtEl>
                                          <p:spTgt spid="273"/>
                                        </p:tgtEl>
                                        <p:attrNameLst>
                                          <p:attrName>stroke.color</p:attrName>
                                        </p:attrNameLst>
                                      </p:cBhvr>
                                      <p:by>
                                        <p:hsl h="7200000" s="0" l="0"/>
                                      </p:by>
                                    </p:animClr>
                                    <p:set>
                                      <p:cBhvr>
                                        <p:cTn id="397" dur="500" fill="hold"/>
                                        <p:tgtEl>
                                          <p:spTgt spid="273"/>
                                        </p:tgtEl>
                                        <p:attrNameLst>
                                          <p:attrName>fill.type</p:attrName>
                                        </p:attrNameLst>
                                      </p:cBhvr>
                                      <p:to>
                                        <p:strVal val="solid"/>
                                      </p:to>
                                    </p:set>
                                  </p:childTnLst>
                                </p:cTn>
                              </p:par>
                            </p:childTnLst>
                          </p:cTn>
                        </p:par>
                      </p:childTnLst>
                    </p:cTn>
                  </p:par>
                  <p:par>
                    <p:cTn id="398" fill="hold">
                      <p:stCondLst>
                        <p:cond delay="indefinite"/>
                      </p:stCondLst>
                      <p:childTnLst>
                        <p:par>
                          <p:cTn id="399" fill="hold">
                            <p:stCondLst>
                              <p:cond delay="0"/>
                            </p:stCondLst>
                            <p:childTnLst>
                              <p:par>
                                <p:cTn id="400" presetID="22" presetClass="entr" presetSubtype="1" fill="hold" grpId="0" nodeType="clickEffect">
                                  <p:stCondLst>
                                    <p:cond delay="0"/>
                                  </p:stCondLst>
                                  <p:childTnLst>
                                    <p:set>
                                      <p:cBhvr>
                                        <p:cTn id="401" dur="1" fill="hold">
                                          <p:stCondLst>
                                            <p:cond delay="0"/>
                                          </p:stCondLst>
                                        </p:cTn>
                                        <p:tgtEl>
                                          <p:spTgt spid="276"/>
                                        </p:tgtEl>
                                        <p:attrNameLst>
                                          <p:attrName>style.visibility</p:attrName>
                                        </p:attrNameLst>
                                      </p:cBhvr>
                                      <p:to>
                                        <p:strVal val="visible"/>
                                      </p:to>
                                    </p:set>
                                    <p:animEffect transition="in" filter="wipe(up)">
                                      <p:cBhvr>
                                        <p:cTn id="402" dur="500"/>
                                        <p:tgtEl>
                                          <p:spTgt spid="276"/>
                                        </p:tgtEl>
                                      </p:cBhvr>
                                    </p:animEffect>
                                  </p:childTnLst>
                                </p:cTn>
                              </p:par>
                            </p:childTnLst>
                          </p:cTn>
                        </p:par>
                      </p:childTnLst>
                    </p:cTn>
                  </p:par>
                  <p:par>
                    <p:cTn id="403" fill="hold">
                      <p:stCondLst>
                        <p:cond delay="indefinite"/>
                      </p:stCondLst>
                      <p:childTnLst>
                        <p:par>
                          <p:cTn id="404" fill="hold">
                            <p:stCondLst>
                              <p:cond delay="0"/>
                            </p:stCondLst>
                            <p:childTnLst>
                              <p:par>
                                <p:cTn id="405" presetID="22" presetClass="entr" presetSubtype="1" fill="hold" nodeType="clickEffect">
                                  <p:stCondLst>
                                    <p:cond delay="0"/>
                                  </p:stCondLst>
                                  <p:childTnLst>
                                    <p:set>
                                      <p:cBhvr>
                                        <p:cTn id="406" dur="1" fill="hold">
                                          <p:stCondLst>
                                            <p:cond delay="0"/>
                                          </p:stCondLst>
                                        </p:cTn>
                                        <p:tgtEl>
                                          <p:spTgt spid="277"/>
                                        </p:tgtEl>
                                        <p:attrNameLst>
                                          <p:attrName>style.visibility</p:attrName>
                                        </p:attrNameLst>
                                      </p:cBhvr>
                                      <p:to>
                                        <p:strVal val="visible"/>
                                      </p:to>
                                    </p:set>
                                    <p:animEffect transition="in" filter="wipe(up)">
                                      <p:cBhvr>
                                        <p:cTn id="407" dur="500"/>
                                        <p:tgtEl>
                                          <p:spTgt spid="277"/>
                                        </p:tgtEl>
                                      </p:cBhvr>
                                    </p:animEffect>
                                  </p:childTnLst>
                                </p:cTn>
                              </p:par>
                            </p:childTnLst>
                          </p:cTn>
                        </p:par>
                      </p:childTnLst>
                    </p:cTn>
                  </p:par>
                  <p:par>
                    <p:cTn id="408" fill="hold">
                      <p:stCondLst>
                        <p:cond delay="indefinite"/>
                      </p:stCondLst>
                      <p:childTnLst>
                        <p:par>
                          <p:cTn id="409" fill="hold">
                            <p:stCondLst>
                              <p:cond delay="0"/>
                            </p:stCondLst>
                            <p:childTnLst>
                              <p:par>
                                <p:cTn id="410" presetID="22" presetClass="entr" presetSubtype="1" fill="hold" nodeType="clickEffect">
                                  <p:stCondLst>
                                    <p:cond delay="0"/>
                                  </p:stCondLst>
                                  <p:childTnLst>
                                    <p:set>
                                      <p:cBhvr>
                                        <p:cTn id="411" dur="1" fill="hold">
                                          <p:stCondLst>
                                            <p:cond delay="0"/>
                                          </p:stCondLst>
                                        </p:cTn>
                                        <p:tgtEl>
                                          <p:spTgt spid="275"/>
                                        </p:tgtEl>
                                        <p:attrNameLst>
                                          <p:attrName>style.visibility</p:attrName>
                                        </p:attrNameLst>
                                      </p:cBhvr>
                                      <p:to>
                                        <p:strVal val="visible"/>
                                      </p:to>
                                    </p:set>
                                    <p:animEffect transition="in" filter="wipe(up)">
                                      <p:cBhvr>
                                        <p:cTn id="412" dur="500"/>
                                        <p:tgtEl>
                                          <p:spTgt spid="275"/>
                                        </p:tgtEl>
                                      </p:cBhvr>
                                    </p:animEffect>
                                  </p:childTnLst>
                                </p:cTn>
                              </p:par>
                            </p:childTnLst>
                          </p:cTn>
                        </p:par>
                      </p:childTnLst>
                    </p:cTn>
                  </p:par>
                  <p:par>
                    <p:cTn id="413" fill="hold">
                      <p:stCondLst>
                        <p:cond delay="indefinite"/>
                      </p:stCondLst>
                      <p:childTnLst>
                        <p:par>
                          <p:cTn id="414" fill="hold">
                            <p:stCondLst>
                              <p:cond delay="0"/>
                            </p:stCondLst>
                            <p:childTnLst>
                              <p:par>
                                <p:cTn id="415" presetID="10" presetClass="exit" presetSubtype="0" fill="hold" grpId="1" nodeType="clickEffect">
                                  <p:stCondLst>
                                    <p:cond delay="0"/>
                                  </p:stCondLst>
                                  <p:childTnLst>
                                    <p:animEffect transition="out" filter="fade">
                                      <p:cBhvr>
                                        <p:cTn id="416" dur="500"/>
                                        <p:tgtEl>
                                          <p:spTgt spid="276"/>
                                        </p:tgtEl>
                                      </p:cBhvr>
                                    </p:animEffect>
                                    <p:set>
                                      <p:cBhvr>
                                        <p:cTn id="417" dur="1" fill="hold">
                                          <p:stCondLst>
                                            <p:cond delay="499"/>
                                          </p:stCondLst>
                                        </p:cTn>
                                        <p:tgtEl>
                                          <p:spTgt spid="276"/>
                                        </p:tgtEl>
                                        <p:attrNameLst>
                                          <p:attrName>style.visibility</p:attrName>
                                        </p:attrNameLst>
                                      </p:cBhvr>
                                      <p:to>
                                        <p:strVal val="hidden"/>
                                      </p:to>
                                    </p:set>
                                  </p:childTnLst>
                                </p:cTn>
                              </p:par>
                            </p:childTnLst>
                          </p:cTn>
                        </p:par>
                        <p:par>
                          <p:cTn id="418" fill="hold">
                            <p:stCondLst>
                              <p:cond delay="500"/>
                            </p:stCondLst>
                            <p:childTnLst>
                              <p:par>
                                <p:cTn id="419" presetID="21" presetClass="emph" presetSubtype="0" fill="hold" nodeType="afterEffect">
                                  <p:stCondLst>
                                    <p:cond delay="0"/>
                                  </p:stCondLst>
                                  <p:childTnLst>
                                    <p:animClr clrSpc="hsl" dir="cw">
                                      <p:cBhvr override="childStyle">
                                        <p:cTn id="420" dur="500" fill="hold"/>
                                        <p:tgtEl>
                                          <p:spTgt spid="277"/>
                                        </p:tgtEl>
                                        <p:attrNameLst>
                                          <p:attrName>style.color</p:attrName>
                                        </p:attrNameLst>
                                      </p:cBhvr>
                                      <p:by>
                                        <p:hsl h="7200000" s="0" l="0"/>
                                      </p:by>
                                    </p:animClr>
                                    <p:animClr clrSpc="hsl" dir="cw">
                                      <p:cBhvr>
                                        <p:cTn id="421" dur="500" fill="hold"/>
                                        <p:tgtEl>
                                          <p:spTgt spid="277"/>
                                        </p:tgtEl>
                                        <p:attrNameLst>
                                          <p:attrName>fillcolor</p:attrName>
                                        </p:attrNameLst>
                                      </p:cBhvr>
                                      <p:by>
                                        <p:hsl h="7200000" s="0" l="0"/>
                                      </p:by>
                                    </p:animClr>
                                    <p:animClr clrSpc="hsl" dir="cw">
                                      <p:cBhvr>
                                        <p:cTn id="422" dur="500" fill="hold"/>
                                        <p:tgtEl>
                                          <p:spTgt spid="277"/>
                                        </p:tgtEl>
                                        <p:attrNameLst>
                                          <p:attrName>stroke.color</p:attrName>
                                        </p:attrNameLst>
                                      </p:cBhvr>
                                      <p:by>
                                        <p:hsl h="7200000" s="0" l="0"/>
                                      </p:by>
                                    </p:animClr>
                                    <p:set>
                                      <p:cBhvr>
                                        <p:cTn id="423" dur="500" fill="hold"/>
                                        <p:tgtEl>
                                          <p:spTgt spid="277"/>
                                        </p:tgtEl>
                                        <p:attrNameLst>
                                          <p:attrName>fill.type</p:attrName>
                                        </p:attrNameLst>
                                      </p:cBhvr>
                                      <p:to>
                                        <p:strVal val="solid"/>
                                      </p:to>
                                    </p:set>
                                  </p:childTnLst>
                                </p:cTn>
                              </p:par>
                            </p:childTnLst>
                          </p:cTn>
                        </p:par>
                      </p:childTnLst>
                    </p:cTn>
                  </p:par>
                  <p:par>
                    <p:cTn id="424" fill="hold">
                      <p:stCondLst>
                        <p:cond delay="indefinite"/>
                      </p:stCondLst>
                      <p:childTnLst>
                        <p:par>
                          <p:cTn id="425" fill="hold">
                            <p:stCondLst>
                              <p:cond delay="0"/>
                            </p:stCondLst>
                            <p:childTnLst>
                              <p:par>
                                <p:cTn id="426" presetID="22" presetClass="entr" presetSubtype="1" fill="hold" grpId="0" nodeType="clickEffect">
                                  <p:stCondLst>
                                    <p:cond delay="0"/>
                                  </p:stCondLst>
                                  <p:childTnLst>
                                    <p:set>
                                      <p:cBhvr>
                                        <p:cTn id="427" dur="1" fill="hold">
                                          <p:stCondLst>
                                            <p:cond delay="0"/>
                                          </p:stCondLst>
                                        </p:cTn>
                                        <p:tgtEl>
                                          <p:spTgt spid="278"/>
                                        </p:tgtEl>
                                        <p:attrNameLst>
                                          <p:attrName>style.visibility</p:attrName>
                                        </p:attrNameLst>
                                      </p:cBhvr>
                                      <p:to>
                                        <p:strVal val="visible"/>
                                      </p:to>
                                    </p:set>
                                    <p:animEffect transition="in" filter="wipe(up)">
                                      <p:cBhvr>
                                        <p:cTn id="428" dur="500"/>
                                        <p:tgtEl>
                                          <p:spTgt spid="278"/>
                                        </p:tgtEl>
                                      </p:cBhvr>
                                    </p:animEffect>
                                  </p:childTnLst>
                                </p:cTn>
                              </p:par>
                            </p:childTnLst>
                          </p:cTn>
                        </p:par>
                      </p:childTnLst>
                    </p:cTn>
                  </p:par>
                  <p:par>
                    <p:cTn id="429" fill="hold">
                      <p:stCondLst>
                        <p:cond delay="indefinite"/>
                      </p:stCondLst>
                      <p:childTnLst>
                        <p:par>
                          <p:cTn id="430" fill="hold">
                            <p:stCondLst>
                              <p:cond delay="0"/>
                            </p:stCondLst>
                            <p:childTnLst>
                              <p:par>
                                <p:cTn id="431" presetID="22" presetClass="entr" presetSubtype="1" fill="hold" nodeType="clickEffect">
                                  <p:stCondLst>
                                    <p:cond delay="0"/>
                                  </p:stCondLst>
                                  <p:childTnLst>
                                    <p:set>
                                      <p:cBhvr>
                                        <p:cTn id="432" dur="1" fill="hold">
                                          <p:stCondLst>
                                            <p:cond delay="0"/>
                                          </p:stCondLst>
                                        </p:cTn>
                                        <p:tgtEl>
                                          <p:spTgt spid="279"/>
                                        </p:tgtEl>
                                        <p:attrNameLst>
                                          <p:attrName>style.visibility</p:attrName>
                                        </p:attrNameLst>
                                      </p:cBhvr>
                                      <p:to>
                                        <p:strVal val="visible"/>
                                      </p:to>
                                    </p:set>
                                    <p:animEffect transition="in" filter="wipe(up)">
                                      <p:cBhvr>
                                        <p:cTn id="433" dur="500"/>
                                        <p:tgtEl>
                                          <p:spTgt spid="279"/>
                                        </p:tgtEl>
                                      </p:cBhvr>
                                    </p:animEffect>
                                  </p:childTnLst>
                                </p:cTn>
                              </p:par>
                            </p:childTnLst>
                          </p:cTn>
                        </p:par>
                      </p:childTnLst>
                    </p:cTn>
                  </p:par>
                  <p:par>
                    <p:cTn id="434" fill="hold">
                      <p:stCondLst>
                        <p:cond delay="indefinite"/>
                      </p:stCondLst>
                      <p:childTnLst>
                        <p:par>
                          <p:cTn id="435" fill="hold">
                            <p:stCondLst>
                              <p:cond delay="0"/>
                            </p:stCondLst>
                            <p:childTnLst>
                              <p:par>
                                <p:cTn id="436" presetID="22" presetClass="entr" presetSubtype="1" fill="hold" nodeType="clickEffect">
                                  <p:stCondLst>
                                    <p:cond delay="0"/>
                                  </p:stCondLst>
                                  <p:childTnLst>
                                    <p:set>
                                      <p:cBhvr>
                                        <p:cTn id="437" dur="1" fill="hold">
                                          <p:stCondLst>
                                            <p:cond delay="0"/>
                                          </p:stCondLst>
                                        </p:cTn>
                                        <p:tgtEl>
                                          <p:spTgt spid="280"/>
                                        </p:tgtEl>
                                        <p:attrNameLst>
                                          <p:attrName>style.visibility</p:attrName>
                                        </p:attrNameLst>
                                      </p:cBhvr>
                                      <p:to>
                                        <p:strVal val="visible"/>
                                      </p:to>
                                    </p:set>
                                    <p:animEffect transition="in" filter="wipe(up)">
                                      <p:cBhvr>
                                        <p:cTn id="438" dur="500"/>
                                        <p:tgtEl>
                                          <p:spTgt spid="280"/>
                                        </p:tgtEl>
                                      </p:cBhvr>
                                    </p:animEffect>
                                  </p:childTnLst>
                                </p:cTn>
                              </p:par>
                            </p:childTnLst>
                          </p:cTn>
                        </p:par>
                      </p:childTnLst>
                    </p:cTn>
                  </p:par>
                  <p:par>
                    <p:cTn id="439" fill="hold">
                      <p:stCondLst>
                        <p:cond delay="indefinite"/>
                      </p:stCondLst>
                      <p:childTnLst>
                        <p:par>
                          <p:cTn id="440" fill="hold">
                            <p:stCondLst>
                              <p:cond delay="0"/>
                            </p:stCondLst>
                            <p:childTnLst>
                              <p:par>
                                <p:cTn id="441" presetID="10" presetClass="exit" presetSubtype="0" fill="hold" grpId="1" nodeType="clickEffect">
                                  <p:stCondLst>
                                    <p:cond delay="0"/>
                                  </p:stCondLst>
                                  <p:childTnLst>
                                    <p:animEffect transition="out" filter="fade">
                                      <p:cBhvr>
                                        <p:cTn id="442" dur="500"/>
                                        <p:tgtEl>
                                          <p:spTgt spid="278"/>
                                        </p:tgtEl>
                                      </p:cBhvr>
                                    </p:animEffect>
                                    <p:set>
                                      <p:cBhvr>
                                        <p:cTn id="443" dur="1" fill="hold">
                                          <p:stCondLst>
                                            <p:cond delay="499"/>
                                          </p:stCondLst>
                                        </p:cTn>
                                        <p:tgtEl>
                                          <p:spTgt spid="278"/>
                                        </p:tgtEl>
                                        <p:attrNameLst>
                                          <p:attrName>style.visibility</p:attrName>
                                        </p:attrNameLst>
                                      </p:cBhvr>
                                      <p:to>
                                        <p:strVal val="hidden"/>
                                      </p:to>
                                    </p:set>
                                  </p:childTnLst>
                                </p:cTn>
                              </p:par>
                            </p:childTnLst>
                          </p:cTn>
                        </p:par>
                        <p:par>
                          <p:cTn id="444" fill="hold">
                            <p:stCondLst>
                              <p:cond delay="500"/>
                            </p:stCondLst>
                            <p:childTnLst>
                              <p:par>
                                <p:cTn id="445" presetID="21" presetClass="emph" presetSubtype="0" fill="hold" nodeType="afterEffect">
                                  <p:stCondLst>
                                    <p:cond delay="0"/>
                                  </p:stCondLst>
                                  <p:childTnLst>
                                    <p:animClr clrSpc="hsl" dir="cw">
                                      <p:cBhvr override="childStyle">
                                        <p:cTn id="446" dur="500" fill="hold"/>
                                        <p:tgtEl>
                                          <p:spTgt spid="279"/>
                                        </p:tgtEl>
                                        <p:attrNameLst>
                                          <p:attrName>style.color</p:attrName>
                                        </p:attrNameLst>
                                      </p:cBhvr>
                                      <p:by>
                                        <p:hsl h="7200000" s="0" l="0"/>
                                      </p:by>
                                    </p:animClr>
                                    <p:animClr clrSpc="hsl" dir="cw">
                                      <p:cBhvr>
                                        <p:cTn id="447" dur="500" fill="hold"/>
                                        <p:tgtEl>
                                          <p:spTgt spid="279"/>
                                        </p:tgtEl>
                                        <p:attrNameLst>
                                          <p:attrName>fillcolor</p:attrName>
                                        </p:attrNameLst>
                                      </p:cBhvr>
                                      <p:by>
                                        <p:hsl h="7200000" s="0" l="0"/>
                                      </p:by>
                                    </p:animClr>
                                    <p:animClr clrSpc="hsl" dir="cw">
                                      <p:cBhvr>
                                        <p:cTn id="448" dur="500" fill="hold"/>
                                        <p:tgtEl>
                                          <p:spTgt spid="279"/>
                                        </p:tgtEl>
                                        <p:attrNameLst>
                                          <p:attrName>stroke.color</p:attrName>
                                        </p:attrNameLst>
                                      </p:cBhvr>
                                      <p:by>
                                        <p:hsl h="7200000" s="0" l="0"/>
                                      </p:by>
                                    </p:animClr>
                                    <p:set>
                                      <p:cBhvr>
                                        <p:cTn id="449" dur="500" fill="hold"/>
                                        <p:tgtEl>
                                          <p:spTgt spid="279"/>
                                        </p:tgtEl>
                                        <p:attrNameLst>
                                          <p:attrName>fill.type</p:attrName>
                                        </p:attrNameLst>
                                      </p:cBhvr>
                                      <p:to>
                                        <p:strVal val="solid"/>
                                      </p:to>
                                    </p:set>
                                  </p:childTnLst>
                                </p:cTn>
                              </p:par>
                            </p:childTnLst>
                          </p:cTn>
                        </p:par>
                      </p:childTnLst>
                    </p:cTn>
                  </p:par>
                  <p:par>
                    <p:cTn id="450" fill="hold">
                      <p:stCondLst>
                        <p:cond delay="indefinite"/>
                      </p:stCondLst>
                      <p:childTnLst>
                        <p:par>
                          <p:cTn id="451" fill="hold">
                            <p:stCondLst>
                              <p:cond delay="0"/>
                            </p:stCondLst>
                            <p:childTnLst>
                              <p:par>
                                <p:cTn id="452" presetID="22" presetClass="entr" presetSubtype="1" fill="hold" grpId="0" nodeType="clickEffect">
                                  <p:stCondLst>
                                    <p:cond delay="0"/>
                                  </p:stCondLst>
                                  <p:childTnLst>
                                    <p:set>
                                      <p:cBhvr>
                                        <p:cTn id="453" dur="1" fill="hold">
                                          <p:stCondLst>
                                            <p:cond delay="0"/>
                                          </p:stCondLst>
                                        </p:cTn>
                                        <p:tgtEl>
                                          <p:spTgt spid="281"/>
                                        </p:tgtEl>
                                        <p:attrNameLst>
                                          <p:attrName>style.visibility</p:attrName>
                                        </p:attrNameLst>
                                      </p:cBhvr>
                                      <p:to>
                                        <p:strVal val="visible"/>
                                      </p:to>
                                    </p:set>
                                    <p:animEffect transition="in" filter="wipe(up)">
                                      <p:cBhvr>
                                        <p:cTn id="454" dur="500"/>
                                        <p:tgtEl>
                                          <p:spTgt spid="281"/>
                                        </p:tgtEl>
                                      </p:cBhvr>
                                    </p:animEffect>
                                  </p:childTnLst>
                                </p:cTn>
                              </p:par>
                            </p:childTnLst>
                          </p:cTn>
                        </p:par>
                      </p:childTnLst>
                    </p:cTn>
                  </p:par>
                  <p:par>
                    <p:cTn id="455" fill="hold">
                      <p:stCondLst>
                        <p:cond delay="indefinite"/>
                      </p:stCondLst>
                      <p:childTnLst>
                        <p:par>
                          <p:cTn id="456" fill="hold">
                            <p:stCondLst>
                              <p:cond delay="0"/>
                            </p:stCondLst>
                            <p:childTnLst>
                              <p:par>
                                <p:cTn id="457" presetID="22" presetClass="entr" presetSubtype="1" fill="hold" nodeType="clickEffect">
                                  <p:stCondLst>
                                    <p:cond delay="0"/>
                                  </p:stCondLst>
                                  <p:childTnLst>
                                    <p:set>
                                      <p:cBhvr>
                                        <p:cTn id="458" dur="1" fill="hold">
                                          <p:stCondLst>
                                            <p:cond delay="0"/>
                                          </p:stCondLst>
                                        </p:cTn>
                                        <p:tgtEl>
                                          <p:spTgt spid="282"/>
                                        </p:tgtEl>
                                        <p:attrNameLst>
                                          <p:attrName>style.visibility</p:attrName>
                                        </p:attrNameLst>
                                      </p:cBhvr>
                                      <p:to>
                                        <p:strVal val="visible"/>
                                      </p:to>
                                    </p:set>
                                    <p:animEffect transition="in" filter="wipe(up)">
                                      <p:cBhvr>
                                        <p:cTn id="459" dur="500"/>
                                        <p:tgtEl>
                                          <p:spTgt spid="282"/>
                                        </p:tgtEl>
                                      </p:cBhvr>
                                    </p:animEffect>
                                  </p:childTnLst>
                                </p:cTn>
                              </p:par>
                            </p:childTnLst>
                          </p:cTn>
                        </p:par>
                      </p:childTnLst>
                    </p:cTn>
                  </p:par>
                  <p:par>
                    <p:cTn id="460" fill="hold">
                      <p:stCondLst>
                        <p:cond delay="indefinite"/>
                      </p:stCondLst>
                      <p:childTnLst>
                        <p:par>
                          <p:cTn id="461" fill="hold">
                            <p:stCondLst>
                              <p:cond delay="0"/>
                            </p:stCondLst>
                            <p:childTnLst>
                              <p:par>
                                <p:cTn id="462" presetID="22" presetClass="entr" presetSubtype="1" fill="hold" nodeType="clickEffect">
                                  <p:stCondLst>
                                    <p:cond delay="0"/>
                                  </p:stCondLst>
                                  <p:childTnLst>
                                    <p:set>
                                      <p:cBhvr>
                                        <p:cTn id="463" dur="1" fill="hold">
                                          <p:stCondLst>
                                            <p:cond delay="0"/>
                                          </p:stCondLst>
                                        </p:cTn>
                                        <p:tgtEl>
                                          <p:spTgt spid="283"/>
                                        </p:tgtEl>
                                        <p:attrNameLst>
                                          <p:attrName>style.visibility</p:attrName>
                                        </p:attrNameLst>
                                      </p:cBhvr>
                                      <p:to>
                                        <p:strVal val="visible"/>
                                      </p:to>
                                    </p:set>
                                    <p:animEffect transition="in" filter="wipe(up)">
                                      <p:cBhvr>
                                        <p:cTn id="464" dur="500"/>
                                        <p:tgtEl>
                                          <p:spTgt spid="283"/>
                                        </p:tgtEl>
                                      </p:cBhvr>
                                    </p:animEffect>
                                  </p:childTnLst>
                                </p:cTn>
                              </p:par>
                            </p:childTnLst>
                          </p:cTn>
                        </p:par>
                      </p:childTnLst>
                    </p:cTn>
                  </p:par>
                  <p:par>
                    <p:cTn id="465" fill="hold">
                      <p:stCondLst>
                        <p:cond delay="indefinite"/>
                      </p:stCondLst>
                      <p:childTnLst>
                        <p:par>
                          <p:cTn id="466" fill="hold">
                            <p:stCondLst>
                              <p:cond delay="0"/>
                            </p:stCondLst>
                            <p:childTnLst>
                              <p:par>
                                <p:cTn id="467" presetID="10" presetClass="exit" presetSubtype="0" fill="hold" grpId="1" nodeType="clickEffect">
                                  <p:stCondLst>
                                    <p:cond delay="0"/>
                                  </p:stCondLst>
                                  <p:childTnLst>
                                    <p:animEffect transition="out" filter="fade">
                                      <p:cBhvr>
                                        <p:cTn id="468" dur="500"/>
                                        <p:tgtEl>
                                          <p:spTgt spid="281"/>
                                        </p:tgtEl>
                                      </p:cBhvr>
                                    </p:animEffect>
                                    <p:set>
                                      <p:cBhvr>
                                        <p:cTn id="469" dur="1" fill="hold">
                                          <p:stCondLst>
                                            <p:cond delay="499"/>
                                          </p:stCondLst>
                                        </p:cTn>
                                        <p:tgtEl>
                                          <p:spTgt spid="281"/>
                                        </p:tgtEl>
                                        <p:attrNameLst>
                                          <p:attrName>style.visibility</p:attrName>
                                        </p:attrNameLst>
                                      </p:cBhvr>
                                      <p:to>
                                        <p:strVal val="hidden"/>
                                      </p:to>
                                    </p:set>
                                  </p:childTnLst>
                                </p:cTn>
                              </p:par>
                            </p:childTnLst>
                          </p:cTn>
                        </p:par>
                        <p:par>
                          <p:cTn id="470" fill="hold">
                            <p:stCondLst>
                              <p:cond delay="500"/>
                            </p:stCondLst>
                            <p:childTnLst>
                              <p:par>
                                <p:cTn id="471" presetID="21" presetClass="emph" presetSubtype="0" fill="hold" nodeType="afterEffect">
                                  <p:stCondLst>
                                    <p:cond delay="0"/>
                                  </p:stCondLst>
                                  <p:childTnLst>
                                    <p:animClr clrSpc="hsl" dir="cw">
                                      <p:cBhvr override="childStyle">
                                        <p:cTn id="472" dur="500" fill="hold"/>
                                        <p:tgtEl>
                                          <p:spTgt spid="282"/>
                                        </p:tgtEl>
                                        <p:attrNameLst>
                                          <p:attrName>style.color</p:attrName>
                                        </p:attrNameLst>
                                      </p:cBhvr>
                                      <p:by>
                                        <p:hsl h="7200000" s="0" l="0"/>
                                      </p:by>
                                    </p:animClr>
                                    <p:animClr clrSpc="hsl" dir="cw">
                                      <p:cBhvr>
                                        <p:cTn id="473" dur="500" fill="hold"/>
                                        <p:tgtEl>
                                          <p:spTgt spid="282"/>
                                        </p:tgtEl>
                                        <p:attrNameLst>
                                          <p:attrName>fillcolor</p:attrName>
                                        </p:attrNameLst>
                                      </p:cBhvr>
                                      <p:by>
                                        <p:hsl h="7200000" s="0" l="0"/>
                                      </p:by>
                                    </p:animClr>
                                    <p:animClr clrSpc="hsl" dir="cw">
                                      <p:cBhvr>
                                        <p:cTn id="474" dur="500" fill="hold"/>
                                        <p:tgtEl>
                                          <p:spTgt spid="282"/>
                                        </p:tgtEl>
                                        <p:attrNameLst>
                                          <p:attrName>stroke.color</p:attrName>
                                        </p:attrNameLst>
                                      </p:cBhvr>
                                      <p:by>
                                        <p:hsl h="7200000" s="0" l="0"/>
                                      </p:by>
                                    </p:animClr>
                                    <p:set>
                                      <p:cBhvr>
                                        <p:cTn id="475" dur="500" fill="hold"/>
                                        <p:tgtEl>
                                          <p:spTgt spid="282"/>
                                        </p:tgtEl>
                                        <p:attrNameLst>
                                          <p:attrName>fill.type</p:attrName>
                                        </p:attrNameLst>
                                      </p:cBhvr>
                                      <p:to>
                                        <p:strVal val="solid"/>
                                      </p:to>
                                    </p:set>
                                  </p:childTnLst>
                                </p:cTn>
                              </p:par>
                            </p:childTnLst>
                          </p:cTn>
                        </p:par>
                      </p:childTnLst>
                    </p:cTn>
                  </p:par>
                  <p:par>
                    <p:cTn id="476" fill="hold">
                      <p:stCondLst>
                        <p:cond delay="indefinite"/>
                      </p:stCondLst>
                      <p:childTnLst>
                        <p:par>
                          <p:cTn id="477" fill="hold">
                            <p:stCondLst>
                              <p:cond delay="0"/>
                            </p:stCondLst>
                            <p:childTnLst>
                              <p:par>
                                <p:cTn id="478" presetID="22" presetClass="entr" presetSubtype="1" fill="hold" grpId="0" nodeType="clickEffect">
                                  <p:stCondLst>
                                    <p:cond delay="0"/>
                                  </p:stCondLst>
                                  <p:childTnLst>
                                    <p:set>
                                      <p:cBhvr>
                                        <p:cTn id="479" dur="1" fill="hold">
                                          <p:stCondLst>
                                            <p:cond delay="0"/>
                                          </p:stCondLst>
                                        </p:cTn>
                                        <p:tgtEl>
                                          <p:spTgt spid="284"/>
                                        </p:tgtEl>
                                        <p:attrNameLst>
                                          <p:attrName>style.visibility</p:attrName>
                                        </p:attrNameLst>
                                      </p:cBhvr>
                                      <p:to>
                                        <p:strVal val="visible"/>
                                      </p:to>
                                    </p:set>
                                    <p:animEffect transition="in" filter="wipe(up)">
                                      <p:cBhvr>
                                        <p:cTn id="480" dur="500"/>
                                        <p:tgtEl>
                                          <p:spTgt spid="284"/>
                                        </p:tgtEl>
                                      </p:cBhvr>
                                    </p:animEffect>
                                  </p:childTnLst>
                                </p:cTn>
                              </p:par>
                            </p:childTnLst>
                          </p:cTn>
                        </p:par>
                      </p:childTnLst>
                    </p:cTn>
                  </p:par>
                  <p:par>
                    <p:cTn id="481" fill="hold">
                      <p:stCondLst>
                        <p:cond delay="indefinite"/>
                      </p:stCondLst>
                      <p:childTnLst>
                        <p:par>
                          <p:cTn id="482" fill="hold">
                            <p:stCondLst>
                              <p:cond delay="0"/>
                            </p:stCondLst>
                            <p:childTnLst>
                              <p:par>
                                <p:cTn id="483" presetID="22" presetClass="entr" presetSubtype="1" fill="hold" nodeType="clickEffect">
                                  <p:stCondLst>
                                    <p:cond delay="0"/>
                                  </p:stCondLst>
                                  <p:childTnLst>
                                    <p:set>
                                      <p:cBhvr>
                                        <p:cTn id="484" dur="1" fill="hold">
                                          <p:stCondLst>
                                            <p:cond delay="0"/>
                                          </p:stCondLst>
                                        </p:cTn>
                                        <p:tgtEl>
                                          <p:spTgt spid="285"/>
                                        </p:tgtEl>
                                        <p:attrNameLst>
                                          <p:attrName>style.visibility</p:attrName>
                                        </p:attrNameLst>
                                      </p:cBhvr>
                                      <p:to>
                                        <p:strVal val="visible"/>
                                      </p:to>
                                    </p:set>
                                    <p:animEffect transition="in" filter="wipe(up)">
                                      <p:cBhvr>
                                        <p:cTn id="485" dur="500"/>
                                        <p:tgtEl>
                                          <p:spTgt spid="285"/>
                                        </p:tgtEl>
                                      </p:cBhvr>
                                    </p:animEffect>
                                  </p:childTnLst>
                                </p:cTn>
                              </p:par>
                            </p:childTnLst>
                          </p:cTn>
                        </p:par>
                      </p:childTnLst>
                    </p:cTn>
                  </p:par>
                  <p:par>
                    <p:cTn id="486" fill="hold">
                      <p:stCondLst>
                        <p:cond delay="indefinite"/>
                      </p:stCondLst>
                      <p:childTnLst>
                        <p:par>
                          <p:cTn id="487" fill="hold">
                            <p:stCondLst>
                              <p:cond delay="0"/>
                            </p:stCondLst>
                            <p:childTnLst>
                              <p:par>
                                <p:cTn id="488" presetID="22" presetClass="entr" presetSubtype="1" fill="hold" nodeType="clickEffect">
                                  <p:stCondLst>
                                    <p:cond delay="0"/>
                                  </p:stCondLst>
                                  <p:childTnLst>
                                    <p:set>
                                      <p:cBhvr>
                                        <p:cTn id="489" dur="1" fill="hold">
                                          <p:stCondLst>
                                            <p:cond delay="0"/>
                                          </p:stCondLst>
                                        </p:cTn>
                                        <p:tgtEl>
                                          <p:spTgt spid="286"/>
                                        </p:tgtEl>
                                        <p:attrNameLst>
                                          <p:attrName>style.visibility</p:attrName>
                                        </p:attrNameLst>
                                      </p:cBhvr>
                                      <p:to>
                                        <p:strVal val="visible"/>
                                      </p:to>
                                    </p:set>
                                    <p:animEffect transition="in" filter="wipe(up)">
                                      <p:cBhvr>
                                        <p:cTn id="490" dur="500"/>
                                        <p:tgtEl>
                                          <p:spTgt spid="286"/>
                                        </p:tgtEl>
                                      </p:cBhvr>
                                    </p:animEffect>
                                  </p:childTnLst>
                                </p:cTn>
                              </p:par>
                            </p:childTnLst>
                          </p:cTn>
                        </p:par>
                      </p:childTnLst>
                    </p:cTn>
                  </p:par>
                  <p:par>
                    <p:cTn id="491" fill="hold">
                      <p:stCondLst>
                        <p:cond delay="indefinite"/>
                      </p:stCondLst>
                      <p:childTnLst>
                        <p:par>
                          <p:cTn id="492" fill="hold">
                            <p:stCondLst>
                              <p:cond delay="0"/>
                            </p:stCondLst>
                            <p:childTnLst>
                              <p:par>
                                <p:cTn id="493" presetID="10" presetClass="exit" presetSubtype="0" fill="hold" grpId="1" nodeType="clickEffect">
                                  <p:stCondLst>
                                    <p:cond delay="0"/>
                                  </p:stCondLst>
                                  <p:childTnLst>
                                    <p:animEffect transition="out" filter="fade">
                                      <p:cBhvr>
                                        <p:cTn id="494" dur="500"/>
                                        <p:tgtEl>
                                          <p:spTgt spid="284"/>
                                        </p:tgtEl>
                                      </p:cBhvr>
                                    </p:animEffect>
                                    <p:set>
                                      <p:cBhvr>
                                        <p:cTn id="495" dur="1" fill="hold">
                                          <p:stCondLst>
                                            <p:cond delay="499"/>
                                          </p:stCondLst>
                                        </p:cTn>
                                        <p:tgtEl>
                                          <p:spTgt spid="284"/>
                                        </p:tgtEl>
                                        <p:attrNameLst>
                                          <p:attrName>style.visibility</p:attrName>
                                        </p:attrNameLst>
                                      </p:cBhvr>
                                      <p:to>
                                        <p:strVal val="hidden"/>
                                      </p:to>
                                    </p:set>
                                  </p:childTnLst>
                                </p:cTn>
                              </p:par>
                            </p:childTnLst>
                          </p:cTn>
                        </p:par>
                        <p:par>
                          <p:cTn id="496" fill="hold">
                            <p:stCondLst>
                              <p:cond delay="500"/>
                            </p:stCondLst>
                            <p:childTnLst>
                              <p:par>
                                <p:cTn id="497" presetID="21" presetClass="emph" presetSubtype="0" fill="hold" nodeType="afterEffect">
                                  <p:stCondLst>
                                    <p:cond delay="0"/>
                                  </p:stCondLst>
                                  <p:childTnLst>
                                    <p:animClr clrSpc="hsl" dir="cw">
                                      <p:cBhvr override="childStyle">
                                        <p:cTn id="498" dur="500" fill="hold"/>
                                        <p:tgtEl>
                                          <p:spTgt spid="285"/>
                                        </p:tgtEl>
                                        <p:attrNameLst>
                                          <p:attrName>style.color</p:attrName>
                                        </p:attrNameLst>
                                      </p:cBhvr>
                                      <p:by>
                                        <p:hsl h="7200000" s="0" l="0"/>
                                      </p:by>
                                    </p:animClr>
                                    <p:animClr clrSpc="hsl" dir="cw">
                                      <p:cBhvr>
                                        <p:cTn id="499" dur="500" fill="hold"/>
                                        <p:tgtEl>
                                          <p:spTgt spid="285"/>
                                        </p:tgtEl>
                                        <p:attrNameLst>
                                          <p:attrName>fillcolor</p:attrName>
                                        </p:attrNameLst>
                                      </p:cBhvr>
                                      <p:by>
                                        <p:hsl h="7200000" s="0" l="0"/>
                                      </p:by>
                                    </p:animClr>
                                    <p:animClr clrSpc="hsl" dir="cw">
                                      <p:cBhvr>
                                        <p:cTn id="500" dur="500" fill="hold"/>
                                        <p:tgtEl>
                                          <p:spTgt spid="285"/>
                                        </p:tgtEl>
                                        <p:attrNameLst>
                                          <p:attrName>stroke.color</p:attrName>
                                        </p:attrNameLst>
                                      </p:cBhvr>
                                      <p:by>
                                        <p:hsl h="7200000" s="0" l="0"/>
                                      </p:by>
                                    </p:animClr>
                                    <p:set>
                                      <p:cBhvr>
                                        <p:cTn id="501" dur="500" fill="hold"/>
                                        <p:tgtEl>
                                          <p:spTgt spid="285"/>
                                        </p:tgtEl>
                                        <p:attrNameLst>
                                          <p:attrName>fill.type</p:attrName>
                                        </p:attrNameLst>
                                      </p:cBhvr>
                                      <p:to>
                                        <p:strVal val="solid"/>
                                      </p:to>
                                    </p:set>
                                  </p:childTnLst>
                                </p:cTn>
                              </p:par>
                            </p:childTnLst>
                          </p:cTn>
                        </p:par>
                      </p:childTnLst>
                    </p:cTn>
                  </p:par>
                  <p:par>
                    <p:cTn id="502" fill="hold">
                      <p:stCondLst>
                        <p:cond delay="indefinite"/>
                      </p:stCondLst>
                      <p:childTnLst>
                        <p:par>
                          <p:cTn id="503" fill="hold">
                            <p:stCondLst>
                              <p:cond delay="0"/>
                            </p:stCondLst>
                            <p:childTnLst>
                              <p:par>
                                <p:cTn id="504" presetID="22" presetClass="entr" presetSubtype="1" fill="hold" grpId="0" nodeType="clickEffect">
                                  <p:stCondLst>
                                    <p:cond delay="0"/>
                                  </p:stCondLst>
                                  <p:childTnLst>
                                    <p:set>
                                      <p:cBhvr>
                                        <p:cTn id="505" dur="1" fill="hold">
                                          <p:stCondLst>
                                            <p:cond delay="0"/>
                                          </p:stCondLst>
                                        </p:cTn>
                                        <p:tgtEl>
                                          <p:spTgt spid="287"/>
                                        </p:tgtEl>
                                        <p:attrNameLst>
                                          <p:attrName>style.visibility</p:attrName>
                                        </p:attrNameLst>
                                      </p:cBhvr>
                                      <p:to>
                                        <p:strVal val="visible"/>
                                      </p:to>
                                    </p:set>
                                    <p:animEffect transition="in" filter="wipe(up)">
                                      <p:cBhvr>
                                        <p:cTn id="506" dur="500"/>
                                        <p:tgtEl>
                                          <p:spTgt spid="287"/>
                                        </p:tgtEl>
                                      </p:cBhvr>
                                    </p:animEffect>
                                  </p:childTnLst>
                                </p:cTn>
                              </p:par>
                            </p:childTnLst>
                          </p:cTn>
                        </p:par>
                      </p:childTnLst>
                    </p:cTn>
                  </p:par>
                  <p:par>
                    <p:cTn id="507" fill="hold">
                      <p:stCondLst>
                        <p:cond delay="indefinite"/>
                      </p:stCondLst>
                      <p:childTnLst>
                        <p:par>
                          <p:cTn id="508" fill="hold">
                            <p:stCondLst>
                              <p:cond delay="0"/>
                            </p:stCondLst>
                            <p:childTnLst>
                              <p:par>
                                <p:cTn id="509" presetID="22" presetClass="entr" presetSubtype="1" fill="hold" nodeType="clickEffect">
                                  <p:stCondLst>
                                    <p:cond delay="0"/>
                                  </p:stCondLst>
                                  <p:childTnLst>
                                    <p:set>
                                      <p:cBhvr>
                                        <p:cTn id="510" dur="1" fill="hold">
                                          <p:stCondLst>
                                            <p:cond delay="0"/>
                                          </p:stCondLst>
                                        </p:cTn>
                                        <p:tgtEl>
                                          <p:spTgt spid="288"/>
                                        </p:tgtEl>
                                        <p:attrNameLst>
                                          <p:attrName>style.visibility</p:attrName>
                                        </p:attrNameLst>
                                      </p:cBhvr>
                                      <p:to>
                                        <p:strVal val="visible"/>
                                      </p:to>
                                    </p:set>
                                    <p:animEffect transition="in" filter="wipe(up)">
                                      <p:cBhvr>
                                        <p:cTn id="511" dur="500"/>
                                        <p:tgtEl>
                                          <p:spTgt spid="288"/>
                                        </p:tgtEl>
                                      </p:cBhvr>
                                    </p:animEffect>
                                  </p:childTnLst>
                                </p:cTn>
                              </p:par>
                            </p:childTnLst>
                          </p:cTn>
                        </p:par>
                      </p:childTnLst>
                    </p:cTn>
                  </p:par>
                  <p:par>
                    <p:cTn id="512" fill="hold">
                      <p:stCondLst>
                        <p:cond delay="indefinite"/>
                      </p:stCondLst>
                      <p:childTnLst>
                        <p:par>
                          <p:cTn id="513" fill="hold">
                            <p:stCondLst>
                              <p:cond delay="0"/>
                            </p:stCondLst>
                            <p:childTnLst>
                              <p:par>
                                <p:cTn id="514" presetID="22" presetClass="entr" presetSubtype="1" fill="hold" nodeType="clickEffect">
                                  <p:stCondLst>
                                    <p:cond delay="0"/>
                                  </p:stCondLst>
                                  <p:childTnLst>
                                    <p:set>
                                      <p:cBhvr>
                                        <p:cTn id="515" dur="1" fill="hold">
                                          <p:stCondLst>
                                            <p:cond delay="0"/>
                                          </p:stCondLst>
                                        </p:cTn>
                                        <p:tgtEl>
                                          <p:spTgt spid="289"/>
                                        </p:tgtEl>
                                        <p:attrNameLst>
                                          <p:attrName>style.visibility</p:attrName>
                                        </p:attrNameLst>
                                      </p:cBhvr>
                                      <p:to>
                                        <p:strVal val="visible"/>
                                      </p:to>
                                    </p:set>
                                    <p:animEffect transition="in" filter="wipe(up)">
                                      <p:cBhvr>
                                        <p:cTn id="516" dur="500"/>
                                        <p:tgtEl>
                                          <p:spTgt spid="289"/>
                                        </p:tgtEl>
                                      </p:cBhvr>
                                    </p:animEffect>
                                  </p:childTnLst>
                                </p:cTn>
                              </p:par>
                            </p:childTnLst>
                          </p:cTn>
                        </p:par>
                      </p:childTnLst>
                    </p:cTn>
                  </p:par>
                  <p:par>
                    <p:cTn id="517" fill="hold">
                      <p:stCondLst>
                        <p:cond delay="indefinite"/>
                      </p:stCondLst>
                      <p:childTnLst>
                        <p:par>
                          <p:cTn id="518" fill="hold">
                            <p:stCondLst>
                              <p:cond delay="0"/>
                            </p:stCondLst>
                            <p:childTnLst>
                              <p:par>
                                <p:cTn id="519" presetID="10" presetClass="exit" presetSubtype="0" fill="hold" grpId="1" nodeType="clickEffect">
                                  <p:stCondLst>
                                    <p:cond delay="0"/>
                                  </p:stCondLst>
                                  <p:childTnLst>
                                    <p:animEffect transition="out" filter="fade">
                                      <p:cBhvr>
                                        <p:cTn id="520" dur="500"/>
                                        <p:tgtEl>
                                          <p:spTgt spid="287"/>
                                        </p:tgtEl>
                                      </p:cBhvr>
                                    </p:animEffect>
                                    <p:set>
                                      <p:cBhvr>
                                        <p:cTn id="521" dur="1" fill="hold">
                                          <p:stCondLst>
                                            <p:cond delay="499"/>
                                          </p:stCondLst>
                                        </p:cTn>
                                        <p:tgtEl>
                                          <p:spTgt spid="287"/>
                                        </p:tgtEl>
                                        <p:attrNameLst>
                                          <p:attrName>style.visibility</p:attrName>
                                        </p:attrNameLst>
                                      </p:cBhvr>
                                      <p:to>
                                        <p:strVal val="hidden"/>
                                      </p:to>
                                    </p:set>
                                  </p:childTnLst>
                                </p:cTn>
                              </p:par>
                            </p:childTnLst>
                          </p:cTn>
                        </p:par>
                        <p:par>
                          <p:cTn id="522" fill="hold">
                            <p:stCondLst>
                              <p:cond delay="500"/>
                            </p:stCondLst>
                            <p:childTnLst>
                              <p:par>
                                <p:cTn id="523" presetID="21" presetClass="emph" presetSubtype="0" fill="hold" nodeType="afterEffect">
                                  <p:stCondLst>
                                    <p:cond delay="0"/>
                                  </p:stCondLst>
                                  <p:childTnLst>
                                    <p:animClr clrSpc="hsl" dir="cw">
                                      <p:cBhvr override="childStyle">
                                        <p:cTn id="524" dur="500" fill="hold"/>
                                        <p:tgtEl>
                                          <p:spTgt spid="288"/>
                                        </p:tgtEl>
                                        <p:attrNameLst>
                                          <p:attrName>style.color</p:attrName>
                                        </p:attrNameLst>
                                      </p:cBhvr>
                                      <p:by>
                                        <p:hsl h="7200000" s="0" l="0"/>
                                      </p:by>
                                    </p:animClr>
                                    <p:animClr clrSpc="hsl" dir="cw">
                                      <p:cBhvr>
                                        <p:cTn id="525" dur="500" fill="hold"/>
                                        <p:tgtEl>
                                          <p:spTgt spid="288"/>
                                        </p:tgtEl>
                                        <p:attrNameLst>
                                          <p:attrName>fillcolor</p:attrName>
                                        </p:attrNameLst>
                                      </p:cBhvr>
                                      <p:by>
                                        <p:hsl h="7200000" s="0" l="0"/>
                                      </p:by>
                                    </p:animClr>
                                    <p:animClr clrSpc="hsl" dir="cw">
                                      <p:cBhvr>
                                        <p:cTn id="526" dur="500" fill="hold"/>
                                        <p:tgtEl>
                                          <p:spTgt spid="288"/>
                                        </p:tgtEl>
                                        <p:attrNameLst>
                                          <p:attrName>stroke.color</p:attrName>
                                        </p:attrNameLst>
                                      </p:cBhvr>
                                      <p:by>
                                        <p:hsl h="7200000" s="0" l="0"/>
                                      </p:by>
                                    </p:animClr>
                                    <p:set>
                                      <p:cBhvr>
                                        <p:cTn id="527" dur="500" fill="hold"/>
                                        <p:tgtEl>
                                          <p:spTgt spid="288"/>
                                        </p:tgtEl>
                                        <p:attrNameLst>
                                          <p:attrName>fill.type</p:attrName>
                                        </p:attrNameLst>
                                      </p:cBhvr>
                                      <p:to>
                                        <p:strVal val="solid"/>
                                      </p:to>
                                    </p:set>
                                  </p:childTnLst>
                                </p:cTn>
                              </p:par>
                            </p:childTnLst>
                          </p:cTn>
                        </p:par>
                      </p:childTnLst>
                    </p:cTn>
                  </p:par>
                  <p:par>
                    <p:cTn id="528" fill="hold">
                      <p:stCondLst>
                        <p:cond delay="indefinite"/>
                      </p:stCondLst>
                      <p:childTnLst>
                        <p:par>
                          <p:cTn id="529" fill="hold">
                            <p:stCondLst>
                              <p:cond delay="0"/>
                            </p:stCondLst>
                            <p:childTnLst>
                              <p:par>
                                <p:cTn id="530" presetID="22" presetClass="entr" presetSubtype="1" fill="hold" grpId="0" nodeType="clickEffect">
                                  <p:stCondLst>
                                    <p:cond delay="0"/>
                                  </p:stCondLst>
                                  <p:childTnLst>
                                    <p:set>
                                      <p:cBhvr>
                                        <p:cTn id="531" dur="1" fill="hold">
                                          <p:stCondLst>
                                            <p:cond delay="0"/>
                                          </p:stCondLst>
                                        </p:cTn>
                                        <p:tgtEl>
                                          <p:spTgt spid="290"/>
                                        </p:tgtEl>
                                        <p:attrNameLst>
                                          <p:attrName>style.visibility</p:attrName>
                                        </p:attrNameLst>
                                      </p:cBhvr>
                                      <p:to>
                                        <p:strVal val="visible"/>
                                      </p:to>
                                    </p:set>
                                    <p:animEffect transition="in" filter="wipe(up)">
                                      <p:cBhvr>
                                        <p:cTn id="532" dur="500"/>
                                        <p:tgtEl>
                                          <p:spTgt spid="290"/>
                                        </p:tgtEl>
                                      </p:cBhvr>
                                    </p:animEffect>
                                  </p:childTnLst>
                                </p:cTn>
                              </p:par>
                            </p:childTnLst>
                          </p:cTn>
                        </p:par>
                      </p:childTnLst>
                    </p:cTn>
                  </p:par>
                  <p:par>
                    <p:cTn id="533" fill="hold">
                      <p:stCondLst>
                        <p:cond delay="indefinite"/>
                      </p:stCondLst>
                      <p:childTnLst>
                        <p:par>
                          <p:cTn id="534" fill="hold">
                            <p:stCondLst>
                              <p:cond delay="0"/>
                            </p:stCondLst>
                            <p:childTnLst>
                              <p:par>
                                <p:cTn id="535" presetID="22" presetClass="entr" presetSubtype="1" fill="hold" nodeType="clickEffect">
                                  <p:stCondLst>
                                    <p:cond delay="0"/>
                                  </p:stCondLst>
                                  <p:childTnLst>
                                    <p:set>
                                      <p:cBhvr>
                                        <p:cTn id="536" dur="1" fill="hold">
                                          <p:stCondLst>
                                            <p:cond delay="0"/>
                                          </p:stCondLst>
                                        </p:cTn>
                                        <p:tgtEl>
                                          <p:spTgt spid="291"/>
                                        </p:tgtEl>
                                        <p:attrNameLst>
                                          <p:attrName>style.visibility</p:attrName>
                                        </p:attrNameLst>
                                      </p:cBhvr>
                                      <p:to>
                                        <p:strVal val="visible"/>
                                      </p:to>
                                    </p:set>
                                    <p:animEffect transition="in" filter="wipe(up)">
                                      <p:cBhvr>
                                        <p:cTn id="537" dur="500"/>
                                        <p:tgtEl>
                                          <p:spTgt spid="291"/>
                                        </p:tgtEl>
                                      </p:cBhvr>
                                    </p:animEffect>
                                  </p:childTnLst>
                                </p:cTn>
                              </p:par>
                            </p:childTnLst>
                          </p:cTn>
                        </p:par>
                      </p:childTnLst>
                    </p:cTn>
                  </p:par>
                  <p:par>
                    <p:cTn id="538" fill="hold">
                      <p:stCondLst>
                        <p:cond delay="indefinite"/>
                      </p:stCondLst>
                      <p:childTnLst>
                        <p:par>
                          <p:cTn id="539" fill="hold">
                            <p:stCondLst>
                              <p:cond delay="0"/>
                            </p:stCondLst>
                            <p:childTnLst>
                              <p:par>
                                <p:cTn id="540" presetID="22" presetClass="entr" presetSubtype="1" fill="hold" nodeType="clickEffect">
                                  <p:stCondLst>
                                    <p:cond delay="0"/>
                                  </p:stCondLst>
                                  <p:childTnLst>
                                    <p:set>
                                      <p:cBhvr>
                                        <p:cTn id="541" dur="1" fill="hold">
                                          <p:stCondLst>
                                            <p:cond delay="0"/>
                                          </p:stCondLst>
                                        </p:cTn>
                                        <p:tgtEl>
                                          <p:spTgt spid="292"/>
                                        </p:tgtEl>
                                        <p:attrNameLst>
                                          <p:attrName>style.visibility</p:attrName>
                                        </p:attrNameLst>
                                      </p:cBhvr>
                                      <p:to>
                                        <p:strVal val="visible"/>
                                      </p:to>
                                    </p:set>
                                    <p:animEffect transition="in" filter="wipe(up)">
                                      <p:cBhvr>
                                        <p:cTn id="542" dur="500"/>
                                        <p:tgtEl>
                                          <p:spTgt spid="292"/>
                                        </p:tgtEl>
                                      </p:cBhvr>
                                    </p:animEffect>
                                  </p:childTnLst>
                                </p:cTn>
                              </p:par>
                            </p:childTnLst>
                          </p:cTn>
                        </p:par>
                      </p:childTnLst>
                    </p:cTn>
                  </p:par>
                  <p:par>
                    <p:cTn id="543" fill="hold">
                      <p:stCondLst>
                        <p:cond delay="indefinite"/>
                      </p:stCondLst>
                      <p:childTnLst>
                        <p:par>
                          <p:cTn id="544" fill="hold">
                            <p:stCondLst>
                              <p:cond delay="0"/>
                            </p:stCondLst>
                            <p:childTnLst>
                              <p:par>
                                <p:cTn id="545" presetID="10" presetClass="exit" presetSubtype="0" fill="hold" grpId="1" nodeType="clickEffect">
                                  <p:stCondLst>
                                    <p:cond delay="0"/>
                                  </p:stCondLst>
                                  <p:childTnLst>
                                    <p:animEffect transition="out" filter="fade">
                                      <p:cBhvr>
                                        <p:cTn id="546" dur="500"/>
                                        <p:tgtEl>
                                          <p:spTgt spid="290"/>
                                        </p:tgtEl>
                                      </p:cBhvr>
                                    </p:animEffect>
                                    <p:set>
                                      <p:cBhvr>
                                        <p:cTn id="547" dur="1" fill="hold">
                                          <p:stCondLst>
                                            <p:cond delay="499"/>
                                          </p:stCondLst>
                                        </p:cTn>
                                        <p:tgtEl>
                                          <p:spTgt spid="290"/>
                                        </p:tgtEl>
                                        <p:attrNameLst>
                                          <p:attrName>style.visibility</p:attrName>
                                        </p:attrNameLst>
                                      </p:cBhvr>
                                      <p:to>
                                        <p:strVal val="hidden"/>
                                      </p:to>
                                    </p:set>
                                  </p:childTnLst>
                                </p:cTn>
                              </p:par>
                            </p:childTnLst>
                          </p:cTn>
                        </p:par>
                        <p:par>
                          <p:cTn id="548" fill="hold">
                            <p:stCondLst>
                              <p:cond delay="500"/>
                            </p:stCondLst>
                            <p:childTnLst>
                              <p:par>
                                <p:cTn id="549" presetID="21" presetClass="emph" presetSubtype="0" fill="hold" nodeType="afterEffect">
                                  <p:stCondLst>
                                    <p:cond delay="0"/>
                                  </p:stCondLst>
                                  <p:childTnLst>
                                    <p:animClr clrSpc="hsl" dir="cw">
                                      <p:cBhvr override="childStyle">
                                        <p:cTn id="550" dur="500" fill="hold"/>
                                        <p:tgtEl>
                                          <p:spTgt spid="291"/>
                                        </p:tgtEl>
                                        <p:attrNameLst>
                                          <p:attrName>style.color</p:attrName>
                                        </p:attrNameLst>
                                      </p:cBhvr>
                                      <p:by>
                                        <p:hsl h="7200000" s="0" l="0"/>
                                      </p:by>
                                    </p:animClr>
                                    <p:animClr clrSpc="hsl" dir="cw">
                                      <p:cBhvr>
                                        <p:cTn id="551" dur="500" fill="hold"/>
                                        <p:tgtEl>
                                          <p:spTgt spid="291"/>
                                        </p:tgtEl>
                                        <p:attrNameLst>
                                          <p:attrName>fillcolor</p:attrName>
                                        </p:attrNameLst>
                                      </p:cBhvr>
                                      <p:by>
                                        <p:hsl h="7200000" s="0" l="0"/>
                                      </p:by>
                                    </p:animClr>
                                    <p:animClr clrSpc="hsl" dir="cw">
                                      <p:cBhvr>
                                        <p:cTn id="552" dur="500" fill="hold"/>
                                        <p:tgtEl>
                                          <p:spTgt spid="291"/>
                                        </p:tgtEl>
                                        <p:attrNameLst>
                                          <p:attrName>stroke.color</p:attrName>
                                        </p:attrNameLst>
                                      </p:cBhvr>
                                      <p:by>
                                        <p:hsl h="7200000" s="0" l="0"/>
                                      </p:by>
                                    </p:animClr>
                                    <p:set>
                                      <p:cBhvr>
                                        <p:cTn id="553" dur="500" fill="hold"/>
                                        <p:tgtEl>
                                          <p:spTgt spid="291"/>
                                        </p:tgtEl>
                                        <p:attrNameLst>
                                          <p:attrName>fill.type</p:attrName>
                                        </p:attrNameLst>
                                      </p:cBhvr>
                                      <p:to>
                                        <p:strVal val="solid"/>
                                      </p:to>
                                    </p:set>
                                  </p:childTnLst>
                                </p:cTn>
                              </p:par>
                            </p:childTnLst>
                          </p:cTn>
                        </p:par>
                      </p:childTnLst>
                    </p:cTn>
                  </p:par>
                  <p:par>
                    <p:cTn id="554" fill="hold">
                      <p:stCondLst>
                        <p:cond delay="indefinite"/>
                      </p:stCondLst>
                      <p:childTnLst>
                        <p:par>
                          <p:cTn id="555" fill="hold">
                            <p:stCondLst>
                              <p:cond delay="0"/>
                            </p:stCondLst>
                            <p:childTnLst>
                              <p:par>
                                <p:cTn id="556" presetID="22" presetClass="entr" presetSubtype="1" fill="hold" grpId="0" nodeType="clickEffect">
                                  <p:stCondLst>
                                    <p:cond delay="0"/>
                                  </p:stCondLst>
                                  <p:childTnLst>
                                    <p:set>
                                      <p:cBhvr>
                                        <p:cTn id="557" dur="1" fill="hold">
                                          <p:stCondLst>
                                            <p:cond delay="0"/>
                                          </p:stCondLst>
                                        </p:cTn>
                                        <p:tgtEl>
                                          <p:spTgt spid="293"/>
                                        </p:tgtEl>
                                        <p:attrNameLst>
                                          <p:attrName>style.visibility</p:attrName>
                                        </p:attrNameLst>
                                      </p:cBhvr>
                                      <p:to>
                                        <p:strVal val="visible"/>
                                      </p:to>
                                    </p:set>
                                    <p:animEffect transition="in" filter="wipe(up)">
                                      <p:cBhvr>
                                        <p:cTn id="558" dur="500"/>
                                        <p:tgtEl>
                                          <p:spTgt spid="293"/>
                                        </p:tgtEl>
                                      </p:cBhvr>
                                    </p:animEffect>
                                  </p:childTnLst>
                                </p:cTn>
                              </p:par>
                            </p:childTnLst>
                          </p:cTn>
                        </p:par>
                      </p:childTnLst>
                    </p:cTn>
                  </p:par>
                  <p:par>
                    <p:cTn id="559" fill="hold">
                      <p:stCondLst>
                        <p:cond delay="indefinite"/>
                      </p:stCondLst>
                      <p:childTnLst>
                        <p:par>
                          <p:cTn id="560" fill="hold">
                            <p:stCondLst>
                              <p:cond delay="0"/>
                            </p:stCondLst>
                            <p:childTnLst>
                              <p:par>
                                <p:cTn id="561" presetID="22" presetClass="entr" presetSubtype="1" fill="hold" nodeType="clickEffect">
                                  <p:stCondLst>
                                    <p:cond delay="0"/>
                                  </p:stCondLst>
                                  <p:childTnLst>
                                    <p:set>
                                      <p:cBhvr>
                                        <p:cTn id="562" dur="1" fill="hold">
                                          <p:stCondLst>
                                            <p:cond delay="0"/>
                                          </p:stCondLst>
                                        </p:cTn>
                                        <p:tgtEl>
                                          <p:spTgt spid="294"/>
                                        </p:tgtEl>
                                        <p:attrNameLst>
                                          <p:attrName>style.visibility</p:attrName>
                                        </p:attrNameLst>
                                      </p:cBhvr>
                                      <p:to>
                                        <p:strVal val="visible"/>
                                      </p:to>
                                    </p:set>
                                    <p:animEffect transition="in" filter="wipe(up)">
                                      <p:cBhvr>
                                        <p:cTn id="563" dur="500"/>
                                        <p:tgtEl>
                                          <p:spTgt spid="294"/>
                                        </p:tgtEl>
                                      </p:cBhvr>
                                    </p:animEffect>
                                  </p:childTnLst>
                                </p:cTn>
                              </p:par>
                            </p:childTnLst>
                          </p:cTn>
                        </p:par>
                      </p:childTnLst>
                    </p:cTn>
                  </p:par>
                  <p:par>
                    <p:cTn id="564" fill="hold">
                      <p:stCondLst>
                        <p:cond delay="indefinite"/>
                      </p:stCondLst>
                      <p:childTnLst>
                        <p:par>
                          <p:cTn id="565" fill="hold">
                            <p:stCondLst>
                              <p:cond delay="0"/>
                            </p:stCondLst>
                            <p:childTnLst>
                              <p:par>
                                <p:cTn id="566" presetID="22" presetClass="entr" presetSubtype="1" fill="hold" nodeType="clickEffect">
                                  <p:stCondLst>
                                    <p:cond delay="0"/>
                                  </p:stCondLst>
                                  <p:childTnLst>
                                    <p:set>
                                      <p:cBhvr>
                                        <p:cTn id="567" dur="1" fill="hold">
                                          <p:stCondLst>
                                            <p:cond delay="0"/>
                                          </p:stCondLst>
                                        </p:cTn>
                                        <p:tgtEl>
                                          <p:spTgt spid="295"/>
                                        </p:tgtEl>
                                        <p:attrNameLst>
                                          <p:attrName>style.visibility</p:attrName>
                                        </p:attrNameLst>
                                      </p:cBhvr>
                                      <p:to>
                                        <p:strVal val="visible"/>
                                      </p:to>
                                    </p:set>
                                    <p:animEffect transition="in" filter="wipe(up)">
                                      <p:cBhvr>
                                        <p:cTn id="568" dur="500"/>
                                        <p:tgtEl>
                                          <p:spTgt spid="295"/>
                                        </p:tgtEl>
                                      </p:cBhvr>
                                    </p:animEffect>
                                  </p:childTnLst>
                                </p:cTn>
                              </p:par>
                            </p:childTnLst>
                          </p:cTn>
                        </p:par>
                      </p:childTnLst>
                    </p:cTn>
                  </p:par>
                  <p:par>
                    <p:cTn id="569" fill="hold">
                      <p:stCondLst>
                        <p:cond delay="indefinite"/>
                      </p:stCondLst>
                      <p:childTnLst>
                        <p:par>
                          <p:cTn id="570" fill="hold">
                            <p:stCondLst>
                              <p:cond delay="0"/>
                            </p:stCondLst>
                            <p:childTnLst>
                              <p:par>
                                <p:cTn id="571" presetID="10" presetClass="exit" presetSubtype="0" fill="hold" grpId="1" nodeType="clickEffect">
                                  <p:stCondLst>
                                    <p:cond delay="0"/>
                                  </p:stCondLst>
                                  <p:childTnLst>
                                    <p:animEffect transition="out" filter="fade">
                                      <p:cBhvr>
                                        <p:cTn id="572" dur="500"/>
                                        <p:tgtEl>
                                          <p:spTgt spid="293"/>
                                        </p:tgtEl>
                                      </p:cBhvr>
                                    </p:animEffect>
                                    <p:set>
                                      <p:cBhvr>
                                        <p:cTn id="573" dur="1" fill="hold">
                                          <p:stCondLst>
                                            <p:cond delay="499"/>
                                          </p:stCondLst>
                                        </p:cTn>
                                        <p:tgtEl>
                                          <p:spTgt spid="293"/>
                                        </p:tgtEl>
                                        <p:attrNameLst>
                                          <p:attrName>style.visibility</p:attrName>
                                        </p:attrNameLst>
                                      </p:cBhvr>
                                      <p:to>
                                        <p:strVal val="hidden"/>
                                      </p:to>
                                    </p:set>
                                  </p:childTnLst>
                                </p:cTn>
                              </p:par>
                            </p:childTnLst>
                          </p:cTn>
                        </p:par>
                        <p:par>
                          <p:cTn id="574" fill="hold">
                            <p:stCondLst>
                              <p:cond delay="500"/>
                            </p:stCondLst>
                            <p:childTnLst>
                              <p:par>
                                <p:cTn id="575" presetID="21" presetClass="emph" presetSubtype="0" fill="hold" nodeType="afterEffect">
                                  <p:stCondLst>
                                    <p:cond delay="0"/>
                                  </p:stCondLst>
                                  <p:childTnLst>
                                    <p:animClr clrSpc="hsl" dir="cw">
                                      <p:cBhvr override="childStyle">
                                        <p:cTn id="576" dur="500" fill="hold"/>
                                        <p:tgtEl>
                                          <p:spTgt spid="294"/>
                                        </p:tgtEl>
                                        <p:attrNameLst>
                                          <p:attrName>style.color</p:attrName>
                                        </p:attrNameLst>
                                      </p:cBhvr>
                                      <p:by>
                                        <p:hsl h="7200000" s="0" l="0"/>
                                      </p:by>
                                    </p:animClr>
                                    <p:animClr clrSpc="hsl" dir="cw">
                                      <p:cBhvr>
                                        <p:cTn id="577" dur="500" fill="hold"/>
                                        <p:tgtEl>
                                          <p:spTgt spid="294"/>
                                        </p:tgtEl>
                                        <p:attrNameLst>
                                          <p:attrName>fillcolor</p:attrName>
                                        </p:attrNameLst>
                                      </p:cBhvr>
                                      <p:by>
                                        <p:hsl h="7200000" s="0" l="0"/>
                                      </p:by>
                                    </p:animClr>
                                    <p:animClr clrSpc="hsl" dir="cw">
                                      <p:cBhvr>
                                        <p:cTn id="578" dur="500" fill="hold"/>
                                        <p:tgtEl>
                                          <p:spTgt spid="294"/>
                                        </p:tgtEl>
                                        <p:attrNameLst>
                                          <p:attrName>stroke.color</p:attrName>
                                        </p:attrNameLst>
                                      </p:cBhvr>
                                      <p:by>
                                        <p:hsl h="7200000" s="0" l="0"/>
                                      </p:by>
                                    </p:animClr>
                                    <p:set>
                                      <p:cBhvr>
                                        <p:cTn id="579" dur="500" fill="hold"/>
                                        <p:tgtEl>
                                          <p:spTgt spid="294"/>
                                        </p:tgtEl>
                                        <p:attrNameLst>
                                          <p:attrName>fill.type</p:attrName>
                                        </p:attrNameLst>
                                      </p:cBhvr>
                                      <p:to>
                                        <p:strVal val="solid"/>
                                      </p:to>
                                    </p:set>
                                  </p:childTnLst>
                                </p:cTn>
                              </p:par>
                            </p:childTnLst>
                          </p:cTn>
                        </p:par>
                      </p:childTnLst>
                    </p:cTn>
                  </p:par>
                  <p:par>
                    <p:cTn id="580" fill="hold">
                      <p:stCondLst>
                        <p:cond delay="indefinite"/>
                      </p:stCondLst>
                      <p:childTnLst>
                        <p:par>
                          <p:cTn id="581" fill="hold">
                            <p:stCondLst>
                              <p:cond delay="0"/>
                            </p:stCondLst>
                            <p:childTnLst>
                              <p:par>
                                <p:cTn id="582" presetID="22" presetClass="entr" presetSubtype="1" fill="hold" grpId="0" nodeType="clickEffect">
                                  <p:stCondLst>
                                    <p:cond delay="0"/>
                                  </p:stCondLst>
                                  <p:childTnLst>
                                    <p:set>
                                      <p:cBhvr>
                                        <p:cTn id="583" dur="1" fill="hold">
                                          <p:stCondLst>
                                            <p:cond delay="0"/>
                                          </p:stCondLst>
                                        </p:cTn>
                                        <p:tgtEl>
                                          <p:spTgt spid="296"/>
                                        </p:tgtEl>
                                        <p:attrNameLst>
                                          <p:attrName>style.visibility</p:attrName>
                                        </p:attrNameLst>
                                      </p:cBhvr>
                                      <p:to>
                                        <p:strVal val="visible"/>
                                      </p:to>
                                    </p:set>
                                    <p:animEffect transition="in" filter="wipe(up)">
                                      <p:cBhvr>
                                        <p:cTn id="584" dur="500"/>
                                        <p:tgtEl>
                                          <p:spTgt spid="296"/>
                                        </p:tgtEl>
                                      </p:cBhvr>
                                    </p:animEffect>
                                  </p:childTnLst>
                                </p:cTn>
                              </p:par>
                            </p:childTnLst>
                          </p:cTn>
                        </p:par>
                      </p:childTnLst>
                    </p:cTn>
                  </p:par>
                  <p:par>
                    <p:cTn id="585" fill="hold">
                      <p:stCondLst>
                        <p:cond delay="indefinite"/>
                      </p:stCondLst>
                      <p:childTnLst>
                        <p:par>
                          <p:cTn id="586" fill="hold">
                            <p:stCondLst>
                              <p:cond delay="0"/>
                            </p:stCondLst>
                            <p:childTnLst>
                              <p:par>
                                <p:cTn id="587" presetID="22" presetClass="entr" presetSubtype="1" fill="hold" nodeType="clickEffect">
                                  <p:stCondLst>
                                    <p:cond delay="0"/>
                                  </p:stCondLst>
                                  <p:childTnLst>
                                    <p:set>
                                      <p:cBhvr>
                                        <p:cTn id="588" dur="1" fill="hold">
                                          <p:stCondLst>
                                            <p:cond delay="0"/>
                                          </p:stCondLst>
                                        </p:cTn>
                                        <p:tgtEl>
                                          <p:spTgt spid="297"/>
                                        </p:tgtEl>
                                        <p:attrNameLst>
                                          <p:attrName>style.visibility</p:attrName>
                                        </p:attrNameLst>
                                      </p:cBhvr>
                                      <p:to>
                                        <p:strVal val="visible"/>
                                      </p:to>
                                    </p:set>
                                    <p:animEffect transition="in" filter="wipe(up)">
                                      <p:cBhvr>
                                        <p:cTn id="589" dur="500"/>
                                        <p:tgtEl>
                                          <p:spTgt spid="297"/>
                                        </p:tgtEl>
                                      </p:cBhvr>
                                    </p:animEffect>
                                  </p:childTnLst>
                                </p:cTn>
                              </p:par>
                            </p:childTnLst>
                          </p:cTn>
                        </p:par>
                      </p:childTnLst>
                    </p:cTn>
                  </p:par>
                  <p:par>
                    <p:cTn id="590" fill="hold">
                      <p:stCondLst>
                        <p:cond delay="indefinite"/>
                      </p:stCondLst>
                      <p:childTnLst>
                        <p:par>
                          <p:cTn id="591" fill="hold">
                            <p:stCondLst>
                              <p:cond delay="0"/>
                            </p:stCondLst>
                            <p:childTnLst>
                              <p:par>
                                <p:cTn id="592" presetID="22" presetClass="entr" presetSubtype="1" fill="hold" nodeType="clickEffect">
                                  <p:stCondLst>
                                    <p:cond delay="0"/>
                                  </p:stCondLst>
                                  <p:childTnLst>
                                    <p:set>
                                      <p:cBhvr>
                                        <p:cTn id="593" dur="1" fill="hold">
                                          <p:stCondLst>
                                            <p:cond delay="0"/>
                                          </p:stCondLst>
                                        </p:cTn>
                                        <p:tgtEl>
                                          <p:spTgt spid="298"/>
                                        </p:tgtEl>
                                        <p:attrNameLst>
                                          <p:attrName>style.visibility</p:attrName>
                                        </p:attrNameLst>
                                      </p:cBhvr>
                                      <p:to>
                                        <p:strVal val="visible"/>
                                      </p:to>
                                    </p:set>
                                    <p:animEffect transition="in" filter="wipe(up)">
                                      <p:cBhvr>
                                        <p:cTn id="594" dur="500"/>
                                        <p:tgtEl>
                                          <p:spTgt spid="298"/>
                                        </p:tgtEl>
                                      </p:cBhvr>
                                    </p:animEffect>
                                  </p:childTnLst>
                                </p:cTn>
                              </p:par>
                            </p:childTnLst>
                          </p:cTn>
                        </p:par>
                      </p:childTnLst>
                    </p:cTn>
                  </p:par>
                  <p:par>
                    <p:cTn id="595" fill="hold">
                      <p:stCondLst>
                        <p:cond delay="indefinite"/>
                      </p:stCondLst>
                      <p:childTnLst>
                        <p:par>
                          <p:cTn id="596" fill="hold">
                            <p:stCondLst>
                              <p:cond delay="0"/>
                            </p:stCondLst>
                            <p:childTnLst>
                              <p:par>
                                <p:cTn id="597" presetID="10" presetClass="exit" presetSubtype="0" fill="hold" grpId="1" nodeType="clickEffect">
                                  <p:stCondLst>
                                    <p:cond delay="0"/>
                                  </p:stCondLst>
                                  <p:childTnLst>
                                    <p:animEffect transition="out" filter="fade">
                                      <p:cBhvr>
                                        <p:cTn id="598" dur="500"/>
                                        <p:tgtEl>
                                          <p:spTgt spid="296"/>
                                        </p:tgtEl>
                                      </p:cBhvr>
                                    </p:animEffect>
                                    <p:set>
                                      <p:cBhvr>
                                        <p:cTn id="599" dur="1" fill="hold">
                                          <p:stCondLst>
                                            <p:cond delay="499"/>
                                          </p:stCondLst>
                                        </p:cTn>
                                        <p:tgtEl>
                                          <p:spTgt spid="296"/>
                                        </p:tgtEl>
                                        <p:attrNameLst>
                                          <p:attrName>style.visibility</p:attrName>
                                        </p:attrNameLst>
                                      </p:cBhvr>
                                      <p:to>
                                        <p:strVal val="hidden"/>
                                      </p:to>
                                    </p:set>
                                  </p:childTnLst>
                                </p:cTn>
                              </p:par>
                            </p:childTnLst>
                          </p:cTn>
                        </p:par>
                        <p:par>
                          <p:cTn id="600" fill="hold">
                            <p:stCondLst>
                              <p:cond delay="500"/>
                            </p:stCondLst>
                            <p:childTnLst>
                              <p:par>
                                <p:cTn id="601" presetID="21" presetClass="emph" presetSubtype="0" fill="hold" nodeType="afterEffect">
                                  <p:stCondLst>
                                    <p:cond delay="0"/>
                                  </p:stCondLst>
                                  <p:childTnLst>
                                    <p:animClr clrSpc="hsl" dir="cw">
                                      <p:cBhvr override="childStyle">
                                        <p:cTn id="602" dur="500" fill="hold"/>
                                        <p:tgtEl>
                                          <p:spTgt spid="297"/>
                                        </p:tgtEl>
                                        <p:attrNameLst>
                                          <p:attrName>style.color</p:attrName>
                                        </p:attrNameLst>
                                      </p:cBhvr>
                                      <p:by>
                                        <p:hsl h="7200000" s="0" l="0"/>
                                      </p:by>
                                    </p:animClr>
                                    <p:animClr clrSpc="hsl" dir="cw">
                                      <p:cBhvr>
                                        <p:cTn id="603" dur="500" fill="hold"/>
                                        <p:tgtEl>
                                          <p:spTgt spid="297"/>
                                        </p:tgtEl>
                                        <p:attrNameLst>
                                          <p:attrName>fillcolor</p:attrName>
                                        </p:attrNameLst>
                                      </p:cBhvr>
                                      <p:by>
                                        <p:hsl h="7200000" s="0" l="0"/>
                                      </p:by>
                                    </p:animClr>
                                    <p:animClr clrSpc="hsl" dir="cw">
                                      <p:cBhvr>
                                        <p:cTn id="604" dur="500" fill="hold"/>
                                        <p:tgtEl>
                                          <p:spTgt spid="297"/>
                                        </p:tgtEl>
                                        <p:attrNameLst>
                                          <p:attrName>stroke.color</p:attrName>
                                        </p:attrNameLst>
                                      </p:cBhvr>
                                      <p:by>
                                        <p:hsl h="7200000" s="0" l="0"/>
                                      </p:by>
                                    </p:animClr>
                                    <p:set>
                                      <p:cBhvr>
                                        <p:cTn id="605" dur="500" fill="hold"/>
                                        <p:tgtEl>
                                          <p:spTgt spid="297"/>
                                        </p:tgtEl>
                                        <p:attrNameLst>
                                          <p:attrName>fill.type</p:attrName>
                                        </p:attrNameLst>
                                      </p:cBhvr>
                                      <p:to>
                                        <p:strVal val="solid"/>
                                      </p:to>
                                    </p:set>
                                  </p:childTnLst>
                                </p:cTn>
                              </p:par>
                            </p:childTnLst>
                          </p:cTn>
                        </p:par>
                      </p:childTnLst>
                    </p:cTn>
                  </p:par>
                  <p:par>
                    <p:cTn id="606" fill="hold">
                      <p:stCondLst>
                        <p:cond delay="indefinite"/>
                      </p:stCondLst>
                      <p:childTnLst>
                        <p:par>
                          <p:cTn id="607" fill="hold">
                            <p:stCondLst>
                              <p:cond delay="0"/>
                            </p:stCondLst>
                            <p:childTnLst>
                              <p:par>
                                <p:cTn id="608" presetID="22" presetClass="entr" presetSubtype="1" fill="hold" grpId="0" nodeType="clickEffect">
                                  <p:stCondLst>
                                    <p:cond delay="0"/>
                                  </p:stCondLst>
                                  <p:childTnLst>
                                    <p:set>
                                      <p:cBhvr>
                                        <p:cTn id="609" dur="1" fill="hold">
                                          <p:stCondLst>
                                            <p:cond delay="0"/>
                                          </p:stCondLst>
                                        </p:cTn>
                                        <p:tgtEl>
                                          <p:spTgt spid="299"/>
                                        </p:tgtEl>
                                        <p:attrNameLst>
                                          <p:attrName>style.visibility</p:attrName>
                                        </p:attrNameLst>
                                      </p:cBhvr>
                                      <p:to>
                                        <p:strVal val="visible"/>
                                      </p:to>
                                    </p:set>
                                    <p:animEffect transition="in" filter="wipe(up)">
                                      <p:cBhvr>
                                        <p:cTn id="610" dur="500"/>
                                        <p:tgtEl>
                                          <p:spTgt spid="299"/>
                                        </p:tgtEl>
                                      </p:cBhvr>
                                    </p:animEffect>
                                  </p:childTnLst>
                                </p:cTn>
                              </p:par>
                            </p:childTnLst>
                          </p:cTn>
                        </p:par>
                      </p:childTnLst>
                    </p:cTn>
                  </p:par>
                  <p:par>
                    <p:cTn id="611" fill="hold">
                      <p:stCondLst>
                        <p:cond delay="indefinite"/>
                      </p:stCondLst>
                      <p:childTnLst>
                        <p:par>
                          <p:cTn id="612" fill="hold">
                            <p:stCondLst>
                              <p:cond delay="0"/>
                            </p:stCondLst>
                            <p:childTnLst>
                              <p:par>
                                <p:cTn id="613" presetID="22" presetClass="entr" presetSubtype="1" fill="hold" nodeType="clickEffect">
                                  <p:stCondLst>
                                    <p:cond delay="0"/>
                                  </p:stCondLst>
                                  <p:childTnLst>
                                    <p:set>
                                      <p:cBhvr>
                                        <p:cTn id="614" dur="1" fill="hold">
                                          <p:stCondLst>
                                            <p:cond delay="0"/>
                                          </p:stCondLst>
                                        </p:cTn>
                                        <p:tgtEl>
                                          <p:spTgt spid="300"/>
                                        </p:tgtEl>
                                        <p:attrNameLst>
                                          <p:attrName>style.visibility</p:attrName>
                                        </p:attrNameLst>
                                      </p:cBhvr>
                                      <p:to>
                                        <p:strVal val="visible"/>
                                      </p:to>
                                    </p:set>
                                    <p:animEffect transition="in" filter="wipe(up)">
                                      <p:cBhvr>
                                        <p:cTn id="615" dur="500"/>
                                        <p:tgtEl>
                                          <p:spTgt spid="300"/>
                                        </p:tgtEl>
                                      </p:cBhvr>
                                    </p:animEffect>
                                  </p:childTnLst>
                                </p:cTn>
                              </p:par>
                            </p:childTnLst>
                          </p:cTn>
                        </p:par>
                      </p:childTnLst>
                    </p:cTn>
                  </p:par>
                  <p:par>
                    <p:cTn id="616" fill="hold">
                      <p:stCondLst>
                        <p:cond delay="indefinite"/>
                      </p:stCondLst>
                      <p:childTnLst>
                        <p:par>
                          <p:cTn id="617" fill="hold">
                            <p:stCondLst>
                              <p:cond delay="0"/>
                            </p:stCondLst>
                            <p:childTnLst>
                              <p:par>
                                <p:cTn id="618" presetID="22" presetClass="entr" presetSubtype="1" fill="hold" nodeType="clickEffect">
                                  <p:stCondLst>
                                    <p:cond delay="0"/>
                                  </p:stCondLst>
                                  <p:childTnLst>
                                    <p:set>
                                      <p:cBhvr>
                                        <p:cTn id="619" dur="1" fill="hold">
                                          <p:stCondLst>
                                            <p:cond delay="0"/>
                                          </p:stCondLst>
                                        </p:cTn>
                                        <p:tgtEl>
                                          <p:spTgt spid="301"/>
                                        </p:tgtEl>
                                        <p:attrNameLst>
                                          <p:attrName>style.visibility</p:attrName>
                                        </p:attrNameLst>
                                      </p:cBhvr>
                                      <p:to>
                                        <p:strVal val="visible"/>
                                      </p:to>
                                    </p:set>
                                    <p:animEffect transition="in" filter="wipe(up)">
                                      <p:cBhvr>
                                        <p:cTn id="620" dur="500"/>
                                        <p:tgtEl>
                                          <p:spTgt spid="301"/>
                                        </p:tgtEl>
                                      </p:cBhvr>
                                    </p:animEffect>
                                  </p:childTnLst>
                                </p:cTn>
                              </p:par>
                            </p:childTnLst>
                          </p:cTn>
                        </p:par>
                      </p:childTnLst>
                    </p:cTn>
                  </p:par>
                  <p:par>
                    <p:cTn id="621" fill="hold">
                      <p:stCondLst>
                        <p:cond delay="indefinite"/>
                      </p:stCondLst>
                      <p:childTnLst>
                        <p:par>
                          <p:cTn id="622" fill="hold">
                            <p:stCondLst>
                              <p:cond delay="0"/>
                            </p:stCondLst>
                            <p:childTnLst>
                              <p:par>
                                <p:cTn id="623" presetID="10" presetClass="exit" presetSubtype="0" fill="hold" grpId="1" nodeType="clickEffect">
                                  <p:stCondLst>
                                    <p:cond delay="0"/>
                                  </p:stCondLst>
                                  <p:childTnLst>
                                    <p:animEffect transition="out" filter="fade">
                                      <p:cBhvr>
                                        <p:cTn id="624" dur="500"/>
                                        <p:tgtEl>
                                          <p:spTgt spid="299"/>
                                        </p:tgtEl>
                                      </p:cBhvr>
                                    </p:animEffect>
                                    <p:set>
                                      <p:cBhvr>
                                        <p:cTn id="625" dur="1" fill="hold">
                                          <p:stCondLst>
                                            <p:cond delay="499"/>
                                          </p:stCondLst>
                                        </p:cTn>
                                        <p:tgtEl>
                                          <p:spTgt spid="299"/>
                                        </p:tgtEl>
                                        <p:attrNameLst>
                                          <p:attrName>style.visibility</p:attrName>
                                        </p:attrNameLst>
                                      </p:cBhvr>
                                      <p:to>
                                        <p:strVal val="hidden"/>
                                      </p:to>
                                    </p:set>
                                  </p:childTnLst>
                                </p:cTn>
                              </p:par>
                            </p:childTnLst>
                          </p:cTn>
                        </p:par>
                        <p:par>
                          <p:cTn id="626" fill="hold">
                            <p:stCondLst>
                              <p:cond delay="500"/>
                            </p:stCondLst>
                            <p:childTnLst>
                              <p:par>
                                <p:cTn id="627" presetID="21" presetClass="emph" presetSubtype="0" fill="hold" nodeType="afterEffect">
                                  <p:stCondLst>
                                    <p:cond delay="0"/>
                                  </p:stCondLst>
                                  <p:childTnLst>
                                    <p:animClr clrSpc="hsl" dir="cw">
                                      <p:cBhvr override="childStyle">
                                        <p:cTn id="628" dur="500" fill="hold"/>
                                        <p:tgtEl>
                                          <p:spTgt spid="300"/>
                                        </p:tgtEl>
                                        <p:attrNameLst>
                                          <p:attrName>style.color</p:attrName>
                                        </p:attrNameLst>
                                      </p:cBhvr>
                                      <p:by>
                                        <p:hsl h="7200000" s="0" l="0"/>
                                      </p:by>
                                    </p:animClr>
                                    <p:animClr clrSpc="hsl" dir="cw">
                                      <p:cBhvr>
                                        <p:cTn id="629" dur="500" fill="hold"/>
                                        <p:tgtEl>
                                          <p:spTgt spid="300"/>
                                        </p:tgtEl>
                                        <p:attrNameLst>
                                          <p:attrName>fillcolor</p:attrName>
                                        </p:attrNameLst>
                                      </p:cBhvr>
                                      <p:by>
                                        <p:hsl h="7200000" s="0" l="0"/>
                                      </p:by>
                                    </p:animClr>
                                    <p:animClr clrSpc="hsl" dir="cw">
                                      <p:cBhvr>
                                        <p:cTn id="630" dur="500" fill="hold"/>
                                        <p:tgtEl>
                                          <p:spTgt spid="300"/>
                                        </p:tgtEl>
                                        <p:attrNameLst>
                                          <p:attrName>stroke.color</p:attrName>
                                        </p:attrNameLst>
                                      </p:cBhvr>
                                      <p:by>
                                        <p:hsl h="7200000" s="0" l="0"/>
                                      </p:by>
                                    </p:animClr>
                                    <p:set>
                                      <p:cBhvr>
                                        <p:cTn id="631" dur="500" fill="hold"/>
                                        <p:tgtEl>
                                          <p:spTgt spid="300"/>
                                        </p:tgtEl>
                                        <p:attrNameLst>
                                          <p:attrName>fill.type</p:attrName>
                                        </p:attrNameLst>
                                      </p:cBhvr>
                                      <p:to>
                                        <p:strVal val="solid"/>
                                      </p:to>
                                    </p:set>
                                  </p:childTnLst>
                                </p:cTn>
                              </p:par>
                            </p:childTnLst>
                          </p:cTn>
                        </p:par>
                      </p:childTnLst>
                    </p:cTn>
                  </p:par>
                  <p:par>
                    <p:cTn id="632" fill="hold">
                      <p:stCondLst>
                        <p:cond delay="indefinite"/>
                      </p:stCondLst>
                      <p:childTnLst>
                        <p:par>
                          <p:cTn id="633" fill="hold">
                            <p:stCondLst>
                              <p:cond delay="0"/>
                            </p:stCondLst>
                            <p:childTnLst>
                              <p:par>
                                <p:cTn id="634" presetID="22" presetClass="entr" presetSubtype="1" fill="hold" grpId="0" nodeType="clickEffect">
                                  <p:stCondLst>
                                    <p:cond delay="0"/>
                                  </p:stCondLst>
                                  <p:childTnLst>
                                    <p:set>
                                      <p:cBhvr>
                                        <p:cTn id="635" dur="1" fill="hold">
                                          <p:stCondLst>
                                            <p:cond delay="0"/>
                                          </p:stCondLst>
                                        </p:cTn>
                                        <p:tgtEl>
                                          <p:spTgt spid="302"/>
                                        </p:tgtEl>
                                        <p:attrNameLst>
                                          <p:attrName>style.visibility</p:attrName>
                                        </p:attrNameLst>
                                      </p:cBhvr>
                                      <p:to>
                                        <p:strVal val="visible"/>
                                      </p:to>
                                    </p:set>
                                    <p:animEffect transition="in" filter="wipe(up)">
                                      <p:cBhvr>
                                        <p:cTn id="636" dur="500"/>
                                        <p:tgtEl>
                                          <p:spTgt spid="302"/>
                                        </p:tgtEl>
                                      </p:cBhvr>
                                    </p:animEffect>
                                  </p:childTnLst>
                                </p:cTn>
                              </p:par>
                            </p:childTnLst>
                          </p:cTn>
                        </p:par>
                      </p:childTnLst>
                    </p:cTn>
                  </p:par>
                  <p:par>
                    <p:cTn id="637" fill="hold">
                      <p:stCondLst>
                        <p:cond delay="indefinite"/>
                      </p:stCondLst>
                      <p:childTnLst>
                        <p:par>
                          <p:cTn id="638" fill="hold">
                            <p:stCondLst>
                              <p:cond delay="0"/>
                            </p:stCondLst>
                            <p:childTnLst>
                              <p:par>
                                <p:cTn id="639" presetID="22" presetClass="entr" presetSubtype="1" fill="hold" nodeType="clickEffect">
                                  <p:stCondLst>
                                    <p:cond delay="0"/>
                                  </p:stCondLst>
                                  <p:childTnLst>
                                    <p:set>
                                      <p:cBhvr>
                                        <p:cTn id="640" dur="1" fill="hold">
                                          <p:stCondLst>
                                            <p:cond delay="0"/>
                                          </p:stCondLst>
                                        </p:cTn>
                                        <p:tgtEl>
                                          <p:spTgt spid="303"/>
                                        </p:tgtEl>
                                        <p:attrNameLst>
                                          <p:attrName>style.visibility</p:attrName>
                                        </p:attrNameLst>
                                      </p:cBhvr>
                                      <p:to>
                                        <p:strVal val="visible"/>
                                      </p:to>
                                    </p:set>
                                    <p:animEffect transition="in" filter="wipe(up)">
                                      <p:cBhvr>
                                        <p:cTn id="641" dur="500"/>
                                        <p:tgtEl>
                                          <p:spTgt spid="303"/>
                                        </p:tgtEl>
                                      </p:cBhvr>
                                    </p:animEffect>
                                  </p:childTnLst>
                                </p:cTn>
                              </p:par>
                            </p:childTnLst>
                          </p:cTn>
                        </p:par>
                      </p:childTnLst>
                    </p:cTn>
                  </p:par>
                  <p:par>
                    <p:cTn id="642" fill="hold">
                      <p:stCondLst>
                        <p:cond delay="indefinite"/>
                      </p:stCondLst>
                      <p:childTnLst>
                        <p:par>
                          <p:cTn id="643" fill="hold">
                            <p:stCondLst>
                              <p:cond delay="0"/>
                            </p:stCondLst>
                            <p:childTnLst>
                              <p:par>
                                <p:cTn id="644" presetID="22" presetClass="entr" presetSubtype="1" fill="hold" nodeType="clickEffect">
                                  <p:stCondLst>
                                    <p:cond delay="0"/>
                                  </p:stCondLst>
                                  <p:childTnLst>
                                    <p:set>
                                      <p:cBhvr>
                                        <p:cTn id="645" dur="1" fill="hold">
                                          <p:stCondLst>
                                            <p:cond delay="0"/>
                                          </p:stCondLst>
                                        </p:cTn>
                                        <p:tgtEl>
                                          <p:spTgt spid="304"/>
                                        </p:tgtEl>
                                        <p:attrNameLst>
                                          <p:attrName>style.visibility</p:attrName>
                                        </p:attrNameLst>
                                      </p:cBhvr>
                                      <p:to>
                                        <p:strVal val="visible"/>
                                      </p:to>
                                    </p:set>
                                    <p:animEffect transition="in" filter="wipe(up)">
                                      <p:cBhvr>
                                        <p:cTn id="646" dur="500"/>
                                        <p:tgtEl>
                                          <p:spTgt spid="304"/>
                                        </p:tgtEl>
                                      </p:cBhvr>
                                    </p:animEffect>
                                  </p:childTnLst>
                                </p:cTn>
                              </p:par>
                            </p:childTnLst>
                          </p:cTn>
                        </p:par>
                      </p:childTnLst>
                    </p:cTn>
                  </p:par>
                  <p:par>
                    <p:cTn id="647" fill="hold">
                      <p:stCondLst>
                        <p:cond delay="indefinite"/>
                      </p:stCondLst>
                      <p:childTnLst>
                        <p:par>
                          <p:cTn id="648" fill="hold">
                            <p:stCondLst>
                              <p:cond delay="0"/>
                            </p:stCondLst>
                            <p:childTnLst>
                              <p:par>
                                <p:cTn id="649" presetID="10" presetClass="exit" presetSubtype="0" fill="hold" grpId="1" nodeType="clickEffect">
                                  <p:stCondLst>
                                    <p:cond delay="0"/>
                                  </p:stCondLst>
                                  <p:childTnLst>
                                    <p:animEffect transition="out" filter="fade">
                                      <p:cBhvr>
                                        <p:cTn id="650" dur="500"/>
                                        <p:tgtEl>
                                          <p:spTgt spid="302"/>
                                        </p:tgtEl>
                                      </p:cBhvr>
                                    </p:animEffect>
                                    <p:set>
                                      <p:cBhvr>
                                        <p:cTn id="651" dur="1" fill="hold">
                                          <p:stCondLst>
                                            <p:cond delay="499"/>
                                          </p:stCondLst>
                                        </p:cTn>
                                        <p:tgtEl>
                                          <p:spTgt spid="302"/>
                                        </p:tgtEl>
                                        <p:attrNameLst>
                                          <p:attrName>style.visibility</p:attrName>
                                        </p:attrNameLst>
                                      </p:cBhvr>
                                      <p:to>
                                        <p:strVal val="hidden"/>
                                      </p:to>
                                    </p:set>
                                  </p:childTnLst>
                                </p:cTn>
                              </p:par>
                            </p:childTnLst>
                          </p:cTn>
                        </p:par>
                        <p:par>
                          <p:cTn id="652" fill="hold">
                            <p:stCondLst>
                              <p:cond delay="500"/>
                            </p:stCondLst>
                            <p:childTnLst>
                              <p:par>
                                <p:cTn id="653" presetID="21" presetClass="emph" presetSubtype="0" fill="hold" nodeType="afterEffect">
                                  <p:stCondLst>
                                    <p:cond delay="0"/>
                                  </p:stCondLst>
                                  <p:childTnLst>
                                    <p:animClr clrSpc="hsl" dir="cw">
                                      <p:cBhvr override="childStyle">
                                        <p:cTn id="654" dur="500" fill="hold"/>
                                        <p:tgtEl>
                                          <p:spTgt spid="303"/>
                                        </p:tgtEl>
                                        <p:attrNameLst>
                                          <p:attrName>style.color</p:attrName>
                                        </p:attrNameLst>
                                      </p:cBhvr>
                                      <p:by>
                                        <p:hsl h="7200000" s="0" l="0"/>
                                      </p:by>
                                    </p:animClr>
                                    <p:animClr clrSpc="hsl" dir="cw">
                                      <p:cBhvr>
                                        <p:cTn id="655" dur="500" fill="hold"/>
                                        <p:tgtEl>
                                          <p:spTgt spid="303"/>
                                        </p:tgtEl>
                                        <p:attrNameLst>
                                          <p:attrName>fillcolor</p:attrName>
                                        </p:attrNameLst>
                                      </p:cBhvr>
                                      <p:by>
                                        <p:hsl h="7200000" s="0" l="0"/>
                                      </p:by>
                                    </p:animClr>
                                    <p:animClr clrSpc="hsl" dir="cw">
                                      <p:cBhvr>
                                        <p:cTn id="656" dur="500" fill="hold"/>
                                        <p:tgtEl>
                                          <p:spTgt spid="303"/>
                                        </p:tgtEl>
                                        <p:attrNameLst>
                                          <p:attrName>stroke.color</p:attrName>
                                        </p:attrNameLst>
                                      </p:cBhvr>
                                      <p:by>
                                        <p:hsl h="7200000" s="0" l="0"/>
                                      </p:by>
                                    </p:animClr>
                                    <p:set>
                                      <p:cBhvr>
                                        <p:cTn id="657" dur="500" fill="hold"/>
                                        <p:tgtEl>
                                          <p:spTgt spid="303"/>
                                        </p:tgtEl>
                                        <p:attrNameLst>
                                          <p:attrName>fill.type</p:attrName>
                                        </p:attrNameLst>
                                      </p:cBhvr>
                                      <p:to>
                                        <p:strVal val="solid"/>
                                      </p:to>
                                    </p:set>
                                  </p:childTnLst>
                                </p:cTn>
                              </p:par>
                            </p:childTnLst>
                          </p:cTn>
                        </p:par>
                      </p:childTnLst>
                    </p:cTn>
                  </p:par>
                  <p:par>
                    <p:cTn id="658" fill="hold">
                      <p:stCondLst>
                        <p:cond delay="indefinite"/>
                      </p:stCondLst>
                      <p:childTnLst>
                        <p:par>
                          <p:cTn id="659" fill="hold">
                            <p:stCondLst>
                              <p:cond delay="0"/>
                            </p:stCondLst>
                            <p:childTnLst>
                              <p:par>
                                <p:cTn id="660" presetID="22" presetClass="entr" presetSubtype="1" fill="hold" grpId="0" nodeType="clickEffect">
                                  <p:stCondLst>
                                    <p:cond delay="0"/>
                                  </p:stCondLst>
                                  <p:childTnLst>
                                    <p:set>
                                      <p:cBhvr>
                                        <p:cTn id="661" dur="1" fill="hold">
                                          <p:stCondLst>
                                            <p:cond delay="0"/>
                                          </p:stCondLst>
                                        </p:cTn>
                                        <p:tgtEl>
                                          <p:spTgt spid="305"/>
                                        </p:tgtEl>
                                        <p:attrNameLst>
                                          <p:attrName>style.visibility</p:attrName>
                                        </p:attrNameLst>
                                      </p:cBhvr>
                                      <p:to>
                                        <p:strVal val="visible"/>
                                      </p:to>
                                    </p:set>
                                    <p:animEffect transition="in" filter="wipe(up)">
                                      <p:cBhvr>
                                        <p:cTn id="662" dur="500"/>
                                        <p:tgtEl>
                                          <p:spTgt spid="305"/>
                                        </p:tgtEl>
                                      </p:cBhvr>
                                    </p:animEffect>
                                  </p:childTnLst>
                                </p:cTn>
                              </p:par>
                            </p:childTnLst>
                          </p:cTn>
                        </p:par>
                      </p:childTnLst>
                    </p:cTn>
                  </p:par>
                  <p:par>
                    <p:cTn id="663" fill="hold">
                      <p:stCondLst>
                        <p:cond delay="indefinite"/>
                      </p:stCondLst>
                      <p:childTnLst>
                        <p:par>
                          <p:cTn id="664" fill="hold">
                            <p:stCondLst>
                              <p:cond delay="0"/>
                            </p:stCondLst>
                            <p:childTnLst>
                              <p:par>
                                <p:cTn id="665" presetID="22" presetClass="entr" presetSubtype="1" fill="hold" nodeType="clickEffect">
                                  <p:stCondLst>
                                    <p:cond delay="0"/>
                                  </p:stCondLst>
                                  <p:childTnLst>
                                    <p:set>
                                      <p:cBhvr>
                                        <p:cTn id="666" dur="1" fill="hold">
                                          <p:stCondLst>
                                            <p:cond delay="0"/>
                                          </p:stCondLst>
                                        </p:cTn>
                                        <p:tgtEl>
                                          <p:spTgt spid="306"/>
                                        </p:tgtEl>
                                        <p:attrNameLst>
                                          <p:attrName>style.visibility</p:attrName>
                                        </p:attrNameLst>
                                      </p:cBhvr>
                                      <p:to>
                                        <p:strVal val="visible"/>
                                      </p:to>
                                    </p:set>
                                    <p:animEffect transition="in" filter="wipe(up)">
                                      <p:cBhvr>
                                        <p:cTn id="667" dur="500"/>
                                        <p:tgtEl>
                                          <p:spTgt spid="306"/>
                                        </p:tgtEl>
                                      </p:cBhvr>
                                    </p:animEffect>
                                  </p:childTnLst>
                                </p:cTn>
                              </p:par>
                            </p:childTnLst>
                          </p:cTn>
                        </p:par>
                      </p:childTnLst>
                    </p:cTn>
                  </p:par>
                  <p:par>
                    <p:cTn id="668" fill="hold">
                      <p:stCondLst>
                        <p:cond delay="indefinite"/>
                      </p:stCondLst>
                      <p:childTnLst>
                        <p:par>
                          <p:cTn id="669" fill="hold">
                            <p:stCondLst>
                              <p:cond delay="0"/>
                            </p:stCondLst>
                            <p:childTnLst>
                              <p:par>
                                <p:cTn id="670" presetID="22" presetClass="entr" presetSubtype="1" fill="hold" nodeType="clickEffect">
                                  <p:stCondLst>
                                    <p:cond delay="0"/>
                                  </p:stCondLst>
                                  <p:childTnLst>
                                    <p:set>
                                      <p:cBhvr>
                                        <p:cTn id="671" dur="1" fill="hold">
                                          <p:stCondLst>
                                            <p:cond delay="0"/>
                                          </p:stCondLst>
                                        </p:cTn>
                                        <p:tgtEl>
                                          <p:spTgt spid="307"/>
                                        </p:tgtEl>
                                        <p:attrNameLst>
                                          <p:attrName>style.visibility</p:attrName>
                                        </p:attrNameLst>
                                      </p:cBhvr>
                                      <p:to>
                                        <p:strVal val="visible"/>
                                      </p:to>
                                    </p:set>
                                    <p:animEffect transition="in" filter="wipe(up)">
                                      <p:cBhvr>
                                        <p:cTn id="672" dur="500"/>
                                        <p:tgtEl>
                                          <p:spTgt spid="307"/>
                                        </p:tgtEl>
                                      </p:cBhvr>
                                    </p:animEffect>
                                  </p:childTnLst>
                                </p:cTn>
                              </p:par>
                            </p:childTnLst>
                          </p:cTn>
                        </p:par>
                      </p:childTnLst>
                    </p:cTn>
                  </p:par>
                  <p:par>
                    <p:cTn id="673" fill="hold">
                      <p:stCondLst>
                        <p:cond delay="indefinite"/>
                      </p:stCondLst>
                      <p:childTnLst>
                        <p:par>
                          <p:cTn id="674" fill="hold">
                            <p:stCondLst>
                              <p:cond delay="0"/>
                            </p:stCondLst>
                            <p:childTnLst>
                              <p:par>
                                <p:cTn id="675" presetID="10" presetClass="exit" presetSubtype="0" fill="hold" grpId="1" nodeType="clickEffect">
                                  <p:stCondLst>
                                    <p:cond delay="0"/>
                                  </p:stCondLst>
                                  <p:childTnLst>
                                    <p:animEffect transition="out" filter="fade">
                                      <p:cBhvr>
                                        <p:cTn id="676" dur="500"/>
                                        <p:tgtEl>
                                          <p:spTgt spid="305"/>
                                        </p:tgtEl>
                                      </p:cBhvr>
                                    </p:animEffect>
                                    <p:set>
                                      <p:cBhvr>
                                        <p:cTn id="677" dur="1" fill="hold">
                                          <p:stCondLst>
                                            <p:cond delay="499"/>
                                          </p:stCondLst>
                                        </p:cTn>
                                        <p:tgtEl>
                                          <p:spTgt spid="305"/>
                                        </p:tgtEl>
                                        <p:attrNameLst>
                                          <p:attrName>style.visibility</p:attrName>
                                        </p:attrNameLst>
                                      </p:cBhvr>
                                      <p:to>
                                        <p:strVal val="hidden"/>
                                      </p:to>
                                    </p:set>
                                  </p:childTnLst>
                                </p:cTn>
                              </p:par>
                            </p:childTnLst>
                          </p:cTn>
                        </p:par>
                        <p:par>
                          <p:cTn id="678" fill="hold">
                            <p:stCondLst>
                              <p:cond delay="500"/>
                            </p:stCondLst>
                            <p:childTnLst>
                              <p:par>
                                <p:cTn id="679" presetID="21" presetClass="emph" presetSubtype="0" fill="hold" nodeType="afterEffect">
                                  <p:stCondLst>
                                    <p:cond delay="0"/>
                                  </p:stCondLst>
                                  <p:childTnLst>
                                    <p:animClr clrSpc="hsl" dir="cw">
                                      <p:cBhvr override="childStyle">
                                        <p:cTn id="680" dur="500" fill="hold"/>
                                        <p:tgtEl>
                                          <p:spTgt spid="306"/>
                                        </p:tgtEl>
                                        <p:attrNameLst>
                                          <p:attrName>style.color</p:attrName>
                                        </p:attrNameLst>
                                      </p:cBhvr>
                                      <p:by>
                                        <p:hsl h="7200000" s="0" l="0"/>
                                      </p:by>
                                    </p:animClr>
                                    <p:animClr clrSpc="hsl" dir="cw">
                                      <p:cBhvr>
                                        <p:cTn id="681" dur="500" fill="hold"/>
                                        <p:tgtEl>
                                          <p:spTgt spid="306"/>
                                        </p:tgtEl>
                                        <p:attrNameLst>
                                          <p:attrName>fillcolor</p:attrName>
                                        </p:attrNameLst>
                                      </p:cBhvr>
                                      <p:by>
                                        <p:hsl h="7200000" s="0" l="0"/>
                                      </p:by>
                                    </p:animClr>
                                    <p:animClr clrSpc="hsl" dir="cw">
                                      <p:cBhvr>
                                        <p:cTn id="682" dur="500" fill="hold"/>
                                        <p:tgtEl>
                                          <p:spTgt spid="306"/>
                                        </p:tgtEl>
                                        <p:attrNameLst>
                                          <p:attrName>stroke.color</p:attrName>
                                        </p:attrNameLst>
                                      </p:cBhvr>
                                      <p:by>
                                        <p:hsl h="7200000" s="0" l="0"/>
                                      </p:by>
                                    </p:animClr>
                                    <p:set>
                                      <p:cBhvr>
                                        <p:cTn id="683" dur="500" fill="hold"/>
                                        <p:tgtEl>
                                          <p:spTgt spid="306"/>
                                        </p:tgtEl>
                                        <p:attrNameLst>
                                          <p:attrName>fill.type</p:attrName>
                                        </p:attrNameLst>
                                      </p:cBhvr>
                                      <p:to>
                                        <p:strVal val="solid"/>
                                      </p:to>
                                    </p:set>
                                  </p:childTnLst>
                                </p:cTn>
                              </p:par>
                            </p:childTnLst>
                          </p:cTn>
                        </p:par>
                      </p:childTnLst>
                    </p:cTn>
                  </p:par>
                  <p:par>
                    <p:cTn id="684" fill="hold">
                      <p:stCondLst>
                        <p:cond delay="indefinite"/>
                      </p:stCondLst>
                      <p:childTnLst>
                        <p:par>
                          <p:cTn id="685" fill="hold">
                            <p:stCondLst>
                              <p:cond delay="0"/>
                            </p:stCondLst>
                            <p:childTnLst>
                              <p:par>
                                <p:cTn id="686" presetID="22" presetClass="entr" presetSubtype="1" fill="hold" grpId="0" nodeType="clickEffect">
                                  <p:stCondLst>
                                    <p:cond delay="0"/>
                                  </p:stCondLst>
                                  <p:childTnLst>
                                    <p:set>
                                      <p:cBhvr>
                                        <p:cTn id="687" dur="1" fill="hold">
                                          <p:stCondLst>
                                            <p:cond delay="0"/>
                                          </p:stCondLst>
                                        </p:cTn>
                                        <p:tgtEl>
                                          <p:spTgt spid="308"/>
                                        </p:tgtEl>
                                        <p:attrNameLst>
                                          <p:attrName>style.visibility</p:attrName>
                                        </p:attrNameLst>
                                      </p:cBhvr>
                                      <p:to>
                                        <p:strVal val="visible"/>
                                      </p:to>
                                    </p:set>
                                    <p:animEffect transition="in" filter="wipe(up)">
                                      <p:cBhvr>
                                        <p:cTn id="688" dur="500"/>
                                        <p:tgtEl>
                                          <p:spTgt spid="308"/>
                                        </p:tgtEl>
                                      </p:cBhvr>
                                    </p:animEffect>
                                  </p:childTnLst>
                                </p:cTn>
                              </p:par>
                            </p:childTnLst>
                          </p:cTn>
                        </p:par>
                      </p:childTnLst>
                    </p:cTn>
                  </p:par>
                  <p:par>
                    <p:cTn id="689" fill="hold">
                      <p:stCondLst>
                        <p:cond delay="indefinite"/>
                      </p:stCondLst>
                      <p:childTnLst>
                        <p:par>
                          <p:cTn id="690" fill="hold">
                            <p:stCondLst>
                              <p:cond delay="0"/>
                            </p:stCondLst>
                            <p:childTnLst>
                              <p:par>
                                <p:cTn id="691" presetID="22" presetClass="entr" presetSubtype="1" fill="hold" nodeType="clickEffect">
                                  <p:stCondLst>
                                    <p:cond delay="0"/>
                                  </p:stCondLst>
                                  <p:childTnLst>
                                    <p:set>
                                      <p:cBhvr>
                                        <p:cTn id="692" dur="1" fill="hold">
                                          <p:stCondLst>
                                            <p:cond delay="0"/>
                                          </p:stCondLst>
                                        </p:cTn>
                                        <p:tgtEl>
                                          <p:spTgt spid="309"/>
                                        </p:tgtEl>
                                        <p:attrNameLst>
                                          <p:attrName>style.visibility</p:attrName>
                                        </p:attrNameLst>
                                      </p:cBhvr>
                                      <p:to>
                                        <p:strVal val="visible"/>
                                      </p:to>
                                    </p:set>
                                    <p:animEffect transition="in" filter="wipe(up)">
                                      <p:cBhvr>
                                        <p:cTn id="693" dur="500"/>
                                        <p:tgtEl>
                                          <p:spTgt spid="309"/>
                                        </p:tgtEl>
                                      </p:cBhvr>
                                    </p:animEffect>
                                  </p:childTnLst>
                                </p:cTn>
                              </p:par>
                            </p:childTnLst>
                          </p:cTn>
                        </p:par>
                      </p:childTnLst>
                    </p:cTn>
                  </p:par>
                  <p:par>
                    <p:cTn id="694" fill="hold">
                      <p:stCondLst>
                        <p:cond delay="indefinite"/>
                      </p:stCondLst>
                      <p:childTnLst>
                        <p:par>
                          <p:cTn id="695" fill="hold">
                            <p:stCondLst>
                              <p:cond delay="0"/>
                            </p:stCondLst>
                            <p:childTnLst>
                              <p:par>
                                <p:cTn id="696" presetID="22" presetClass="entr" presetSubtype="1" fill="hold" nodeType="clickEffect">
                                  <p:stCondLst>
                                    <p:cond delay="0"/>
                                  </p:stCondLst>
                                  <p:childTnLst>
                                    <p:set>
                                      <p:cBhvr>
                                        <p:cTn id="697" dur="1" fill="hold">
                                          <p:stCondLst>
                                            <p:cond delay="0"/>
                                          </p:stCondLst>
                                        </p:cTn>
                                        <p:tgtEl>
                                          <p:spTgt spid="310"/>
                                        </p:tgtEl>
                                        <p:attrNameLst>
                                          <p:attrName>style.visibility</p:attrName>
                                        </p:attrNameLst>
                                      </p:cBhvr>
                                      <p:to>
                                        <p:strVal val="visible"/>
                                      </p:to>
                                    </p:set>
                                    <p:animEffect transition="in" filter="wipe(up)">
                                      <p:cBhvr>
                                        <p:cTn id="698" dur="500"/>
                                        <p:tgtEl>
                                          <p:spTgt spid="310"/>
                                        </p:tgtEl>
                                      </p:cBhvr>
                                    </p:animEffect>
                                  </p:childTnLst>
                                </p:cTn>
                              </p:par>
                            </p:childTnLst>
                          </p:cTn>
                        </p:par>
                      </p:childTnLst>
                    </p:cTn>
                  </p:par>
                  <p:par>
                    <p:cTn id="699" fill="hold">
                      <p:stCondLst>
                        <p:cond delay="indefinite"/>
                      </p:stCondLst>
                      <p:childTnLst>
                        <p:par>
                          <p:cTn id="700" fill="hold">
                            <p:stCondLst>
                              <p:cond delay="0"/>
                            </p:stCondLst>
                            <p:childTnLst>
                              <p:par>
                                <p:cTn id="701" presetID="10" presetClass="exit" presetSubtype="0" fill="hold" grpId="1" nodeType="clickEffect">
                                  <p:stCondLst>
                                    <p:cond delay="0"/>
                                  </p:stCondLst>
                                  <p:childTnLst>
                                    <p:animEffect transition="out" filter="fade">
                                      <p:cBhvr>
                                        <p:cTn id="702" dur="500"/>
                                        <p:tgtEl>
                                          <p:spTgt spid="308"/>
                                        </p:tgtEl>
                                      </p:cBhvr>
                                    </p:animEffect>
                                    <p:set>
                                      <p:cBhvr>
                                        <p:cTn id="703" dur="1" fill="hold">
                                          <p:stCondLst>
                                            <p:cond delay="499"/>
                                          </p:stCondLst>
                                        </p:cTn>
                                        <p:tgtEl>
                                          <p:spTgt spid="308"/>
                                        </p:tgtEl>
                                        <p:attrNameLst>
                                          <p:attrName>style.visibility</p:attrName>
                                        </p:attrNameLst>
                                      </p:cBhvr>
                                      <p:to>
                                        <p:strVal val="hidden"/>
                                      </p:to>
                                    </p:set>
                                  </p:childTnLst>
                                </p:cTn>
                              </p:par>
                            </p:childTnLst>
                          </p:cTn>
                        </p:par>
                        <p:par>
                          <p:cTn id="704" fill="hold">
                            <p:stCondLst>
                              <p:cond delay="500"/>
                            </p:stCondLst>
                            <p:childTnLst>
                              <p:par>
                                <p:cTn id="705" presetID="21" presetClass="emph" presetSubtype="0" fill="hold" nodeType="afterEffect">
                                  <p:stCondLst>
                                    <p:cond delay="0"/>
                                  </p:stCondLst>
                                  <p:childTnLst>
                                    <p:animClr clrSpc="hsl" dir="cw">
                                      <p:cBhvr override="childStyle">
                                        <p:cTn id="706" dur="500" fill="hold"/>
                                        <p:tgtEl>
                                          <p:spTgt spid="309"/>
                                        </p:tgtEl>
                                        <p:attrNameLst>
                                          <p:attrName>style.color</p:attrName>
                                        </p:attrNameLst>
                                      </p:cBhvr>
                                      <p:by>
                                        <p:hsl h="7200000" s="0" l="0"/>
                                      </p:by>
                                    </p:animClr>
                                    <p:animClr clrSpc="hsl" dir="cw">
                                      <p:cBhvr>
                                        <p:cTn id="707" dur="500" fill="hold"/>
                                        <p:tgtEl>
                                          <p:spTgt spid="309"/>
                                        </p:tgtEl>
                                        <p:attrNameLst>
                                          <p:attrName>fillcolor</p:attrName>
                                        </p:attrNameLst>
                                      </p:cBhvr>
                                      <p:by>
                                        <p:hsl h="7200000" s="0" l="0"/>
                                      </p:by>
                                    </p:animClr>
                                    <p:animClr clrSpc="hsl" dir="cw">
                                      <p:cBhvr>
                                        <p:cTn id="708" dur="500" fill="hold"/>
                                        <p:tgtEl>
                                          <p:spTgt spid="309"/>
                                        </p:tgtEl>
                                        <p:attrNameLst>
                                          <p:attrName>stroke.color</p:attrName>
                                        </p:attrNameLst>
                                      </p:cBhvr>
                                      <p:by>
                                        <p:hsl h="7200000" s="0" l="0"/>
                                      </p:by>
                                    </p:animClr>
                                    <p:set>
                                      <p:cBhvr>
                                        <p:cTn id="709" dur="500" fill="hold"/>
                                        <p:tgtEl>
                                          <p:spTgt spid="309"/>
                                        </p:tgtEl>
                                        <p:attrNameLst>
                                          <p:attrName>fill.type</p:attrName>
                                        </p:attrNameLst>
                                      </p:cBhvr>
                                      <p:to>
                                        <p:strVal val="solid"/>
                                      </p:to>
                                    </p:set>
                                  </p:childTnLst>
                                </p:cTn>
                              </p:par>
                            </p:childTnLst>
                          </p:cTn>
                        </p:par>
                      </p:childTnLst>
                    </p:cTn>
                  </p:par>
                  <p:par>
                    <p:cTn id="710" fill="hold">
                      <p:stCondLst>
                        <p:cond delay="indefinite"/>
                      </p:stCondLst>
                      <p:childTnLst>
                        <p:par>
                          <p:cTn id="711" fill="hold">
                            <p:stCondLst>
                              <p:cond delay="0"/>
                            </p:stCondLst>
                            <p:childTnLst>
                              <p:par>
                                <p:cTn id="712" presetID="22" presetClass="entr" presetSubtype="1" fill="hold" grpId="0" nodeType="clickEffect">
                                  <p:stCondLst>
                                    <p:cond delay="0"/>
                                  </p:stCondLst>
                                  <p:childTnLst>
                                    <p:set>
                                      <p:cBhvr>
                                        <p:cTn id="713" dur="1" fill="hold">
                                          <p:stCondLst>
                                            <p:cond delay="0"/>
                                          </p:stCondLst>
                                        </p:cTn>
                                        <p:tgtEl>
                                          <p:spTgt spid="311"/>
                                        </p:tgtEl>
                                        <p:attrNameLst>
                                          <p:attrName>style.visibility</p:attrName>
                                        </p:attrNameLst>
                                      </p:cBhvr>
                                      <p:to>
                                        <p:strVal val="visible"/>
                                      </p:to>
                                    </p:set>
                                    <p:animEffect transition="in" filter="wipe(up)">
                                      <p:cBhvr>
                                        <p:cTn id="714" dur="500"/>
                                        <p:tgtEl>
                                          <p:spTgt spid="311"/>
                                        </p:tgtEl>
                                      </p:cBhvr>
                                    </p:animEffect>
                                  </p:childTnLst>
                                </p:cTn>
                              </p:par>
                            </p:childTnLst>
                          </p:cTn>
                        </p:par>
                      </p:childTnLst>
                    </p:cTn>
                  </p:par>
                  <p:par>
                    <p:cTn id="715" fill="hold">
                      <p:stCondLst>
                        <p:cond delay="indefinite"/>
                      </p:stCondLst>
                      <p:childTnLst>
                        <p:par>
                          <p:cTn id="716" fill="hold">
                            <p:stCondLst>
                              <p:cond delay="0"/>
                            </p:stCondLst>
                            <p:childTnLst>
                              <p:par>
                                <p:cTn id="717" presetID="22" presetClass="entr" presetSubtype="1" fill="hold" nodeType="clickEffect">
                                  <p:stCondLst>
                                    <p:cond delay="0"/>
                                  </p:stCondLst>
                                  <p:childTnLst>
                                    <p:set>
                                      <p:cBhvr>
                                        <p:cTn id="718" dur="1" fill="hold">
                                          <p:stCondLst>
                                            <p:cond delay="0"/>
                                          </p:stCondLst>
                                        </p:cTn>
                                        <p:tgtEl>
                                          <p:spTgt spid="312"/>
                                        </p:tgtEl>
                                        <p:attrNameLst>
                                          <p:attrName>style.visibility</p:attrName>
                                        </p:attrNameLst>
                                      </p:cBhvr>
                                      <p:to>
                                        <p:strVal val="visible"/>
                                      </p:to>
                                    </p:set>
                                    <p:animEffect transition="in" filter="wipe(up)">
                                      <p:cBhvr>
                                        <p:cTn id="719" dur="500"/>
                                        <p:tgtEl>
                                          <p:spTgt spid="312"/>
                                        </p:tgtEl>
                                      </p:cBhvr>
                                    </p:animEffect>
                                  </p:childTnLst>
                                </p:cTn>
                              </p:par>
                            </p:childTnLst>
                          </p:cTn>
                        </p:par>
                      </p:childTnLst>
                    </p:cTn>
                  </p:par>
                  <p:par>
                    <p:cTn id="720" fill="hold">
                      <p:stCondLst>
                        <p:cond delay="indefinite"/>
                      </p:stCondLst>
                      <p:childTnLst>
                        <p:par>
                          <p:cTn id="721" fill="hold">
                            <p:stCondLst>
                              <p:cond delay="0"/>
                            </p:stCondLst>
                            <p:childTnLst>
                              <p:par>
                                <p:cTn id="722" presetID="22" presetClass="entr" presetSubtype="1" fill="hold" nodeType="clickEffect">
                                  <p:stCondLst>
                                    <p:cond delay="0"/>
                                  </p:stCondLst>
                                  <p:childTnLst>
                                    <p:set>
                                      <p:cBhvr>
                                        <p:cTn id="723" dur="1" fill="hold">
                                          <p:stCondLst>
                                            <p:cond delay="0"/>
                                          </p:stCondLst>
                                        </p:cTn>
                                        <p:tgtEl>
                                          <p:spTgt spid="313"/>
                                        </p:tgtEl>
                                        <p:attrNameLst>
                                          <p:attrName>style.visibility</p:attrName>
                                        </p:attrNameLst>
                                      </p:cBhvr>
                                      <p:to>
                                        <p:strVal val="visible"/>
                                      </p:to>
                                    </p:set>
                                    <p:animEffect transition="in" filter="wipe(up)">
                                      <p:cBhvr>
                                        <p:cTn id="724" dur="500"/>
                                        <p:tgtEl>
                                          <p:spTgt spid="313"/>
                                        </p:tgtEl>
                                      </p:cBhvr>
                                    </p:animEffect>
                                  </p:childTnLst>
                                </p:cTn>
                              </p:par>
                            </p:childTnLst>
                          </p:cTn>
                        </p:par>
                      </p:childTnLst>
                    </p:cTn>
                  </p:par>
                  <p:par>
                    <p:cTn id="725" fill="hold">
                      <p:stCondLst>
                        <p:cond delay="indefinite"/>
                      </p:stCondLst>
                      <p:childTnLst>
                        <p:par>
                          <p:cTn id="726" fill="hold">
                            <p:stCondLst>
                              <p:cond delay="0"/>
                            </p:stCondLst>
                            <p:childTnLst>
                              <p:par>
                                <p:cTn id="727" presetID="10" presetClass="exit" presetSubtype="0" fill="hold" grpId="1" nodeType="clickEffect">
                                  <p:stCondLst>
                                    <p:cond delay="0"/>
                                  </p:stCondLst>
                                  <p:childTnLst>
                                    <p:animEffect transition="out" filter="fade">
                                      <p:cBhvr>
                                        <p:cTn id="728" dur="500"/>
                                        <p:tgtEl>
                                          <p:spTgt spid="311"/>
                                        </p:tgtEl>
                                      </p:cBhvr>
                                    </p:animEffect>
                                    <p:set>
                                      <p:cBhvr>
                                        <p:cTn id="729" dur="1" fill="hold">
                                          <p:stCondLst>
                                            <p:cond delay="499"/>
                                          </p:stCondLst>
                                        </p:cTn>
                                        <p:tgtEl>
                                          <p:spTgt spid="311"/>
                                        </p:tgtEl>
                                        <p:attrNameLst>
                                          <p:attrName>style.visibility</p:attrName>
                                        </p:attrNameLst>
                                      </p:cBhvr>
                                      <p:to>
                                        <p:strVal val="hidden"/>
                                      </p:to>
                                    </p:set>
                                  </p:childTnLst>
                                </p:cTn>
                              </p:par>
                            </p:childTnLst>
                          </p:cTn>
                        </p:par>
                        <p:par>
                          <p:cTn id="730" fill="hold">
                            <p:stCondLst>
                              <p:cond delay="500"/>
                            </p:stCondLst>
                            <p:childTnLst>
                              <p:par>
                                <p:cTn id="731" presetID="21" presetClass="emph" presetSubtype="0" fill="hold" nodeType="afterEffect">
                                  <p:stCondLst>
                                    <p:cond delay="0"/>
                                  </p:stCondLst>
                                  <p:childTnLst>
                                    <p:animClr clrSpc="hsl" dir="cw">
                                      <p:cBhvr override="childStyle">
                                        <p:cTn id="732" dur="500" fill="hold"/>
                                        <p:tgtEl>
                                          <p:spTgt spid="312"/>
                                        </p:tgtEl>
                                        <p:attrNameLst>
                                          <p:attrName>style.color</p:attrName>
                                        </p:attrNameLst>
                                      </p:cBhvr>
                                      <p:by>
                                        <p:hsl h="7200000" s="0" l="0"/>
                                      </p:by>
                                    </p:animClr>
                                    <p:animClr clrSpc="hsl" dir="cw">
                                      <p:cBhvr>
                                        <p:cTn id="733" dur="500" fill="hold"/>
                                        <p:tgtEl>
                                          <p:spTgt spid="312"/>
                                        </p:tgtEl>
                                        <p:attrNameLst>
                                          <p:attrName>fillcolor</p:attrName>
                                        </p:attrNameLst>
                                      </p:cBhvr>
                                      <p:by>
                                        <p:hsl h="7200000" s="0" l="0"/>
                                      </p:by>
                                    </p:animClr>
                                    <p:animClr clrSpc="hsl" dir="cw">
                                      <p:cBhvr>
                                        <p:cTn id="734" dur="500" fill="hold"/>
                                        <p:tgtEl>
                                          <p:spTgt spid="312"/>
                                        </p:tgtEl>
                                        <p:attrNameLst>
                                          <p:attrName>stroke.color</p:attrName>
                                        </p:attrNameLst>
                                      </p:cBhvr>
                                      <p:by>
                                        <p:hsl h="7200000" s="0" l="0"/>
                                      </p:by>
                                    </p:animClr>
                                    <p:set>
                                      <p:cBhvr>
                                        <p:cTn id="735" dur="500" fill="hold"/>
                                        <p:tgtEl>
                                          <p:spTgt spid="312"/>
                                        </p:tgtEl>
                                        <p:attrNameLst>
                                          <p:attrName>fill.type</p:attrName>
                                        </p:attrNameLst>
                                      </p:cBhvr>
                                      <p:to>
                                        <p:strVal val="solid"/>
                                      </p:to>
                                    </p:set>
                                  </p:childTnLst>
                                </p:cTn>
                              </p:par>
                            </p:childTnLst>
                          </p:cTn>
                        </p:par>
                      </p:childTnLst>
                    </p:cTn>
                  </p:par>
                  <p:par>
                    <p:cTn id="736" fill="hold">
                      <p:stCondLst>
                        <p:cond delay="indefinite"/>
                      </p:stCondLst>
                      <p:childTnLst>
                        <p:par>
                          <p:cTn id="737" fill="hold">
                            <p:stCondLst>
                              <p:cond delay="0"/>
                            </p:stCondLst>
                            <p:childTnLst>
                              <p:par>
                                <p:cTn id="738" presetID="22" presetClass="entr" presetSubtype="1" fill="hold" grpId="0" nodeType="clickEffect">
                                  <p:stCondLst>
                                    <p:cond delay="0"/>
                                  </p:stCondLst>
                                  <p:childTnLst>
                                    <p:set>
                                      <p:cBhvr>
                                        <p:cTn id="739" dur="1" fill="hold">
                                          <p:stCondLst>
                                            <p:cond delay="0"/>
                                          </p:stCondLst>
                                        </p:cTn>
                                        <p:tgtEl>
                                          <p:spTgt spid="314"/>
                                        </p:tgtEl>
                                        <p:attrNameLst>
                                          <p:attrName>style.visibility</p:attrName>
                                        </p:attrNameLst>
                                      </p:cBhvr>
                                      <p:to>
                                        <p:strVal val="visible"/>
                                      </p:to>
                                    </p:set>
                                    <p:animEffect transition="in" filter="wipe(up)">
                                      <p:cBhvr>
                                        <p:cTn id="740" dur="500"/>
                                        <p:tgtEl>
                                          <p:spTgt spid="314"/>
                                        </p:tgtEl>
                                      </p:cBhvr>
                                    </p:animEffect>
                                  </p:childTnLst>
                                </p:cTn>
                              </p:par>
                            </p:childTnLst>
                          </p:cTn>
                        </p:par>
                      </p:childTnLst>
                    </p:cTn>
                  </p:par>
                  <p:par>
                    <p:cTn id="741" fill="hold">
                      <p:stCondLst>
                        <p:cond delay="indefinite"/>
                      </p:stCondLst>
                      <p:childTnLst>
                        <p:par>
                          <p:cTn id="742" fill="hold">
                            <p:stCondLst>
                              <p:cond delay="0"/>
                            </p:stCondLst>
                            <p:childTnLst>
                              <p:par>
                                <p:cTn id="743" presetID="22" presetClass="entr" presetSubtype="1" fill="hold" nodeType="clickEffect">
                                  <p:stCondLst>
                                    <p:cond delay="0"/>
                                  </p:stCondLst>
                                  <p:childTnLst>
                                    <p:set>
                                      <p:cBhvr>
                                        <p:cTn id="744" dur="1" fill="hold">
                                          <p:stCondLst>
                                            <p:cond delay="0"/>
                                          </p:stCondLst>
                                        </p:cTn>
                                        <p:tgtEl>
                                          <p:spTgt spid="315"/>
                                        </p:tgtEl>
                                        <p:attrNameLst>
                                          <p:attrName>style.visibility</p:attrName>
                                        </p:attrNameLst>
                                      </p:cBhvr>
                                      <p:to>
                                        <p:strVal val="visible"/>
                                      </p:to>
                                    </p:set>
                                    <p:animEffect transition="in" filter="wipe(up)">
                                      <p:cBhvr>
                                        <p:cTn id="745" dur="500"/>
                                        <p:tgtEl>
                                          <p:spTgt spid="315"/>
                                        </p:tgtEl>
                                      </p:cBhvr>
                                    </p:animEffect>
                                  </p:childTnLst>
                                </p:cTn>
                              </p:par>
                            </p:childTnLst>
                          </p:cTn>
                        </p:par>
                      </p:childTnLst>
                    </p:cTn>
                  </p:par>
                  <p:par>
                    <p:cTn id="746" fill="hold">
                      <p:stCondLst>
                        <p:cond delay="indefinite"/>
                      </p:stCondLst>
                      <p:childTnLst>
                        <p:par>
                          <p:cTn id="747" fill="hold">
                            <p:stCondLst>
                              <p:cond delay="0"/>
                            </p:stCondLst>
                            <p:childTnLst>
                              <p:par>
                                <p:cTn id="748" presetID="22" presetClass="entr" presetSubtype="1" fill="hold" nodeType="clickEffect">
                                  <p:stCondLst>
                                    <p:cond delay="0"/>
                                  </p:stCondLst>
                                  <p:childTnLst>
                                    <p:set>
                                      <p:cBhvr>
                                        <p:cTn id="749" dur="1" fill="hold">
                                          <p:stCondLst>
                                            <p:cond delay="0"/>
                                          </p:stCondLst>
                                        </p:cTn>
                                        <p:tgtEl>
                                          <p:spTgt spid="316"/>
                                        </p:tgtEl>
                                        <p:attrNameLst>
                                          <p:attrName>style.visibility</p:attrName>
                                        </p:attrNameLst>
                                      </p:cBhvr>
                                      <p:to>
                                        <p:strVal val="visible"/>
                                      </p:to>
                                    </p:set>
                                    <p:animEffect transition="in" filter="wipe(up)">
                                      <p:cBhvr>
                                        <p:cTn id="750" dur="500"/>
                                        <p:tgtEl>
                                          <p:spTgt spid="316"/>
                                        </p:tgtEl>
                                      </p:cBhvr>
                                    </p:animEffect>
                                  </p:childTnLst>
                                </p:cTn>
                              </p:par>
                            </p:childTnLst>
                          </p:cTn>
                        </p:par>
                      </p:childTnLst>
                    </p:cTn>
                  </p:par>
                  <p:par>
                    <p:cTn id="751" fill="hold">
                      <p:stCondLst>
                        <p:cond delay="indefinite"/>
                      </p:stCondLst>
                      <p:childTnLst>
                        <p:par>
                          <p:cTn id="752" fill="hold">
                            <p:stCondLst>
                              <p:cond delay="0"/>
                            </p:stCondLst>
                            <p:childTnLst>
                              <p:par>
                                <p:cTn id="753" presetID="10" presetClass="exit" presetSubtype="0" fill="hold" grpId="1" nodeType="clickEffect">
                                  <p:stCondLst>
                                    <p:cond delay="0"/>
                                  </p:stCondLst>
                                  <p:childTnLst>
                                    <p:animEffect transition="out" filter="fade">
                                      <p:cBhvr>
                                        <p:cTn id="754" dur="500"/>
                                        <p:tgtEl>
                                          <p:spTgt spid="314"/>
                                        </p:tgtEl>
                                      </p:cBhvr>
                                    </p:animEffect>
                                    <p:set>
                                      <p:cBhvr>
                                        <p:cTn id="755" dur="1" fill="hold">
                                          <p:stCondLst>
                                            <p:cond delay="499"/>
                                          </p:stCondLst>
                                        </p:cTn>
                                        <p:tgtEl>
                                          <p:spTgt spid="314"/>
                                        </p:tgtEl>
                                        <p:attrNameLst>
                                          <p:attrName>style.visibility</p:attrName>
                                        </p:attrNameLst>
                                      </p:cBhvr>
                                      <p:to>
                                        <p:strVal val="hidden"/>
                                      </p:to>
                                    </p:set>
                                  </p:childTnLst>
                                </p:cTn>
                              </p:par>
                            </p:childTnLst>
                          </p:cTn>
                        </p:par>
                        <p:par>
                          <p:cTn id="756" fill="hold">
                            <p:stCondLst>
                              <p:cond delay="500"/>
                            </p:stCondLst>
                            <p:childTnLst>
                              <p:par>
                                <p:cTn id="757" presetID="21" presetClass="emph" presetSubtype="0" fill="hold" nodeType="afterEffect">
                                  <p:stCondLst>
                                    <p:cond delay="0"/>
                                  </p:stCondLst>
                                  <p:childTnLst>
                                    <p:animClr clrSpc="hsl" dir="cw">
                                      <p:cBhvr override="childStyle">
                                        <p:cTn id="758" dur="500" fill="hold"/>
                                        <p:tgtEl>
                                          <p:spTgt spid="315"/>
                                        </p:tgtEl>
                                        <p:attrNameLst>
                                          <p:attrName>style.color</p:attrName>
                                        </p:attrNameLst>
                                      </p:cBhvr>
                                      <p:by>
                                        <p:hsl h="7200000" s="0" l="0"/>
                                      </p:by>
                                    </p:animClr>
                                    <p:animClr clrSpc="hsl" dir="cw">
                                      <p:cBhvr>
                                        <p:cTn id="759" dur="500" fill="hold"/>
                                        <p:tgtEl>
                                          <p:spTgt spid="315"/>
                                        </p:tgtEl>
                                        <p:attrNameLst>
                                          <p:attrName>fillcolor</p:attrName>
                                        </p:attrNameLst>
                                      </p:cBhvr>
                                      <p:by>
                                        <p:hsl h="7200000" s="0" l="0"/>
                                      </p:by>
                                    </p:animClr>
                                    <p:animClr clrSpc="hsl" dir="cw">
                                      <p:cBhvr>
                                        <p:cTn id="760" dur="500" fill="hold"/>
                                        <p:tgtEl>
                                          <p:spTgt spid="315"/>
                                        </p:tgtEl>
                                        <p:attrNameLst>
                                          <p:attrName>stroke.color</p:attrName>
                                        </p:attrNameLst>
                                      </p:cBhvr>
                                      <p:by>
                                        <p:hsl h="7200000" s="0" l="0"/>
                                      </p:by>
                                    </p:animClr>
                                    <p:set>
                                      <p:cBhvr>
                                        <p:cTn id="761" dur="500" fill="hold"/>
                                        <p:tgtEl>
                                          <p:spTgt spid="315"/>
                                        </p:tgtEl>
                                        <p:attrNameLst>
                                          <p:attrName>fill.type</p:attrName>
                                        </p:attrNameLst>
                                      </p:cBhvr>
                                      <p:to>
                                        <p:strVal val="solid"/>
                                      </p:to>
                                    </p:set>
                                  </p:childTnLst>
                                </p:cTn>
                              </p:par>
                            </p:childTnLst>
                          </p:cTn>
                        </p:par>
                      </p:childTnLst>
                    </p:cTn>
                  </p:par>
                  <p:par>
                    <p:cTn id="762" fill="hold">
                      <p:stCondLst>
                        <p:cond delay="indefinite"/>
                      </p:stCondLst>
                      <p:childTnLst>
                        <p:par>
                          <p:cTn id="763" fill="hold">
                            <p:stCondLst>
                              <p:cond delay="0"/>
                            </p:stCondLst>
                            <p:childTnLst>
                              <p:par>
                                <p:cTn id="764" presetID="22" presetClass="entr" presetSubtype="1" fill="hold" grpId="0" nodeType="clickEffect">
                                  <p:stCondLst>
                                    <p:cond delay="0"/>
                                  </p:stCondLst>
                                  <p:childTnLst>
                                    <p:set>
                                      <p:cBhvr>
                                        <p:cTn id="765" dur="1" fill="hold">
                                          <p:stCondLst>
                                            <p:cond delay="0"/>
                                          </p:stCondLst>
                                        </p:cTn>
                                        <p:tgtEl>
                                          <p:spTgt spid="317"/>
                                        </p:tgtEl>
                                        <p:attrNameLst>
                                          <p:attrName>style.visibility</p:attrName>
                                        </p:attrNameLst>
                                      </p:cBhvr>
                                      <p:to>
                                        <p:strVal val="visible"/>
                                      </p:to>
                                    </p:set>
                                    <p:animEffect transition="in" filter="wipe(up)">
                                      <p:cBhvr>
                                        <p:cTn id="766" dur="500"/>
                                        <p:tgtEl>
                                          <p:spTgt spid="317"/>
                                        </p:tgtEl>
                                      </p:cBhvr>
                                    </p:animEffect>
                                  </p:childTnLst>
                                </p:cTn>
                              </p:par>
                            </p:childTnLst>
                          </p:cTn>
                        </p:par>
                      </p:childTnLst>
                    </p:cTn>
                  </p:par>
                  <p:par>
                    <p:cTn id="767" fill="hold">
                      <p:stCondLst>
                        <p:cond delay="indefinite"/>
                      </p:stCondLst>
                      <p:childTnLst>
                        <p:par>
                          <p:cTn id="768" fill="hold">
                            <p:stCondLst>
                              <p:cond delay="0"/>
                            </p:stCondLst>
                            <p:childTnLst>
                              <p:par>
                                <p:cTn id="769" presetID="22" presetClass="entr" presetSubtype="1" fill="hold" nodeType="clickEffect">
                                  <p:stCondLst>
                                    <p:cond delay="0"/>
                                  </p:stCondLst>
                                  <p:childTnLst>
                                    <p:set>
                                      <p:cBhvr>
                                        <p:cTn id="770" dur="1" fill="hold">
                                          <p:stCondLst>
                                            <p:cond delay="0"/>
                                          </p:stCondLst>
                                        </p:cTn>
                                        <p:tgtEl>
                                          <p:spTgt spid="318"/>
                                        </p:tgtEl>
                                        <p:attrNameLst>
                                          <p:attrName>style.visibility</p:attrName>
                                        </p:attrNameLst>
                                      </p:cBhvr>
                                      <p:to>
                                        <p:strVal val="visible"/>
                                      </p:to>
                                    </p:set>
                                    <p:animEffect transition="in" filter="wipe(up)">
                                      <p:cBhvr>
                                        <p:cTn id="771" dur="500"/>
                                        <p:tgtEl>
                                          <p:spTgt spid="318"/>
                                        </p:tgtEl>
                                      </p:cBhvr>
                                    </p:animEffect>
                                  </p:childTnLst>
                                </p:cTn>
                              </p:par>
                            </p:childTnLst>
                          </p:cTn>
                        </p:par>
                      </p:childTnLst>
                    </p:cTn>
                  </p:par>
                  <p:par>
                    <p:cTn id="772" fill="hold">
                      <p:stCondLst>
                        <p:cond delay="indefinite"/>
                      </p:stCondLst>
                      <p:childTnLst>
                        <p:par>
                          <p:cTn id="773" fill="hold">
                            <p:stCondLst>
                              <p:cond delay="0"/>
                            </p:stCondLst>
                            <p:childTnLst>
                              <p:par>
                                <p:cTn id="774" presetID="22" presetClass="entr" presetSubtype="1" fill="hold" nodeType="clickEffect">
                                  <p:stCondLst>
                                    <p:cond delay="0"/>
                                  </p:stCondLst>
                                  <p:childTnLst>
                                    <p:set>
                                      <p:cBhvr>
                                        <p:cTn id="775" dur="1" fill="hold">
                                          <p:stCondLst>
                                            <p:cond delay="0"/>
                                          </p:stCondLst>
                                        </p:cTn>
                                        <p:tgtEl>
                                          <p:spTgt spid="319"/>
                                        </p:tgtEl>
                                        <p:attrNameLst>
                                          <p:attrName>style.visibility</p:attrName>
                                        </p:attrNameLst>
                                      </p:cBhvr>
                                      <p:to>
                                        <p:strVal val="visible"/>
                                      </p:to>
                                    </p:set>
                                    <p:animEffect transition="in" filter="wipe(up)">
                                      <p:cBhvr>
                                        <p:cTn id="776" dur="500"/>
                                        <p:tgtEl>
                                          <p:spTgt spid="319"/>
                                        </p:tgtEl>
                                      </p:cBhvr>
                                    </p:animEffect>
                                  </p:childTnLst>
                                </p:cTn>
                              </p:par>
                            </p:childTnLst>
                          </p:cTn>
                        </p:par>
                      </p:childTnLst>
                    </p:cTn>
                  </p:par>
                  <p:par>
                    <p:cTn id="777" fill="hold">
                      <p:stCondLst>
                        <p:cond delay="indefinite"/>
                      </p:stCondLst>
                      <p:childTnLst>
                        <p:par>
                          <p:cTn id="778" fill="hold">
                            <p:stCondLst>
                              <p:cond delay="0"/>
                            </p:stCondLst>
                            <p:childTnLst>
                              <p:par>
                                <p:cTn id="779" presetID="10" presetClass="exit" presetSubtype="0" fill="hold" grpId="1" nodeType="clickEffect">
                                  <p:stCondLst>
                                    <p:cond delay="0"/>
                                  </p:stCondLst>
                                  <p:childTnLst>
                                    <p:animEffect transition="out" filter="fade">
                                      <p:cBhvr>
                                        <p:cTn id="780" dur="500"/>
                                        <p:tgtEl>
                                          <p:spTgt spid="317"/>
                                        </p:tgtEl>
                                      </p:cBhvr>
                                    </p:animEffect>
                                    <p:set>
                                      <p:cBhvr>
                                        <p:cTn id="781" dur="1" fill="hold">
                                          <p:stCondLst>
                                            <p:cond delay="499"/>
                                          </p:stCondLst>
                                        </p:cTn>
                                        <p:tgtEl>
                                          <p:spTgt spid="317"/>
                                        </p:tgtEl>
                                        <p:attrNameLst>
                                          <p:attrName>style.visibility</p:attrName>
                                        </p:attrNameLst>
                                      </p:cBhvr>
                                      <p:to>
                                        <p:strVal val="hidden"/>
                                      </p:to>
                                    </p:set>
                                  </p:childTnLst>
                                </p:cTn>
                              </p:par>
                            </p:childTnLst>
                          </p:cTn>
                        </p:par>
                        <p:par>
                          <p:cTn id="782" fill="hold">
                            <p:stCondLst>
                              <p:cond delay="500"/>
                            </p:stCondLst>
                            <p:childTnLst>
                              <p:par>
                                <p:cTn id="783" presetID="21" presetClass="emph" presetSubtype="0" fill="hold" nodeType="afterEffect">
                                  <p:stCondLst>
                                    <p:cond delay="0"/>
                                  </p:stCondLst>
                                  <p:childTnLst>
                                    <p:animClr clrSpc="hsl" dir="cw">
                                      <p:cBhvr override="childStyle">
                                        <p:cTn id="784" dur="500" fill="hold"/>
                                        <p:tgtEl>
                                          <p:spTgt spid="318"/>
                                        </p:tgtEl>
                                        <p:attrNameLst>
                                          <p:attrName>style.color</p:attrName>
                                        </p:attrNameLst>
                                      </p:cBhvr>
                                      <p:by>
                                        <p:hsl h="7200000" s="0" l="0"/>
                                      </p:by>
                                    </p:animClr>
                                    <p:animClr clrSpc="hsl" dir="cw">
                                      <p:cBhvr>
                                        <p:cTn id="785" dur="500" fill="hold"/>
                                        <p:tgtEl>
                                          <p:spTgt spid="318"/>
                                        </p:tgtEl>
                                        <p:attrNameLst>
                                          <p:attrName>fillcolor</p:attrName>
                                        </p:attrNameLst>
                                      </p:cBhvr>
                                      <p:by>
                                        <p:hsl h="7200000" s="0" l="0"/>
                                      </p:by>
                                    </p:animClr>
                                    <p:animClr clrSpc="hsl" dir="cw">
                                      <p:cBhvr>
                                        <p:cTn id="786" dur="500" fill="hold"/>
                                        <p:tgtEl>
                                          <p:spTgt spid="318"/>
                                        </p:tgtEl>
                                        <p:attrNameLst>
                                          <p:attrName>stroke.color</p:attrName>
                                        </p:attrNameLst>
                                      </p:cBhvr>
                                      <p:by>
                                        <p:hsl h="7200000" s="0" l="0"/>
                                      </p:by>
                                    </p:animClr>
                                    <p:set>
                                      <p:cBhvr>
                                        <p:cTn id="787" dur="500" fill="hold"/>
                                        <p:tgtEl>
                                          <p:spTgt spid="318"/>
                                        </p:tgtEl>
                                        <p:attrNameLst>
                                          <p:attrName>fill.type</p:attrName>
                                        </p:attrNameLst>
                                      </p:cBhvr>
                                      <p:to>
                                        <p:strVal val="solid"/>
                                      </p:to>
                                    </p:set>
                                  </p:childTnLst>
                                </p:cTn>
                              </p:par>
                            </p:childTnLst>
                          </p:cTn>
                        </p:par>
                      </p:childTnLst>
                    </p:cTn>
                  </p:par>
                  <p:par>
                    <p:cTn id="788" fill="hold">
                      <p:stCondLst>
                        <p:cond delay="indefinite"/>
                      </p:stCondLst>
                      <p:childTnLst>
                        <p:par>
                          <p:cTn id="789" fill="hold">
                            <p:stCondLst>
                              <p:cond delay="0"/>
                            </p:stCondLst>
                            <p:childTnLst>
                              <p:par>
                                <p:cTn id="790" presetID="22" presetClass="entr" presetSubtype="1" fill="hold" grpId="0" nodeType="clickEffect">
                                  <p:stCondLst>
                                    <p:cond delay="0"/>
                                  </p:stCondLst>
                                  <p:childTnLst>
                                    <p:set>
                                      <p:cBhvr>
                                        <p:cTn id="791" dur="1" fill="hold">
                                          <p:stCondLst>
                                            <p:cond delay="0"/>
                                          </p:stCondLst>
                                        </p:cTn>
                                        <p:tgtEl>
                                          <p:spTgt spid="320"/>
                                        </p:tgtEl>
                                        <p:attrNameLst>
                                          <p:attrName>style.visibility</p:attrName>
                                        </p:attrNameLst>
                                      </p:cBhvr>
                                      <p:to>
                                        <p:strVal val="visible"/>
                                      </p:to>
                                    </p:set>
                                    <p:animEffect transition="in" filter="wipe(up)">
                                      <p:cBhvr>
                                        <p:cTn id="792" dur="500"/>
                                        <p:tgtEl>
                                          <p:spTgt spid="320"/>
                                        </p:tgtEl>
                                      </p:cBhvr>
                                    </p:animEffect>
                                  </p:childTnLst>
                                </p:cTn>
                              </p:par>
                            </p:childTnLst>
                          </p:cTn>
                        </p:par>
                      </p:childTnLst>
                    </p:cTn>
                  </p:par>
                  <p:par>
                    <p:cTn id="793" fill="hold">
                      <p:stCondLst>
                        <p:cond delay="indefinite"/>
                      </p:stCondLst>
                      <p:childTnLst>
                        <p:par>
                          <p:cTn id="794" fill="hold">
                            <p:stCondLst>
                              <p:cond delay="0"/>
                            </p:stCondLst>
                            <p:childTnLst>
                              <p:par>
                                <p:cTn id="795" presetID="22" presetClass="entr" presetSubtype="1" fill="hold" nodeType="clickEffect">
                                  <p:stCondLst>
                                    <p:cond delay="0"/>
                                  </p:stCondLst>
                                  <p:childTnLst>
                                    <p:set>
                                      <p:cBhvr>
                                        <p:cTn id="796" dur="1" fill="hold">
                                          <p:stCondLst>
                                            <p:cond delay="0"/>
                                          </p:stCondLst>
                                        </p:cTn>
                                        <p:tgtEl>
                                          <p:spTgt spid="321"/>
                                        </p:tgtEl>
                                        <p:attrNameLst>
                                          <p:attrName>style.visibility</p:attrName>
                                        </p:attrNameLst>
                                      </p:cBhvr>
                                      <p:to>
                                        <p:strVal val="visible"/>
                                      </p:to>
                                    </p:set>
                                    <p:animEffect transition="in" filter="wipe(up)">
                                      <p:cBhvr>
                                        <p:cTn id="797" dur="500"/>
                                        <p:tgtEl>
                                          <p:spTgt spid="321"/>
                                        </p:tgtEl>
                                      </p:cBhvr>
                                    </p:animEffect>
                                  </p:childTnLst>
                                </p:cTn>
                              </p:par>
                            </p:childTnLst>
                          </p:cTn>
                        </p:par>
                      </p:childTnLst>
                    </p:cTn>
                  </p:par>
                  <p:par>
                    <p:cTn id="798" fill="hold">
                      <p:stCondLst>
                        <p:cond delay="indefinite"/>
                      </p:stCondLst>
                      <p:childTnLst>
                        <p:par>
                          <p:cTn id="799" fill="hold">
                            <p:stCondLst>
                              <p:cond delay="0"/>
                            </p:stCondLst>
                            <p:childTnLst>
                              <p:par>
                                <p:cTn id="800" presetID="22" presetClass="entr" presetSubtype="1" fill="hold" nodeType="clickEffect">
                                  <p:stCondLst>
                                    <p:cond delay="0"/>
                                  </p:stCondLst>
                                  <p:childTnLst>
                                    <p:set>
                                      <p:cBhvr>
                                        <p:cTn id="801" dur="1" fill="hold">
                                          <p:stCondLst>
                                            <p:cond delay="0"/>
                                          </p:stCondLst>
                                        </p:cTn>
                                        <p:tgtEl>
                                          <p:spTgt spid="322"/>
                                        </p:tgtEl>
                                        <p:attrNameLst>
                                          <p:attrName>style.visibility</p:attrName>
                                        </p:attrNameLst>
                                      </p:cBhvr>
                                      <p:to>
                                        <p:strVal val="visible"/>
                                      </p:to>
                                    </p:set>
                                    <p:animEffect transition="in" filter="wipe(up)">
                                      <p:cBhvr>
                                        <p:cTn id="802" dur="500"/>
                                        <p:tgtEl>
                                          <p:spTgt spid="322"/>
                                        </p:tgtEl>
                                      </p:cBhvr>
                                    </p:animEffect>
                                  </p:childTnLst>
                                </p:cTn>
                              </p:par>
                            </p:childTnLst>
                          </p:cTn>
                        </p:par>
                      </p:childTnLst>
                    </p:cTn>
                  </p:par>
                  <p:par>
                    <p:cTn id="803" fill="hold">
                      <p:stCondLst>
                        <p:cond delay="indefinite"/>
                      </p:stCondLst>
                      <p:childTnLst>
                        <p:par>
                          <p:cTn id="804" fill="hold">
                            <p:stCondLst>
                              <p:cond delay="0"/>
                            </p:stCondLst>
                            <p:childTnLst>
                              <p:par>
                                <p:cTn id="805" presetID="10" presetClass="exit" presetSubtype="0" fill="hold" grpId="1" nodeType="clickEffect">
                                  <p:stCondLst>
                                    <p:cond delay="0"/>
                                  </p:stCondLst>
                                  <p:childTnLst>
                                    <p:animEffect transition="out" filter="fade">
                                      <p:cBhvr>
                                        <p:cTn id="806" dur="500"/>
                                        <p:tgtEl>
                                          <p:spTgt spid="320"/>
                                        </p:tgtEl>
                                      </p:cBhvr>
                                    </p:animEffect>
                                    <p:set>
                                      <p:cBhvr>
                                        <p:cTn id="807" dur="1" fill="hold">
                                          <p:stCondLst>
                                            <p:cond delay="499"/>
                                          </p:stCondLst>
                                        </p:cTn>
                                        <p:tgtEl>
                                          <p:spTgt spid="320"/>
                                        </p:tgtEl>
                                        <p:attrNameLst>
                                          <p:attrName>style.visibility</p:attrName>
                                        </p:attrNameLst>
                                      </p:cBhvr>
                                      <p:to>
                                        <p:strVal val="hidden"/>
                                      </p:to>
                                    </p:set>
                                  </p:childTnLst>
                                </p:cTn>
                              </p:par>
                            </p:childTnLst>
                          </p:cTn>
                        </p:par>
                        <p:par>
                          <p:cTn id="808" fill="hold">
                            <p:stCondLst>
                              <p:cond delay="500"/>
                            </p:stCondLst>
                            <p:childTnLst>
                              <p:par>
                                <p:cTn id="809" presetID="21" presetClass="emph" presetSubtype="0" fill="hold" nodeType="afterEffect">
                                  <p:stCondLst>
                                    <p:cond delay="0"/>
                                  </p:stCondLst>
                                  <p:childTnLst>
                                    <p:animClr clrSpc="hsl" dir="cw">
                                      <p:cBhvr override="childStyle">
                                        <p:cTn id="810" dur="500" fill="hold"/>
                                        <p:tgtEl>
                                          <p:spTgt spid="321"/>
                                        </p:tgtEl>
                                        <p:attrNameLst>
                                          <p:attrName>style.color</p:attrName>
                                        </p:attrNameLst>
                                      </p:cBhvr>
                                      <p:by>
                                        <p:hsl h="7200000" s="0" l="0"/>
                                      </p:by>
                                    </p:animClr>
                                    <p:animClr clrSpc="hsl" dir="cw">
                                      <p:cBhvr>
                                        <p:cTn id="811" dur="500" fill="hold"/>
                                        <p:tgtEl>
                                          <p:spTgt spid="321"/>
                                        </p:tgtEl>
                                        <p:attrNameLst>
                                          <p:attrName>fillcolor</p:attrName>
                                        </p:attrNameLst>
                                      </p:cBhvr>
                                      <p:by>
                                        <p:hsl h="7200000" s="0" l="0"/>
                                      </p:by>
                                    </p:animClr>
                                    <p:animClr clrSpc="hsl" dir="cw">
                                      <p:cBhvr>
                                        <p:cTn id="812" dur="500" fill="hold"/>
                                        <p:tgtEl>
                                          <p:spTgt spid="321"/>
                                        </p:tgtEl>
                                        <p:attrNameLst>
                                          <p:attrName>stroke.color</p:attrName>
                                        </p:attrNameLst>
                                      </p:cBhvr>
                                      <p:by>
                                        <p:hsl h="7200000" s="0" l="0"/>
                                      </p:by>
                                    </p:animClr>
                                    <p:set>
                                      <p:cBhvr>
                                        <p:cTn id="813" dur="500" fill="hold"/>
                                        <p:tgtEl>
                                          <p:spTgt spid="321"/>
                                        </p:tgtEl>
                                        <p:attrNameLst>
                                          <p:attrName>fill.type</p:attrName>
                                        </p:attrNameLst>
                                      </p:cBhvr>
                                      <p:to>
                                        <p:strVal val="solid"/>
                                      </p:to>
                                    </p:set>
                                  </p:childTnLst>
                                </p:cTn>
                              </p:par>
                            </p:childTnLst>
                          </p:cTn>
                        </p:par>
                      </p:childTnLst>
                    </p:cTn>
                  </p:par>
                  <p:par>
                    <p:cTn id="814" fill="hold">
                      <p:stCondLst>
                        <p:cond delay="indefinite"/>
                      </p:stCondLst>
                      <p:childTnLst>
                        <p:par>
                          <p:cTn id="815" fill="hold">
                            <p:stCondLst>
                              <p:cond delay="0"/>
                            </p:stCondLst>
                            <p:childTnLst>
                              <p:par>
                                <p:cTn id="816" presetID="22" presetClass="entr" presetSubtype="1" fill="hold" grpId="0" nodeType="clickEffect">
                                  <p:stCondLst>
                                    <p:cond delay="0"/>
                                  </p:stCondLst>
                                  <p:childTnLst>
                                    <p:set>
                                      <p:cBhvr>
                                        <p:cTn id="817" dur="1" fill="hold">
                                          <p:stCondLst>
                                            <p:cond delay="0"/>
                                          </p:stCondLst>
                                        </p:cTn>
                                        <p:tgtEl>
                                          <p:spTgt spid="323"/>
                                        </p:tgtEl>
                                        <p:attrNameLst>
                                          <p:attrName>style.visibility</p:attrName>
                                        </p:attrNameLst>
                                      </p:cBhvr>
                                      <p:to>
                                        <p:strVal val="visible"/>
                                      </p:to>
                                    </p:set>
                                    <p:animEffect transition="in" filter="wipe(up)">
                                      <p:cBhvr>
                                        <p:cTn id="818" dur="500"/>
                                        <p:tgtEl>
                                          <p:spTgt spid="323"/>
                                        </p:tgtEl>
                                      </p:cBhvr>
                                    </p:animEffect>
                                  </p:childTnLst>
                                </p:cTn>
                              </p:par>
                            </p:childTnLst>
                          </p:cTn>
                        </p:par>
                      </p:childTnLst>
                    </p:cTn>
                  </p:par>
                  <p:par>
                    <p:cTn id="819" fill="hold">
                      <p:stCondLst>
                        <p:cond delay="indefinite"/>
                      </p:stCondLst>
                      <p:childTnLst>
                        <p:par>
                          <p:cTn id="820" fill="hold">
                            <p:stCondLst>
                              <p:cond delay="0"/>
                            </p:stCondLst>
                            <p:childTnLst>
                              <p:par>
                                <p:cTn id="821" presetID="22" presetClass="entr" presetSubtype="1" fill="hold" nodeType="clickEffect">
                                  <p:stCondLst>
                                    <p:cond delay="0"/>
                                  </p:stCondLst>
                                  <p:childTnLst>
                                    <p:set>
                                      <p:cBhvr>
                                        <p:cTn id="822" dur="1" fill="hold">
                                          <p:stCondLst>
                                            <p:cond delay="0"/>
                                          </p:stCondLst>
                                        </p:cTn>
                                        <p:tgtEl>
                                          <p:spTgt spid="324"/>
                                        </p:tgtEl>
                                        <p:attrNameLst>
                                          <p:attrName>style.visibility</p:attrName>
                                        </p:attrNameLst>
                                      </p:cBhvr>
                                      <p:to>
                                        <p:strVal val="visible"/>
                                      </p:to>
                                    </p:set>
                                    <p:animEffect transition="in" filter="wipe(up)">
                                      <p:cBhvr>
                                        <p:cTn id="823" dur="500"/>
                                        <p:tgtEl>
                                          <p:spTgt spid="324"/>
                                        </p:tgtEl>
                                      </p:cBhvr>
                                    </p:animEffect>
                                  </p:childTnLst>
                                </p:cTn>
                              </p:par>
                            </p:childTnLst>
                          </p:cTn>
                        </p:par>
                      </p:childTnLst>
                    </p:cTn>
                  </p:par>
                  <p:par>
                    <p:cTn id="824" fill="hold">
                      <p:stCondLst>
                        <p:cond delay="indefinite"/>
                      </p:stCondLst>
                      <p:childTnLst>
                        <p:par>
                          <p:cTn id="825" fill="hold">
                            <p:stCondLst>
                              <p:cond delay="0"/>
                            </p:stCondLst>
                            <p:childTnLst>
                              <p:par>
                                <p:cTn id="826" presetID="22" presetClass="entr" presetSubtype="1" fill="hold" nodeType="clickEffect">
                                  <p:stCondLst>
                                    <p:cond delay="0"/>
                                  </p:stCondLst>
                                  <p:childTnLst>
                                    <p:set>
                                      <p:cBhvr>
                                        <p:cTn id="827" dur="1" fill="hold">
                                          <p:stCondLst>
                                            <p:cond delay="0"/>
                                          </p:stCondLst>
                                        </p:cTn>
                                        <p:tgtEl>
                                          <p:spTgt spid="325"/>
                                        </p:tgtEl>
                                        <p:attrNameLst>
                                          <p:attrName>style.visibility</p:attrName>
                                        </p:attrNameLst>
                                      </p:cBhvr>
                                      <p:to>
                                        <p:strVal val="visible"/>
                                      </p:to>
                                    </p:set>
                                    <p:animEffect transition="in" filter="wipe(up)">
                                      <p:cBhvr>
                                        <p:cTn id="828" dur="500"/>
                                        <p:tgtEl>
                                          <p:spTgt spid="325"/>
                                        </p:tgtEl>
                                      </p:cBhvr>
                                    </p:animEffect>
                                  </p:childTnLst>
                                </p:cTn>
                              </p:par>
                            </p:childTnLst>
                          </p:cTn>
                        </p:par>
                      </p:childTnLst>
                    </p:cTn>
                  </p:par>
                  <p:par>
                    <p:cTn id="829" fill="hold">
                      <p:stCondLst>
                        <p:cond delay="indefinite"/>
                      </p:stCondLst>
                      <p:childTnLst>
                        <p:par>
                          <p:cTn id="830" fill="hold">
                            <p:stCondLst>
                              <p:cond delay="0"/>
                            </p:stCondLst>
                            <p:childTnLst>
                              <p:par>
                                <p:cTn id="831" presetID="10" presetClass="exit" presetSubtype="0" fill="hold" grpId="1" nodeType="clickEffect">
                                  <p:stCondLst>
                                    <p:cond delay="0"/>
                                  </p:stCondLst>
                                  <p:childTnLst>
                                    <p:animEffect transition="out" filter="fade">
                                      <p:cBhvr>
                                        <p:cTn id="832" dur="500"/>
                                        <p:tgtEl>
                                          <p:spTgt spid="323"/>
                                        </p:tgtEl>
                                      </p:cBhvr>
                                    </p:animEffect>
                                    <p:set>
                                      <p:cBhvr>
                                        <p:cTn id="833" dur="1" fill="hold">
                                          <p:stCondLst>
                                            <p:cond delay="499"/>
                                          </p:stCondLst>
                                        </p:cTn>
                                        <p:tgtEl>
                                          <p:spTgt spid="323"/>
                                        </p:tgtEl>
                                        <p:attrNameLst>
                                          <p:attrName>style.visibility</p:attrName>
                                        </p:attrNameLst>
                                      </p:cBhvr>
                                      <p:to>
                                        <p:strVal val="hidden"/>
                                      </p:to>
                                    </p:set>
                                  </p:childTnLst>
                                </p:cTn>
                              </p:par>
                            </p:childTnLst>
                          </p:cTn>
                        </p:par>
                        <p:par>
                          <p:cTn id="834" fill="hold">
                            <p:stCondLst>
                              <p:cond delay="500"/>
                            </p:stCondLst>
                            <p:childTnLst>
                              <p:par>
                                <p:cTn id="835" presetID="21" presetClass="emph" presetSubtype="0" fill="hold" nodeType="afterEffect">
                                  <p:stCondLst>
                                    <p:cond delay="0"/>
                                  </p:stCondLst>
                                  <p:childTnLst>
                                    <p:animClr clrSpc="hsl" dir="cw">
                                      <p:cBhvr override="childStyle">
                                        <p:cTn id="836" dur="500" fill="hold"/>
                                        <p:tgtEl>
                                          <p:spTgt spid="324"/>
                                        </p:tgtEl>
                                        <p:attrNameLst>
                                          <p:attrName>style.color</p:attrName>
                                        </p:attrNameLst>
                                      </p:cBhvr>
                                      <p:by>
                                        <p:hsl h="7200000" s="0" l="0"/>
                                      </p:by>
                                    </p:animClr>
                                    <p:animClr clrSpc="hsl" dir="cw">
                                      <p:cBhvr>
                                        <p:cTn id="837" dur="500" fill="hold"/>
                                        <p:tgtEl>
                                          <p:spTgt spid="324"/>
                                        </p:tgtEl>
                                        <p:attrNameLst>
                                          <p:attrName>fillcolor</p:attrName>
                                        </p:attrNameLst>
                                      </p:cBhvr>
                                      <p:by>
                                        <p:hsl h="7200000" s="0" l="0"/>
                                      </p:by>
                                    </p:animClr>
                                    <p:animClr clrSpc="hsl" dir="cw">
                                      <p:cBhvr>
                                        <p:cTn id="838" dur="500" fill="hold"/>
                                        <p:tgtEl>
                                          <p:spTgt spid="324"/>
                                        </p:tgtEl>
                                        <p:attrNameLst>
                                          <p:attrName>stroke.color</p:attrName>
                                        </p:attrNameLst>
                                      </p:cBhvr>
                                      <p:by>
                                        <p:hsl h="7200000" s="0" l="0"/>
                                      </p:by>
                                    </p:animClr>
                                    <p:set>
                                      <p:cBhvr>
                                        <p:cTn id="839" dur="500" fill="hold"/>
                                        <p:tgtEl>
                                          <p:spTgt spid="324"/>
                                        </p:tgtEl>
                                        <p:attrNameLst>
                                          <p:attrName>fill.type</p:attrName>
                                        </p:attrNameLst>
                                      </p:cBhvr>
                                      <p:to>
                                        <p:strVal val="solid"/>
                                      </p:to>
                                    </p:set>
                                  </p:childTnLst>
                                </p:cTn>
                              </p:par>
                            </p:childTnLst>
                          </p:cTn>
                        </p:par>
                      </p:childTnLst>
                    </p:cTn>
                  </p:par>
                  <p:par>
                    <p:cTn id="840" fill="hold">
                      <p:stCondLst>
                        <p:cond delay="indefinite"/>
                      </p:stCondLst>
                      <p:childTnLst>
                        <p:par>
                          <p:cTn id="841" fill="hold">
                            <p:stCondLst>
                              <p:cond delay="0"/>
                            </p:stCondLst>
                            <p:childTnLst>
                              <p:par>
                                <p:cTn id="842" presetID="22" presetClass="entr" presetSubtype="1" fill="hold" grpId="0" nodeType="clickEffect">
                                  <p:stCondLst>
                                    <p:cond delay="0"/>
                                  </p:stCondLst>
                                  <p:childTnLst>
                                    <p:set>
                                      <p:cBhvr>
                                        <p:cTn id="843" dur="1" fill="hold">
                                          <p:stCondLst>
                                            <p:cond delay="0"/>
                                          </p:stCondLst>
                                        </p:cTn>
                                        <p:tgtEl>
                                          <p:spTgt spid="326"/>
                                        </p:tgtEl>
                                        <p:attrNameLst>
                                          <p:attrName>style.visibility</p:attrName>
                                        </p:attrNameLst>
                                      </p:cBhvr>
                                      <p:to>
                                        <p:strVal val="visible"/>
                                      </p:to>
                                    </p:set>
                                    <p:animEffect transition="in" filter="wipe(up)">
                                      <p:cBhvr>
                                        <p:cTn id="844" dur="500"/>
                                        <p:tgtEl>
                                          <p:spTgt spid="326"/>
                                        </p:tgtEl>
                                      </p:cBhvr>
                                    </p:animEffect>
                                  </p:childTnLst>
                                </p:cTn>
                              </p:par>
                            </p:childTnLst>
                          </p:cTn>
                        </p:par>
                      </p:childTnLst>
                    </p:cTn>
                  </p:par>
                  <p:par>
                    <p:cTn id="845" fill="hold">
                      <p:stCondLst>
                        <p:cond delay="indefinite"/>
                      </p:stCondLst>
                      <p:childTnLst>
                        <p:par>
                          <p:cTn id="846" fill="hold">
                            <p:stCondLst>
                              <p:cond delay="0"/>
                            </p:stCondLst>
                            <p:childTnLst>
                              <p:par>
                                <p:cTn id="847" presetID="22" presetClass="entr" presetSubtype="1" fill="hold" nodeType="clickEffect">
                                  <p:stCondLst>
                                    <p:cond delay="0"/>
                                  </p:stCondLst>
                                  <p:childTnLst>
                                    <p:set>
                                      <p:cBhvr>
                                        <p:cTn id="848" dur="1" fill="hold">
                                          <p:stCondLst>
                                            <p:cond delay="0"/>
                                          </p:stCondLst>
                                        </p:cTn>
                                        <p:tgtEl>
                                          <p:spTgt spid="327"/>
                                        </p:tgtEl>
                                        <p:attrNameLst>
                                          <p:attrName>style.visibility</p:attrName>
                                        </p:attrNameLst>
                                      </p:cBhvr>
                                      <p:to>
                                        <p:strVal val="visible"/>
                                      </p:to>
                                    </p:set>
                                    <p:animEffect transition="in" filter="wipe(up)">
                                      <p:cBhvr>
                                        <p:cTn id="849" dur="500"/>
                                        <p:tgtEl>
                                          <p:spTgt spid="327"/>
                                        </p:tgtEl>
                                      </p:cBhvr>
                                    </p:animEffect>
                                  </p:childTnLst>
                                </p:cTn>
                              </p:par>
                            </p:childTnLst>
                          </p:cTn>
                        </p:par>
                      </p:childTnLst>
                    </p:cTn>
                  </p:par>
                  <p:par>
                    <p:cTn id="850" fill="hold">
                      <p:stCondLst>
                        <p:cond delay="indefinite"/>
                      </p:stCondLst>
                      <p:childTnLst>
                        <p:par>
                          <p:cTn id="851" fill="hold">
                            <p:stCondLst>
                              <p:cond delay="0"/>
                            </p:stCondLst>
                            <p:childTnLst>
                              <p:par>
                                <p:cTn id="852" presetID="22" presetClass="entr" presetSubtype="1" fill="hold" nodeType="clickEffect">
                                  <p:stCondLst>
                                    <p:cond delay="0"/>
                                  </p:stCondLst>
                                  <p:childTnLst>
                                    <p:set>
                                      <p:cBhvr>
                                        <p:cTn id="853" dur="1" fill="hold">
                                          <p:stCondLst>
                                            <p:cond delay="0"/>
                                          </p:stCondLst>
                                        </p:cTn>
                                        <p:tgtEl>
                                          <p:spTgt spid="328"/>
                                        </p:tgtEl>
                                        <p:attrNameLst>
                                          <p:attrName>style.visibility</p:attrName>
                                        </p:attrNameLst>
                                      </p:cBhvr>
                                      <p:to>
                                        <p:strVal val="visible"/>
                                      </p:to>
                                    </p:set>
                                    <p:animEffect transition="in" filter="wipe(up)">
                                      <p:cBhvr>
                                        <p:cTn id="854" dur="500"/>
                                        <p:tgtEl>
                                          <p:spTgt spid="328"/>
                                        </p:tgtEl>
                                      </p:cBhvr>
                                    </p:animEffect>
                                  </p:childTnLst>
                                </p:cTn>
                              </p:par>
                            </p:childTnLst>
                          </p:cTn>
                        </p:par>
                      </p:childTnLst>
                    </p:cTn>
                  </p:par>
                  <p:par>
                    <p:cTn id="855" fill="hold">
                      <p:stCondLst>
                        <p:cond delay="indefinite"/>
                      </p:stCondLst>
                      <p:childTnLst>
                        <p:par>
                          <p:cTn id="856" fill="hold">
                            <p:stCondLst>
                              <p:cond delay="0"/>
                            </p:stCondLst>
                            <p:childTnLst>
                              <p:par>
                                <p:cTn id="857" presetID="10" presetClass="exit" presetSubtype="0" fill="hold" grpId="1" nodeType="clickEffect">
                                  <p:stCondLst>
                                    <p:cond delay="0"/>
                                  </p:stCondLst>
                                  <p:childTnLst>
                                    <p:animEffect transition="out" filter="fade">
                                      <p:cBhvr>
                                        <p:cTn id="858" dur="500"/>
                                        <p:tgtEl>
                                          <p:spTgt spid="326"/>
                                        </p:tgtEl>
                                      </p:cBhvr>
                                    </p:animEffect>
                                    <p:set>
                                      <p:cBhvr>
                                        <p:cTn id="859" dur="1" fill="hold">
                                          <p:stCondLst>
                                            <p:cond delay="499"/>
                                          </p:stCondLst>
                                        </p:cTn>
                                        <p:tgtEl>
                                          <p:spTgt spid="326"/>
                                        </p:tgtEl>
                                        <p:attrNameLst>
                                          <p:attrName>style.visibility</p:attrName>
                                        </p:attrNameLst>
                                      </p:cBhvr>
                                      <p:to>
                                        <p:strVal val="hidden"/>
                                      </p:to>
                                    </p:set>
                                  </p:childTnLst>
                                </p:cTn>
                              </p:par>
                            </p:childTnLst>
                          </p:cTn>
                        </p:par>
                        <p:par>
                          <p:cTn id="860" fill="hold">
                            <p:stCondLst>
                              <p:cond delay="500"/>
                            </p:stCondLst>
                            <p:childTnLst>
                              <p:par>
                                <p:cTn id="861" presetID="21" presetClass="emph" presetSubtype="0" fill="hold" nodeType="afterEffect">
                                  <p:stCondLst>
                                    <p:cond delay="0"/>
                                  </p:stCondLst>
                                  <p:childTnLst>
                                    <p:animClr clrSpc="hsl" dir="cw">
                                      <p:cBhvr override="childStyle">
                                        <p:cTn id="862" dur="500" fill="hold"/>
                                        <p:tgtEl>
                                          <p:spTgt spid="327"/>
                                        </p:tgtEl>
                                        <p:attrNameLst>
                                          <p:attrName>style.color</p:attrName>
                                        </p:attrNameLst>
                                      </p:cBhvr>
                                      <p:by>
                                        <p:hsl h="7200000" s="0" l="0"/>
                                      </p:by>
                                    </p:animClr>
                                    <p:animClr clrSpc="hsl" dir="cw">
                                      <p:cBhvr>
                                        <p:cTn id="863" dur="500" fill="hold"/>
                                        <p:tgtEl>
                                          <p:spTgt spid="327"/>
                                        </p:tgtEl>
                                        <p:attrNameLst>
                                          <p:attrName>fillcolor</p:attrName>
                                        </p:attrNameLst>
                                      </p:cBhvr>
                                      <p:by>
                                        <p:hsl h="7200000" s="0" l="0"/>
                                      </p:by>
                                    </p:animClr>
                                    <p:animClr clrSpc="hsl" dir="cw">
                                      <p:cBhvr>
                                        <p:cTn id="864" dur="500" fill="hold"/>
                                        <p:tgtEl>
                                          <p:spTgt spid="327"/>
                                        </p:tgtEl>
                                        <p:attrNameLst>
                                          <p:attrName>stroke.color</p:attrName>
                                        </p:attrNameLst>
                                      </p:cBhvr>
                                      <p:by>
                                        <p:hsl h="7200000" s="0" l="0"/>
                                      </p:by>
                                    </p:animClr>
                                    <p:set>
                                      <p:cBhvr>
                                        <p:cTn id="865" dur="500" fill="hold"/>
                                        <p:tgtEl>
                                          <p:spTgt spid="327"/>
                                        </p:tgtEl>
                                        <p:attrNameLst>
                                          <p:attrName>fill.type</p:attrName>
                                        </p:attrNameLst>
                                      </p:cBhvr>
                                      <p:to>
                                        <p:strVal val="solid"/>
                                      </p:to>
                                    </p:set>
                                  </p:childTnLst>
                                </p:cTn>
                              </p:par>
                            </p:childTnLst>
                          </p:cTn>
                        </p:par>
                      </p:childTnLst>
                    </p:cTn>
                  </p:par>
                  <p:par>
                    <p:cTn id="866" fill="hold">
                      <p:stCondLst>
                        <p:cond delay="indefinite"/>
                      </p:stCondLst>
                      <p:childTnLst>
                        <p:par>
                          <p:cTn id="867" fill="hold">
                            <p:stCondLst>
                              <p:cond delay="0"/>
                            </p:stCondLst>
                            <p:childTnLst>
                              <p:par>
                                <p:cTn id="868" presetID="22" presetClass="entr" presetSubtype="1" fill="hold" grpId="0" nodeType="clickEffect">
                                  <p:stCondLst>
                                    <p:cond delay="0"/>
                                  </p:stCondLst>
                                  <p:childTnLst>
                                    <p:set>
                                      <p:cBhvr>
                                        <p:cTn id="869" dur="1" fill="hold">
                                          <p:stCondLst>
                                            <p:cond delay="0"/>
                                          </p:stCondLst>
                                        </p:cTn>
                                        <p:tgtEl>
                                          <p:spTgt spid="329"/>
                                        </p:tgtEl>
                                        <p:attrNameLst>
                                          <p:attrName>style.visibility</p:attrName>
                                        </p:attrNameLst>
                                      </p:cBhvr>
                                      <p:to>
                                        <p:strVal val="visible"/>
                                      </p:to>
                                    </p:set>
                                    <p:animEffect transition="in" filter="wipe(up)">
                                      <p:cBhvr>
                                        <p:cTn id="870" dur="500"/>
                                        <p:tgtEl>
                                          <p:spTgt spid="329"/>
                                        </p:tgtEl>
                                      </p:cBhvr>
                                    </p:animEffect>
                                  </p:childTnLst>
                                </p:cTn>
                              </p:par>
                            </p:childTnLst>
                          </p:cTn>
                        </p:par>
                      </p:childTnLst>
                    </p:cTn>
                  </p:par>
                  <p:par>
                    <p:cTn id="871" fill="hold">
                      <p:stCondLst>
                        <p:cond delay="indefinite"/>
                      </p:stCondLst>
                      <p:childTnLst>
                        <p:par>
                          <p:cTn id="872" fill="hold">
                            <p:stCondLst>
                              <p:cond delay="0"/>
                            </p:stCondLst>
                            <p:childTnLst>
                              <p:par>
                                <p:cTn id="873" presetID="22" presetClass="entr" presetSubtype="1" fill="hold" nodeType="clickEffect">
                                  <p:stCondLst>
                                    <p:cond delay="0"/>
                                  </p:stCondLst>
                                  <p:childTnLst>
                                    <p:set>
                                      <p:cBhvr>
                                        <p:cTn id="874" dur="1" fill="hold">
                                          <p:stCondLst>
                                            <p:cond delay="0"/>
                                          </p:stCondLst>
                                        </p:cTn>
                                        <p:tgtEl>
                                          <p:spTgt spid="330"/>
                                        </p:tgtEl>
                                        <p:attrNameLst>
                                          <p:attrName>style.visibility</p:attrName>
                                        </p:attrNameLst>
                                      </p:cBhvr>
                                      <p:to>
                                        <p:strVal val="visible"/>
                                      </p:to>
                                    </p:set>
                                    <p:animEffect transition="in" filter="wipe(up)">
                                      <p:cBhvr>
                                        <p:cTn id="875" dur="500"/>
                                        <p:tgtEl>
                                          <p:spTgt spid="330"/>
                                        </p:tgtEl>
                                      </p:cBhvr>
                                    </p:animEffect>
                                  </p:childTnLst>
                                </p:cTn>
                              </p:par>
                            </p:childTnLst>
                          </p:cTn>
                        </p:par>
                      </p:childTnLst>
                    </p:cTn>
                  </p:par>
                  <p:par>
                    <p:cTn id="876" fill="hold">
                      <p:stCondLst>
                        <p:cond delay="indefinite"/>
                      </p:stCondLst>
                      <p:childTnLst>
                        <p:par>
                          <p:cTn id="877" fill="hold">
                            <p:stCondLst>
                              <p:cond delay="0"/>
                            </p:stCondLst>
                            <p:childTnLst>
                              <p:par>
                                <p:cTn id="878" presetID="22" presetClass="entr" presetSubtype="1" fill="hold" nodeType="clickEffect">
                                  <p:stCondLst>
                                    <p:cond delay="0"/>
                                  </p:stCondLst>
                                  <p:childTnLst>
                                    <p:set>
                                      <p:cBhvr>
                                        <p:cTn id="879" dur="1" fill="hold">
                                          <p:stCondLst>
                                            <p:cond delay="0"/>
                                          </p:stCondLst>
                                        </p:cTn>
                                        <p:tgtEl>
                                          <p:spTgt spid="331"/>
                                        </p:tgtEl>
                                        <p:attrNameLst>
                                          <p:attrName>style.visibility</p:attrName>
                                        </p:attrNameLst>
                                      </p:cBhvr>
                                      <p:to>
                                        <p:strVal val="visible"/>
                                      </p:to>
                                    </p:set>
                                    <p:animEffect transition="in" filter="wipe(up)">
                                      <p:cBhvr>
                                        <p:cTn id="880" dur="500"/>
                                        <p:tgtEl>
                                          <p:spTgt spid="331"/>
                                        </p:tgtEl>
                                      </p:cBhvr>
                                    </p:animEffect>
                                  </p:childTnLst>
                                </p:cTn>
                              </p:par>
                            </p:childTnLst>
                          </p:cTn>
                        </p:par>
                      </p:childTnLst>
                    </p:cTn>
                  </p:par>
                  <p:par>
                    <p:cTn id="881" fill="hold">
                      <p:stCondLst>
                        <p:cond delay="indefinite"/>
                      </p:stCondLst>
                      <p:childTnLst>
                        <p:par>
                          <p:cTn id="882" fill="hold">
                            <p:stCondLst>
                              <p:cond delay="0"/>
                            </p:stCondLst>
                            <p:childTnLst>
                              <p:par>
                                <p:cTn id="883" presetID="10" presetClass="exit" presetSubtype="0" fill="hold" grpId="1" nodeType="clickEffect">
                                  <p:stCondLst>
                                    <p:cond delay="0"/>
                                  </p:stCondLst>
                                  <p:childTnLst>
                                    <p:animEffect transition="out" filter="fade">
                                      <p:cBhvr>
                                        <p:cTn id="884" dur="500"/>
                                        <p:tgtEl>
                                          <p:spTgt spid="329"/>
                                        </p:tgtEl>
                                      </p:cBhvr>
                                    </p:animEffect>
                                    <p:set>
                                      <p:cBhvr>
                                        <p:cTn id="885" dur="1" fill="hold">
                                          <p:stCondLst>
                                            <p:cond delay="499"/>
                                          </p:stCondLst>
                                        </p:cTn>
                                        <p:tgtEl>
                                          <p:spTgt spid="329"/>
                                        </p:tgtEl>
                                        <p:attrNameLst>
                                          <p:attrName>style.visibility</p:attrName>
                                        </p:attrNameLst>
                                      </p:cBhvr>
                                      <p:to>
                                        <p:strVal val="hidden"/>
                                      </p:to>
                                    </p:set>
                                  </p:childTnLst>
                                </p:cTn>
                              </p:par>
                            </p:childTnLst>
                          </p:cTn>
                        </p:par>
                        <p:par>
                          <p:cTn id="886" fill="hold">
                            <p:stCondLst>
                              <p:cond delay="500"/>
                            </p:stCondLst>
                            <p:childTnLst>
                              <p:par>
                                <p:cTn id="887" presetID="21" presetClass="emph" presetSubtype="0" fill="hold" nodeType="afterEffect">
                                  <p:stCondLst>
                                    <p:cond delay="0"/>
                                  </p:stCondLst>
                                  <p:childTnLst>
                                    <p:animClr clrSpc="hsl" dir="cw">
                                      <p:cBhvr override="childStyle">
                                        <p:cTn id="888" dur="500" fill="hold"/>
                                        <p:tgtEl>
                                          <p:spTgt spid="330"/>
                                        </p:tgtEl>
                                        <p:attrNameLst>
                                          <p:attrName>style.color</p:attrName>
                                        </p:attrNameLst>
                                      </p:cBhvr>
                                      <p:by>
                                        <p:hsl h="7200000" s="0" l="0"/>
                                      </p:by>
                                    </p:animClr>
                                    <p:animClr clrSpc="hsl" dir="cw">
                                      <p:cBhvr>
                                        <p:cTn id="889" dur="500" fill="hold"/>
                                        <p:tgtEl>
                                          <p:spTgt spid="330"/>
                                        </p:tgtEl>
                                        <p:attrNameLst>
                                          <p:attrName>fillcolor</p:attrName>
                                        </p:attrNameLst>
                                      </p:cBhvr>
                                      <p:by>
                                        <p:hsl h="7200000" s="0" l="0"/>
                                      </p:by>
                                    </p:animClr>
                                    <p:animClr clrSpc="hsl" dir="cw">
                                      <p:cBhvr>
                                        <p:cTn id="890" dur="500" fill="hold"/>
                                        <p:tgtEl>
                                          <p:spTgt spid="330"/>
                                        </p:tgtEl>
                                        <p:attrNameLst>
                                          <p:attrName>stroke.color</p:attrName>
                                        </p:attrNameLst>
                                      </p:cBhvr>
                                      <p:by>
                                        <p:hsl h="7200000" s="0" l="0"/>
                                      </p:by>
                                    </p:animClr>
                                    <p:set>
                                      <p:cBhvr>
                                        <p:cTn id="891" dur="500" fill="hold"/>
                                        <p:tgtEl>
                                          <p:spTgt spid="330"/>
                                        </p:tgtEl>
                                        <p:attrNameLst>
                                          <p:attrName>fill.type</p:attrName>
                                        </p:attrNameLst>
                                      </p:cBhvr>
                                      <p:to>
                                        <p:strVal val="solid"/>
                                      </p:to>
                                    </p:set>
                                  </p:childTnLst>
                                </p:cTn>
                              </p:par>
                            </p:childTnLst>
                          </p:cTn>
                        </p:par>
                      </p:childTnLst>
                    </p:cTn>
                  </p:par>
                  <p:par>
                    <p:cTn id="892" fill="hold">
                      <p:stCondLst>
                        <p:cond delay="indefinite"/>
                      </p:stCondLst>
                      <p:childTnLst>
                        <p:par>
                          <p:cTn id="893" fill="hold">
                            <p:stCondLst>
                              <p:cond delay="0"/>
                            </p:stCondLst>
                            <p:childTnLst>
                              <p:par>
                                <p:cTn id="894" presetID="22" presetClass="entr" presetSubtype="1" fill="hold" grpId="0" nodeType="clickEffect">
                                  <p:stCondLst>
                                    <p:cond delay="0"/>
                                  </p:stCondLst>
                                  <p:childTnLst>
                                    <p:set>
                                      <p:cBhvr>
                                        <p:cTn id="895" dur="1" fill="hold">
                                          <p:stCondLst>
                                            <p:cond delay="0"/>
                                          </p:stCondLst>
                                        </p:cTn>
                                        <p:tgtEl>
                                          <p:spTgt spid="332"/>
                                        </p:tgtEl>
                                        <p:attrNameLst>
                                          <p:attrName>style.visibility</p:attrName>
                                        </p:attrNameLst>
                                      </p:cBhvr>
                                      <p:to>
                                        <p:strVal val="visible"/>
                                      </p:to>
                                    </p:set>
                                    <p:animEffect transition="in" filter="wipe(up)">
                                      <p:cBhvr>
                                        <p:cTn id="896" dur="500"/>
                                        <p:tgtEl>
                                          <p:spTgt spid="332"/>
                                        </p:tgtEl>
                                      </p:cBhvr>
                                    </p:animEffect>
                                  </p:childTnLst>
                                </p:cTn>
                              </p:par>
                            </p:childTnLst>
                          </p:cTn>
                        </p:par>
                      </p:childTnLst>
                    </p:cTn>
                  </p:par>
                  <p:par>
                    <p:cTn id="897" fill="hold">
                      <p:stCondLst>
                        <p:cond delay="indefinite"/>
                      </p:stCondLst>
                      <p:childTnLst>
                        <p:par>
                          <p:cTn id="898" fill="hold">
                            <p:stCondLst>
                              <p:cond delay="0"/>
                            </p:stCondLst>
                            <p:childTnLst>
                              <p:par>
                                <p:cTn id="899" presetID="22" presetClass="entr" presetSubtype="1" fill="hold" nodeType="clickEffect">
                                  <p:stCondLst>
                                    <p:cond delay="0"/>
                                  </p:stCondLst>
                                  <p:childTnLst>
                                    <p:set>
                                      <p:cBhvr>
                                        <p:cTn id="900" dur="1" fill="hold">
                                          <p:stCondLst>
                                            <p:cond delay="0"/>
                                          </p:stCondLst>
                                        </p:cTn>
                                        <p:tgtEl>
                                          <p:spTgt spid="333"/>
                                        </p:tgtEl>
                                        <p:attrNameLst>
                                          <p:attrName>style.visibility</p:attrName>
                                        </p:attrNameLst>
                                      </p:cBhvr>
                                      <p:to>
                                        <p:strVal val="visible"/>
                                      </p:to>
                                    </p:set>
                                    <p:animEffect transition="in" filter="wipe(up)">
                                      <p:cBhvr>
                                        <p:cTn id="901" dur="500"/>
                                        <p:tgtEl>
                                          <p:spTgt spid="333"/>
                                        </p:tgtEl>
                                      </p:cBhvr>
                                    </p:animEffect>
                                  </p:childTnLst>
                                </p:cTn>
                              </p:par>
                            </p:childTnLst>
                          </p:cTn>
                        </p:par>
                      </p:childTnLst>
                    </p:cTn>
                  </p:par>
                  <p:par>
                    <p:cTn id="902" fill="hold">
                      <p:stCondLst>
                        <p:cond delay="indefinite"/>
                      </p:stCondLst>
                      <p:childTnLst>
                        <p:par>
                          <p:cTn id="903" fill="hold">
                            <p:stCondLst>
                              <p:cond delay="0"/>
                            </p:stCondLst>
                            <p:childTnLst>
                              <p:par>
                                <p:cTn id="904" presetID="22" presetClass="entr" presetSubtype="1" fill="hold" nodeType="clickEffect">
                                  <p:stCondLst>
                                    <p:cond delay="0"/>
                                  </p:stCondLst>
                                  <p:childTnLst>
                                    <p:set>
                                      <p:cBhvr>
                                        <p:cTn id="905" dur="1" fill="hold">
                                          <p:stCondLst>
                                            <p:cond delay="0"/>
                                          </p:stCondLst>
                                        </p:cTn>
                                        <p:tgtEl>
                                          <p:spTgt spid="334"/>
                                        </p:tgtEl>
                                        <p:attrNameLst>
                                          <p:attrName>style.visibility</p:attrName>
                                        </p:attrNameLst>
                                      </p:cBhvr>
                                      <p:to>
                                        <p:strVal val="visible"/>
                                      </p:to>
                                    </p:set>
                                    <p:animEffect transition="in" filter="wipe(up)">
                                      <p:cBhvr>
                                        <p:cTn id="906" dur="500"/>
                                        <p:tgtEl>
                                          <p:spTgt spid="334"/>
                                        </p:tgtEl>
                                      </p:cBhvr>
                                    </p:animEffect>
                                  </p:childTnLst>
                                </p:cTn>
                              </p:par>
                            </p:childTnLst>
                          </p:cTn>
                        </p:par>
                      </p:childTnLst>
                    </p:cTn>
                  </p:par>
                  <p:par>
                    <p:cTn id="907" fill="hold">
                      <p:stCondLst>
                        <p:cond delay="indefinite"/>
                      </p:stCondLst>
                      <p:childTnLst>
                        <p:par>
                          <p:cTn id="908" fill="hold">
                            <p:stCondLst>
                              <p:cond delay="0"/>
                            </p:stCondLst>
                            <p:childTnLst>
                              <p:par>
                                <p:cTn id="909" presetID="10" presetClass="exit" presetSubtype="0" fill="hold" grpId="1" nodeType="clickEffect">
                                  <p:stCondLst>
                                    <p:cond delay="0"/>
                                  </p:stCondLst>
                                  <p:childTnLst>
                                    <p:animEffect transition="out" filter="fade">
                                      <p:cBhvr>
                                        <p:cTn id="910" dur="500"/>
                                        <p:tgtEl>
                                          <p:spTgt spid="332"/>
                                        </p:tgtEl>
                                      </p:cBhvr>
                                    </p:animEffect>
                                    <p:set>
                                      <p:cBhvr>
                                        <p:cTn id="911" dur="1" fill="hold">
                                          <p:stCondLst>
                                            <p:cond delay="499"/>
                                          </p:stCondLst>
                                        </p:cTn>
                                        <p:tgtEl>
                                          <p:spTgt spid="332"/>
                                        </p:tgtEl>
                                        <p:attrNameLst>
                                          <p:attrName>style.visibility</p:attrName>
                                        </p:attrNameLst>
                                      </p:cBhvr>
                                      <p:to>
                                        <p:strVal val="hidden"/>
                                      </p:to>
                                    </p:set>
                                  </p:childTnLst>
                                </p:cTn>
                              </p:par>
                            </p:childTnLst>
                          </p:cTn>
                        </p:par>
                        <p:par>
                          <p:cTn id="912" fill="hold">
                            <p:stCondLst>
                              <p:cond delay="500"/>
                            </p:stCondLst>
                            <p:childTnLst>
                              <p:par>
                                <p:cTn id="913" presetID="21" presetClass="emph" presetSubtype="0" fill="hold" nodeType="afterEffect">
                                  <p:stCondLst>
                                    <p:cond delay="0"/>
                                  </p:stCondLst>
                                  <p:childTnLst>
                                    <p:animClr clrSpc="hsl" dir="cw">
                                      <p:cBhvr override="childStyle">
                                        <p:cTn id="914" dur="500" fill="hold"/>
                                        <p:tgtEl>
                                          <p:spTgt spid="333"/>
                                        </p:tgtEl>
                                        <p:attrNameLst>
                                          <p:attrName>style.color</p:attrName>
                                        </p:attrNameLst>
                                      </p:cBhvr>
                                      <p:by>
                                        <p:hsl h="7200000" s="0" l="0"/>
                                      </p:by>
                                    </p:animClr>
                                    <p:animClr clrSpc="hsl" dir="cw">
                                      <p:cBhvr>
                                        <p:cTn id="915" dur="500" fill="hold"/>
                                        <p:tgtEl>
                                          <p:spTgt spid="333"/>
                                        </p:tgtEl>
                                        <p:attrNameLst>
                                          <p:attrName>fillcolor</p:attrName>
                                        </p:attrNameLst>
                                      </p:cBhvr>
                                      <p:by>
                                        <p:hsl h="7200000" s="0" l="0"/>
                                      </p:by>
                                    </p:animClr>
                                    <p:animClr clrSpc="hsl" dir="cw">
                                      <p:cBhvr>
                                        <p:cTn id="916" dur="500" fill="hold"/>
                                        <p:tgtEl>
                                          <p:spTgt spid="333"/>
                                        </p:tgtEl>
                                        <p:attrNameLst>
                                          <p:attrName>stroke.color</p:attrName>
                                        </p:attrNameLst>
                                      </p:cBhvr>
                                      <p:by>
                                        <p:hsl h="7200000" s="0" l="0"/>
                                      </p:by>
                                    </p:animClr>
                                    <p:set>
                                      <p:cBhvr>
                                        <p:cTn id="917" dur="500" fill="hold"/>
                                        <p:tgtEl>
                                          <p:spTgt spid="333"/>
                                        </p:tgtEl>
                                        <p:attrNameLst>
                                          <p:attrName>fill.type</p:attrName>
                                        </p:attrNameLst>
                                      </p:cBhvr>
                                      <p:to>
                                        <p:strVal val="solid"/>
                                      </p:to>
                                    </p:set>
                                  </p:childTnLst>
                                </p:cTn>
                              </p:par>
                            </p:childTnLst>
                          </p:cTn>
                        </p:par>
                      </p:childTnLst>
                    </p:cTn>
                  </p:par>
                  <p:par>
                    <p:cTn id="918" fill="hold">
                      <p:stCondLst>
                        <p:cond delay="indefinite"/>
                      </p:stCondLst>
                      <p:childTnLst>
                        <p:par>
                          <p:cTn id="919" fill="hold">
                            <p:stCondLst>
                              <p:cond delay="0"/>
                            </p:stCondLst>
                            <p:childTnLst>
                              <p:par>
                                <p:cTn id="920" presetID="22" presetClass="entr" presetSubtype="1" fill="hold" grpId="0" nodeType="clickEffect">
                                  <p:stCondLst>
                                    <p:cond delay="0"/>
                                  </p:stCondLst>
                                  <p:childTnLst>
                                    <p:set>
                                      <p:cBhvr>
                                        <p:cTn id="921" dur="1" fill="hold">
                                          <p:stCondLst>
                                            <p:cond delay="0"/>
                                          </p:stCondLst>
                                        </p:cTn>
                                        <p:tgtEl>
                                          <p:spTgt spid="335"/>
                                        </p:tgtEl>
                                        <p:attrNameLst>
                                          <p:attrName>style.visibility</p:attrName>
                                        </p:attrNameLst>
                                      </p:cBhvr>
                                      <p:to>
                                        <p:strVal val="visible"/>
                                      </p:to>
                                    </p:set>
                                    <p:animEffect transition="in" filter="wipe(up)">
                                      <p:cBhvr>
                                        <p:cTn id="922" dur="500"/>
                                        <p:tgtEl>
                                          <p:spTgt spid="335"/>
                                        </p:tgtEl>
                                      </p:cBhvr>
                                    </p:animEffect>
                                  </p:childTnLst>
                                </p:cTn>
                              </p:par>
                            </p:childTnLst>
                          </p:cTn>
                        </p:par>
                      </p:childTnLst>
                    </p:cTn>
                  </p:par>
                  <p:par>
                    <p:cTn id="923" fill="hold">
                      <p:stCondLst>
                        <p:cond delay="indefinite"/>
                      </p:stCondLst>
                      <p:childTnLst>
                        <p:par>
                          <p:cTn id="924" fill="hold">
                            <p:stCondLst>
                              <p:cond delay="0"/>
                            </p:stCondLst>
                            <p:childTnLst>
                              <p:par>
                                <p:cTn id="925" presetID="22" presetClass="entr" presetSubtype="1" fill="hold" nodeType="clickEffect">
                                  <p:stCondLst>
                                    <p:cond delay="0"/>
                                  </p:stCondLst>
                                  <p:childTnLst>
                                    <p:set>
                                      <p:cBhvr>
                                        <p:cTn id="926" dur="1" fill="hold">
                                          <p:stCondLst>
                                            <p:cond delay="0"/>
                                          </p:stCondLst>
                                        </p:cTn>
                                        <p:tgtEl>
                                          <p:spTgt spid="336"/>
                                        </p:tgtEl>
                                        <p:attrNameLst>
                                          <p:attrName>style.visibility</p:attrName>
                                        </p:attrNameLst>
                                      </p:cBhvr>
                                      <p:to>
                                        <p:strVal val="visible"/>
                                      </p:to>
                                    </p:set>
                                    <p:animEffect transition="in" filter="wipe(up)">
                                      <p:cBhvr>
                                        <p:cTn id="927" dur="500"/>
                                        <p:tgtEl>
                                          <p:spTgt spid="336"/>
                                        </p:tgtEl>
                                      </p:cBhvr>
                                    </p:animEffect>
                                  </p:childTnLst>
                                </p:cTn>
                              </p:par>
                            </p:childTnLst>
                          </p:cTn>
                        </p:par>
                      </p:childTnLst>
                    </p:cTn>
                  </p:par>
                  <p:par>
                    <p:cTn id="928" fill="hold">
                      <p:stCondLst>
                        <p:cond delay="indefinite"/>
                      </p:stCondLst>
                      <p:childTnLst>
                        <p:par>
                          <p:cTn id="929" fill="hold">
                            <p:stCondLst>
                              <p:cond delay="0"/>
                            </p:stCondLst>
                            <p:childTnLst>
                              <p:par>
                                <p:cTn id="930" presetID="22" presetClass="entr" presetSubtype="1" fill="hold" nodeType="clickEffect">
                                  <p:stCondLst>
                                    <p:cond delay="0"/>
                                  </p:stCondLst>
                                  <p:childTnLst>
                                    <p:set>
                                      <p:cBhvr>
                                        <p:cTn id="931" dur="1" fill="hold">
                                          <p:stCondLst>
                                            <p:cond delay="0"/>
                                          </p:stCondLst>
                                        </p:cTn>
                                        <p:tgtEl>
                                          <p:spTgt spid="337"/>
                                        </p:tgtEl>
                                        <p:attrNameLst>
                                          <p:attrName>style.visibility</p:attrName>
                                        </p:attrNameLst>
                                      </p:cBhvr>
                                      <p:to>
                                        <p:strVal val="visible"/>
                                      </p:to>
                                    </p:set>
                                    <p:animEffect transition="in" filter="wipe(up)">
                                      <p:cBhvr>
                                        <p:cTn id="932" dur="500"/>
                                        <p:tgtEl>
                                          <p:spTgt spid="337"/>
                                        </p:tgtEl>
                                      </p:cBhvr>
                                    </p:animEffect>
                                  </p:childTnLst>
                                </p:cTn>
                              </p:par>
                            </p:childTnLst>
                          </p:cTn>
                        </p:par>
                      </p:childTnLst>
                    </p:cTn>
                  </p:par>
                  <p:par>
                    <p:cTn id="933" fill="hold">
                      <p:stCondLst>
                        <p:cond delay="indefinite"/>
                      </p:stCondLst>
                      <p:childTnLst>
                        <p:par>
                          <p:cTn id="934" fill="hold">
                            <p:stCondLst>
                              <p:cond delay="0"/>
                            </p:stCondLst>
                            <p:childTnLst>
                              <p:par>
                                <p:cTn id="935" presetID="10" presetClass="exit" presetSubtype="0" fill="hold" grpId="1" nodeType="clickEffect">
                                  <p:stCondLst>
                                    <p:cond delay="0"/>
                                  </p:stCondLst>
                                  <p:childTnLst>
                                    <p:animEffect transition="out" filter="fade">
                                      <p:cBhvr>
                                        <p:cTn id="936" dur="500"/>
                                        <p:tgtEl>
                                          <p:spTgt spid="335"/>
                                        </p:tgtEl>
                                      </p:cBhvr>
                                    </p:animEffect>
                                    <p:set>
                                      <p:cBhvr>
                                        <p:cTn id="937" dur="1" fill="hold">
                                          <p:stCondLst>
                                            <p:cond delay="499"/>
                                          </p:stCondLst>
                                        </p:cTn>
                                        <p:tgtEl>
                                          <p:spTgt spid="335"/>
                                        </p:tgtEl>
                                        <p:attrNameLst>
                                          <p:attrName>style.visibility</p:attrName>
                                        </p:attrNameLst>
                                      </p:cBhvr>
                                      <p:to>
                                        <p:strVal val="hidden"/>
                                      </p:to>
                                    </p:set>
                                  </p:childTnLst>
                                </p:cTn>
                              </p:par>
                            </p:childTnLst>
                          </p:cTn>
                        </p:par>
                        <p:par>
                          <p:cTn id="938" fill="hold">
                            <p:stCondLst>
                              <p:cond delay="500"/>
                            </p:stCondLst>
                            <p:childTnLst>
                              <p:par>
                                <p:cTn id="939" presetID="21" presetClass="emph" presetSubtype="0" fill="hold" nodeType="afterEffect">
                                  <p:stCondLst>
                                    <p:cond delay="0"/>
                                  </p:stCondLst>
                                  <p:childTnLst>
                                    <p:animClr clrSpc="hsl" dir="cw">
                                      <p:cBhvr override="childStyle">
                                        <p:cTn id="940" dur="500" fill="hold"/>
                                        <p:tgtEl>
                                          <p:spTgt spid="336"/>
                                        </p:tgtEl>
                                        <p:attrNameLst>
                                          <p:attrName>style.color</p:attrName>
                                        </p:attrNameLst>
                                      </p:cBhvr>
                                      <p:by>
                                        <p:hsl h="7200000" s="0" l="0"/>
                                      </p:by>
                                    </p:animClr>
                                    <p:animClr clrSpc="hsl" dir="cw">
                                      <p:cBhvr>
                                        <p:cTn id="941" dur="500" fill="hold"/>
                                        <p:tgtEl>
                                          <p:spTgt spid="336"/>
                                        </p:tgtEl>
                                        <p:attrNameLst>
                                          <p:attrName>fillcolor</p:attrName>
                                        </p:attrNameLst>
                                      </p:cBhvr>
                                      <p:by>
                                        <p:hsl h="7200000" s="0" l="0"/>
                                      </p:by>
                                    </p:animClr>
                                    <p:animClr clrSpc="hsl" dir="cw">
                                      <p:cBhvr>
                                        <p:cTn id="942" dur="500" fill="hold"/>
                                        <p:tgtEl>
                                          <p:spTgt spid="336"/>
                                        </p:tgtEl>
                                        <p:attrNameLst>
                                          <p:attrName>stroke.color</p:attrName>
                                        </p:attrNameLst>
                                      </p:cBhvr>
                                      <p:by>
                                        <p:hsl h="7200000" s="0" l="0"/>
                                      </p:by>
                                    </p:animClr>
                                    <p:set>
                                      <p:cBhvr>
                                        <p:cTn id="943" dur="500" fill="hold"/>
                                        <p:tgtEl>
                                          <p:spTgt spid="336"/>
                                        </p:tgtEl>
                                        <p:attrNameLst>
                                          <p:attrName>fill.type</p:attrName>
                                        </p:attrNameLst>
                                      </p:cBhvr>
                                      <p:to>
                                        <p:strVal val="solid"/>
                                      </p:to>
                                    </p:set>
                                  </p:childTnLst>
                                </p:cTn>
                              </p:par>
                            </p:childTnLst>
                          </p:cTn>
                        </p:par>
                      </p:childTnLst>
                    </p:cTn>
                  </p:par>
                  <p:par>
                    <p:cTn id="944" fill="hold">
                      <p:stCondLst>
                        <p:cond delay="indefinite"/>
                      </p:stCondLst>
                      <p:childTnLst>
                        <p:par>
                          <p:cTn id="945" fill="hold">
                            <p:stCondLst>
                              <p:cond delay="0"/>
                            </p:stCondLst>
                            <p:childTnLst>
                              <p:par>
                                <p:cTn id="946" presetID="22" presetClass="entr" presetSubtype="1" fill="hold" grpId="0" nodeType="clickEffect">
                                  <p:stCondLst>
                                    <p:cond delay="0"/>
                                  </p:stCondLst>
                                  <p:childTnLst>
                                    <p:set>
                                      <p:cBhvr>
                                        <p:cTn id="947" dur="1" fill="hold">
                                          <p:stCondLst>
                                            <p:cond delay="0"/>
                                          </p:stCondLst>
                                        </p:cTn>
                                        <p:tgtEl>
                                          <p:spTgt spid="338"/>
                                        </p:tgtEl>
                                        <p:attrNameLst>
                                          <p:attrName>style.visibility</p:attrName>
                                        </p:attrNameLst>
                                      </p:cBhvr>
                                      <p:to>
                                        <p:strVal val="visible"/>
                                      </p:to>
                                    </p:set>
                                    <p:animEffect transition="in" filter="wipe(up)">
                                      <p:cBhvr>
                                        <p:cTn id="948" dur="500"/>
                                        <p:tgtEl>
                                          <p:spTgt spid="338"/>
                                        </p:tgtEl>
                                      </p:cBhvr>
                                    </p:animEffect>
                                  </p:childTnLst>
                                </p:cTn>
                              </p:par>
                            </p:childTnLst>
                          </p:cTn>
                        </p:par>
                      </p:childTnLst>
                    </p:cTn>
                  </p:par>
                  <p:par>
                    <p:cTn id="949" fill="hold">
                      <p:stCondLst>
                        <p:cond delay="indefinite"/>
                      </p:stCondLst>
                      <p:childTnLst>
                        <p:par>
                          <p:cTn id="950" fill="hold">
                            <p:stCondLst>
                              <p:cond delay="0"/>
                            </p:stCondLst>
                            <p:childTnLst>
                              <p:par>
                                <p:cTn id="951" presetID="22" presetClass="entr" presetSubtype="1" fill="hold" nodeType="clickEffect">
                                  <p:stCondLst>
                                    <p:cond delay="0"/>
                                  </p:stCondLst>
                                  <p:childTnLst>
                                    <p:set>
                                      <p:cBhvr>
                                        <p:cTn id="952" dur="1" fill="hold">
                                          <p:stCondLst>
                                            <p:cond delay="0"/>
                                          </p:stCondLst>
                                        </p:cTn>
                                        <p:tgtEl>
                                          <p:spTgt spid="339"/>
                                        </p:tgtEl>
                                        <p:attrNameLst>
                                          <p:attrName>style.visibility</p:attrName>
                                        </p:attrNameLst>
                                      </p:cBhvr>
                                      <p:to>
                                        <p:strVal val="visible"/>
                                      </p:to>
                                    </p:set>
                                    <p:animEffect transition="in" filter="wipe(up)">
                                      <p:cBhvr>
                                        <p:cTn id="953" dur="500"/>
                                        <p:tgtEl>
                                          <p:spTgt spid="339"/>
                                        </p:tgtEl>
                                      </p:cBhvr>
                                    </p:animEffect>
                                  </p:childTnLst>
                                </p:cTn>
                              </p:par>
                            </p:childTnLst>
                          </p:cTn>
                        </p:par>
                      </p:childTnLst>
                    </p:cTn>
                  </p:par>
                  <p:par>
                    <p:cTn id="954" fill="hold">
                      <p:stCondLst>
                        <p:cond delay="indefinite"/>
                      </p:stCondLst>
                      <p:childTnLst>
                        <p:par>
                          <p:cTn id="955" fill="hold">
                            <p:stCondLst>
                              <p:cond delay="0"/>
                            </p:stCondLst>
                            <p:childTnLst>
                              <p:par>
                                <p:cTn id="956" presetID="22" presetClass="entr" presetSubtype="1" fill="hold" nodeType="clickEffect">
                                  <p:stCondLst>
                                    <p:cond delay="0"/>
                                  </p:stCondLst>
                                  <p:childTnLst>
                                    <p:set>
                                      <p:cBhvr>
                                        <p:cTn id="957" dur="1" fill="hold">
                                          <p:stCondLst>
                                            <p:cond delay="0"/>
                                          </p:stCondLst>
                                        </p:cTn>
                                        <p:tgtEl>
                                          <p:spTgt spid="340"/>
                                        </p:tgtEl>
                                        <p:attrNameLst>
                                          <p:attrName>style.visibility</p:attrName>
                                        </p:attrNameLst>
                                      </p:cBhvr>
                                      <p:to>
                                        <p:strVal val="visible"/>
                                      </p:to>
                                    </p:set>
                                    <p:animEffect transition="in" filter="wipe(up)">
                                      <p:cBhvr>
                                        <p:cTn id="958" dur="500"/>
                                        <p:tgtEl>
                                          <p:spTgt spid="340"/>
                                        </p:tgtEl>
                                      </p:cBhvr>
                                    </p:animEffect>
                                  </p:childTnLst>
                                </p:cTn>
                              </p:par>
                            </p:childTnLst>
                          </p:cTn>
                        </p:par>
                      </p:childTnLst>
                    </p:cTn>
                  </p:par>
                  <p:par>
                    <p:cTn id="959" fill="hold">
                      <p:stCondLst>
                        <p:cond delay="indefinite"/>
                      </p:stCondLst>
                      <p:childTnLst>
                        <p:par>
                          <p:cTn id="960" fill="hold">
                            <p:stCondLst>
                              <p:cond delay="0"/>
                            </p:stCondLst>
                            <p:childTnLst>
                              <p:par>
                                <p:cTn id="961" presetID="10" presetClass="exit" presetSubtype="0" fill="hold" grpId="1" nodeType="clickEffect">
                                  <p:stCondLst>
                                    <p:cond delay="0"/>
                                  </p:stCondLst>
                                  <p:childTnLst>
                                    <p:animEffect transition="out" filter="fade">
                                      <p:cBhvr>
                                        <p:cTn id="962" dur="500"/>
                                        <p:tgtEl>
                                          <p:spTgt spid="338"/>
                                        </p:tgtEl>
                                      </p:cBhvr>
                                    </p:animEffect>
                                    <p:set>
                                      <p:cBhvr>
                                        <p:cTn id="963" dur="1" fill="hold">
                                          <p:stCondLst>
                                            <p:cond delay="499"/>
                                          </p:stCondLst>
                                        </p:cTn>
                                        <p:tgtEl>
                                          <p:spTgt spid="338"/>
                                        </p:tgtEl>
                                        <p:attrNameLst>
                                          <p:attrName>style.visibility</p:attrName>
                                        </p:attrNameLst>
                                      </p:cBhvr>
                                      <p:to>
                                        <p:strVal val="hidden"/>
                                      </p:to>
                                    </p:set>
                                  </p:childTnLst>
                                </p:cTn>
                              </p:par>
                            </p:childTnLst>
                          </p:cTn>
                        </p:par>
                        <p:par>
                          <p:cTn id="964" fill="hold">
                            <p:stCondLst>
                              <p:cond delay="500"/>
                            </p:stCondLst>
                            <p:childTnLst>
                              <p:par>
                                <p:cTn id="965" presetID="21" presetClass="emph" presetSubtype="0" fill="hold" nodeType="afterEffect">
                                  <p:stCondLst>
                                    <p:cond delay="0"/>
                                  </p:stCondLst>
                                  <p:childTnLst>
                                    <p:animClr clrSpc="hsl" dir="cw">
                                      <p:cBhvr override="childStyle">
                                        <p:cTn id="966" dur="500" fill="hold"/>
                                        <p:tgtEl>
                                          <p:spTgt spid="339"/>
                                        </p:tgtEl>
                                        <p:attrNameLst>
                                          <p:attrName>style.color</p:attrName>
                                        </p:attrNameLst>
                                      </p:cBhvr>
                                      <p:by>
                                        <p:hsl h="7200000" s="0" l="0"/>
                                      </p:by>
                                    </p:animClr>
                                    <p:animClr clrSpc="hsl" dir="cw">
                                      <p:cBhvr>
                                        <p:cTn id="967" dur="500" fill="hold"/>
                                        <p:tgtEl>
                                          <p:spTgt spid="339"/>
                                        </p:tgtEl>
                                        <p:attrNameLst>
                                          <p:attrName>fillcolor</p:attrName>
                                        </p:attrNameLst>
                                      </p:cBhvr>
                                      <p:by>
                                        <p:hsl h="7200000" s="0" l="0"/>
                                      </p:by>
                                    </p:animClr>
                                    <p:animClr clrSpc="hsl" dir="cw">
                                      <p:cBhvr>
                                        <p:cTn id="968" dur="500" fill="hold"/>
                                        <p:tgtEl>
                                          <p:spTgt spid="339"/>
                                        </p:tgtEl>
                                        <p:attrNameLst>
                                          <p:attrName>stroke.color</p:attrName>
                                        </p:attrNameLst>
                                      </p:cBhvr>
                                      <p:by>
                                        <p:hsl h="7200000" s="0" l="0"/>
                                      </p:by>
                                    </p:animClr>
                                    <p:set>
                                      <p:cBhvr>
                                        <p:cTn id="969" dur="500" fill="hold"/>
                                        <p:tgtEl>
                                          <p:spTgt spid="339"/>
                                        </p:tgtEl>
                                        <p:attrNameLst>
                                          <p:attrName>fill.type</p:attrName>
                                        </p:attrNameLst>
                                      </p:cBhvr>
                                      <p:to>
                                        <p:strVal val="solid"/>
                                      </p:to>
                                    </p:set>
                                  </p:childTnLst>
                                </p:cTn>
                              </p:par>
                            </p:childTnLst>
                          </p:cTn>
                        </p:par>
                      </p:childTnLst>
                    </p:cTn>
                  </p:par>
                  <p:par>
                    <p:cTn id="970" fill="hold">
                      <p:stCondLst>
                        <p:cond delay="indefinite"/>
                      </p:stCondLst>
                      <p:childTnLst>
                        <p:par>
                          <p:cTn id="971" fill="hold">
                            <p:stCondLst>
                              <p:cond delay="0"/>
                            </p:stCondLst>
                            <p:childTnLst>
                              <p:par>
                                <p:cTn id="972" presetID="22" presetClass="entr" presetSubtype="1" fill="hold" grpId="0" nodeType="clickEffect">
                                  <p:stCondLst>
                                    <p:cond delay="0"/>
                                  </p:stCondLst>
                                  <p:childTnLst>
                                    <p:set>
                                      <p:cBhvr>
                                        <p:cTn id="973" dur="1" fill="hold">
                                          <p:stCondLst>
                                            <p:cond delay="0"/>
                                          </p:stCondLst>
                                        </p:cTn>
                                        <p:tgtEl>
                                          <p:spTgt spid="341"/>
                                        </p:tgtEl>
                                        <p:attrNameLst>
                                          <p:attrName>style.visibility</p:attrName>
                                        </p:attrNameLst>
                                      </p:cBhvr>
                                      <p:to>
                                        <p:strVal val="visible"/>
                                      </p:to>
                                    </p:set>
                                    <p:animEffect transition="in" filter="wipe(up)">
                                      <p:cBhvr>
                                        <p:cTn id="974" dur="500"/>
                                        <p:tgtEl>
                                          <p:spTgt spid="341"/>
                                        </p:tgtEl>
                                      </p:cBhvr>
                                    </p:animEffect>
                                  </p:childTnLst>
                                </p:cTn>
                              </p:par>
                            </p:childTnLst>
                          </p:cTn>
                        </p:par>
                      </p:childTnLst>
                    </p:cTn>
                  </p:par>
                  <p:par>
                    <p:cTn id="975" fill="hold">
                      <p:stCondLst>
                        <p:cond delay="indefinite"/>
                      </p:stCondLst>
                      <p:childTnLst>
                        <p:par>
                          <p:cTn id="976" fill="hold">
                            <p:stCondLst>
                              <p:cond delay="0"/>
                            </p:stCondLst>
                            <p:childTnLst>
                              <p:par>
                                <p:cTn id="977" presetID="22" presetClass="entr" presetSubtype="1" fill="hold" nodeType="clickEffect">
                                  <p:stCondLst>
                                    <p:cond delay="0"/>
                                  </p:stCondLst>
                                  <p:childTnLst>
                                    <p:set>
                                      <p:cBhvr>
                                        <p:cTn id="978" dur="1" fill="hold">
                                          <p:stCondLst>
                                            <p:cond delay="0"/>
                                          </p:stCondLst>
                                        </p:cTn>
                                        <p:tgtEl>
                                          <p:spTgt spid="342"/>
                                        </p:tgtEl>
                                        <p:attrNameLst>
                                          <p:attrName>style.visibility</p:attrName>
                                        </p:attrNameLst>
                                      </p:cBhvr>
                                      <p:to>
                                        <p:strVal val="visible"/>
                                      </p:to>
                                    </p:set>
                                    <p:animEffect transition="in" filter="wipe(up)">
                                      <p:cBhvr>
                                        <p:cTn id="979" dur="500"/>
                                        <p:tgtEl>
                                          <p:spTgt spid="342"/>
                                        </p:tgtEl>
                                      </p:cBhvr>
                                    </p:animEffect>
                                  </p:childTnLst>
                                </p:cTn>
                              </p:par>
                            </p:childTnLst>
                          </p:cTn>
                        </p:par>
                      </p:childTnLst>
                    </p:cTn>
                  </p:par>
                  <p:par>
                    <p:cTn id="980" fill="hold">
                      <p:stCondLst>
                        <p:cond delay="indefinite"/>
                      </p:stCondLst>
                      <p:childTnLst>
                        <p:par>
                          <p:cTn id="981" fill="hold">
                            <p:stCondLst>
                              <p:cond delay="0"/>
                            </p:stCondLst>
                            <p:childTnLst>
                              <p:par>
                                <p:cTn id="982" presetID="22" presetClass="entr" presetSubtype="1" fill="hold" nodeType="clickEffect">
                                  <p:stCondLst>
                                    <p:cond delay="0"/>
                                  </p:stCondLst>
                                  <p:childTnLst>
                                    <p:set>
                                      <p:cBhvr>
                                        <p:cTn id="983" dur="1" fill="hold">
                                          <p:stCondLst>
                                            <p:cond delay="0"/>
                                          </p:stCondLst>
                                        </p:cTn>
                                        <p:tgtEl>
                                          <p:spTgt spid="343"/>
                                        </p:tgtEl>
                                        <p:attrNameLst>
                                          <p:attrName>style.visibility</p:attrName>
                                        </p:attrNameLst>
                                      </p:cBhvr>
                                      <p:to>
                                        <p:strVal val="visible"/>
                                      </p:to>
                                    </p:set>
                                    <p:animEffect transition="in" filter="wipe(up)">
                                      <p:cBhvr>
                                        <p:cTn id="984" dur="500"/>
                                        <p:tgtEl>
                                          <p:spTgt spid="343"/>
                                        </p:tgtEl>
                                      </p:cBhvr>
                                    </p:animEffect>
                                  </p:childTnLst>
                                </p:cTn>
                              </p:par>
                            </p:childTnLst>
                          </p:cTn>
                        </p:par>
                      </p:childTnLst>
                    </p:cTn>
                  </p:par>
                  <p:par>
                    <p:cTn id="985" fill="hold">
                      <p:stCondLst>
                        <p:cond delay="indefinite"/>
                      </p:stCondLst>
                      <p:childTnLst>
                        <p:par>
                          <p:cTn id="986" fill="hold">
                            <p:stCondLst>
                              <p:cond delay="0"/>
                            </p:stCondLst>
                            <p:childTnLst>
                              <p:par>
                                <p:cTn id="987" presetID="10" presetClass="exit" presetSubtype="0" fill="hold" grpId="1" nodeType="clickEffect">
                                  <p:stCondLst>
                                    <p:cond delay="0"/>
                                  </p:stCondLst>
                                  <p:childTnLst>
                                    <p:animEffect transition="out" filter="fade">
                                      <p:cBhvr>
                                        <p:cTn id="988" dur="500"/>
                                        <p:tgtEl>
                                          <p:spTgt spid="341"/>
                                        </p:tgtEl>
                                      </p:cBhvr>
                                    </p:animEffect>
                                    <p:set>
                                      <p:cBhvr>
                                        <p:cTn id="989" dur="1" fill="hold">
                                          <p:stCondLst>
                                            <p:cond delay="499"/>
                                          </p:stCondLst>
                                        </p:cTn>
                                        <p:tgtEl>
                                          <p:spTgt spid="341"/>
                                        </p:tgtEl>
                                        <p:attrNameLst>
                                          <p:attrName>style.visibility</p:attrName>
                                        </p:attrNameLst>
                                      </p:cBhvr>
                                      <p:to>
                                        <p:strVal val="hidden"/>
                                      </p:to>
                                    </p:set>
                                  </p:childTnLst>
                                </p:cTn>
                              </p:par>
                            </p:childTnLst>
                          </p:cTn>
                        </p:par>
                        <p:par>
                          <p:cTn id="990" fill="hold">
                            <p:stCondLst>
                              <p:cond delay="500"/>
                            </p:stCondLst>
                            <p:childTnLst>
                              <p:par>
                                <p:cTn id="991" presetID="21" presetClass="emph" presetSubtype="0" fill="hold" nodeType="afterEffect">
                                  <p:stCondLst>
                                    <p:cond delay="0"/>
                                  </p:stCondLst>
                                  <p:childTnLst>
                                    <p:animClr clrSpc="hsl" dir="cw">
                                      <p:cBhvr override="childStyle">
                                        <p:cTn id="992" dur="500" fill="hold"/>
                                        <p:tgtEl>
                                          <p:spTgt spid="342"/>
                                        </p:tgtEl>
                                        <p:attrNameLst>
                                          <p:attrName>style.color</p:attrName>
                                        </p:attrNameLst>
                                      </p:cBhvr>
                                      <p:by>
                                        <p:hsl h="7200000" s="0" l="0"/>
                                      </p:by>
                                    </p:animClr>
                                    <p:animClr clrSpc="hsl" dir="cw">
                                      <p:cBhvr>
                                        <p:cTn id="993" dur="500" fill="hold"/>
                                        <p:tgtEl>
                                          <p:spTgt spid="342"/>
                                        </p:tgtEl>
                                        <p:attrNameLst>
                                          <p:attrName>fillcolor</p:attrName>
                                        </p:attrNameLst>
                                      </p:cBhvr>
                                      <p:by>
                                        <p:hsl h="7200000" s="0" l="0"/>
                                      </p:by>
                                    </p:animClr>
                                    <p:animClr clrSpc="hsl" dir="cw">
                                      <p:cBhvr>
                                        <p:cTn id="994" dur="500" fill="hold"/>
                                        <p:tgtEl>
                                          <p:spTgt spid="342"/>
                                        </p:tgtEl>
                                        <p:attrNameLst>
                                          <p:attrName>stroke.color</p:attrName>
                                        </p:attrNameLst>
                                      </p:cBhvr>
                                      <p:by>
                                        <p:hsl h="7200000" s="0" l="0"/>
                                      </p:by>
                                    </p:animClr>
                                    <p:set>
                                      <p:cBhvr>
                                        <p:cTn id="995" dur="500" fill="hold"/>
                                        <p:tgtEl>
                                          <p:spTgt spid="342"/>
                                        </p:tgtEl>
                                        <p:attrNameLst>
                                          <p:attrName>fill.type</p:attrName>
                                        </p:attrNameLst>
                                      </p:cBhvr>
                                      <p:to>
                                        <p:strVal val="solid"/>
                                      </p:to>
                                    </p:set>
                                  </p:childTnLst>
                                </p:cTn>
                              </p:par>
                            </p:childTnLst>
                          </p:cTn>
                        </p:par>
                      </p:childTnLst>
                    </p:cTn>
                  </p:par>
                  <p:par>
                    <p:cTn id="996" fill="hold">
                      <p:stCondLst>
                        <p:cond delay="indefinite"/>
                      </p:stCondLst>
                      <p:childTnLst>
                        <p:par>
                          <p:cTn id="997" fill="hold">
                            <p:stCondLst>
                              <p:cond delay="0"/>
                            </p:stCondLst>
                            <p:childTnLst>
                              <p:par>
                                <p:cTn id="998" presetID="22" presetClass="entr" presetSubtype="1" fill="hold" grpId="0" nodeType="clickEffect">
                                  <p:stCondLst>
                                    <p:cond delay="0"/>
                                  </p:stCondLst>
                                  <p:childTnLst>
                                    <p:set>
                                      <p:cBhvr>
                                        <p:cTn id="999" dur="1" fill="hold">
                                          <p:stCondLst>
                                            <p:cond delay="0"/>
                                          </p:stCondLst>
                                        </p:cTn>
                                        <p:tgtEl>
                                          <p:spTgt spid="344"/>
                                        </p:tgtEl>
                                        <p:attrNameLst>
                                          <p:attrName>style.visibility</p:attrName>
                                        </p:attrNameLst>
                                      </p:cBhvr>
                                      <p:to>
                                        <p:strVal val="visible"/>
                                      </p:to>
                                    </p:set>
                                    <p:animEffect transition="in" filter="wipe(up)">
                                      <p:cBhvr>
                                        <p:cTn id="1000" dur="500"/>
                                        <p:tgtEl>
                                          <p:spTgt spid="344"/>
                                        </p:tgtEl>
                                      </p:cBhvr>
                                    </p:animEffect>
                                  </p:childTnLst>
                                </p:cTn>
                              </p:par>
                            </p:childTnLst>
                          </p:cTn>
                        </p:par>
                      </p:childTnLst>
                    </p:cTn>
                  </p:par>
                  <p:par>
                    <p:cTn id="1001" fill="hold">
                      <p:stCondLst>
                        <p:cond delay="indefinite"/>
                      </p:stCondLst>
                      <p:childTnLst>
                        <p:par>
                          <p:cTn id="1002" fill="hold">
                            <p:stCondLst>
                              <p:cond delay="0"/>
                            </p:stCondLst>
                            <p:childTnLst>
                              <p:par>
                                <p:cTn id="1003" presetID="22" presetClass="entr" presetSubtype="1" fill="hold" nodeType="clickEffect">
                                  <p:stCondLst>
                                    <p:cond delay="0"/>
                                  </p:stCondLst>
                                  <p:childTnLst>
                                    <p:set>
                                      <p:cBhvr>
                                        <p:cTn id="1004" dur="1" fill="hold">
                                          <p:stCondLst>
                                            <p:cond delay="0"/>
                                          </p:stCondLst>
                                        </p:cTn>
                                        <p:tgtEl>
                                          <p:spTgt spid="345"/>
                                        </p:tgtEl>
                                        <p:attrNameLst>
                                          <p:attrName>style.visibility</p:attrName>
                                        </p:attrNameLst>
                                      </p:cBhvr>
                                      <p:to>
                                        <p:strVal val="visible"/>
                                      </p:to>
                                    </p:set>
                                    <p:animEffect transition="in" filter="wipe(up)">
                                      <p:cBhvr>
                                        <p:cTn id="1005" dur="500"/>
                                        <p:tgtEl>
                                          <p:spTgt spid="345"/>
                                        </p:tgtEl>
                                      </p:cBhvr>
                                    </p:animEffect>
                                  </p:childTnLst>
                                </p:cTn>
                              </p:par>
                            </p:childTnLst>
                          </p:cTn>
                        </p:par>
                      </p:childTnLst>
                    </p:cTn>
                  </p:par>
                  <p:par>
                    <p:cTn id="1006" fill="hold">
                      <p:stCondLst>
                        <p:cond delay="indefinite"/>
                      </p:stCondLst>
                      <p:childTnLst>
                        <p:par>
                          <p:cTn id="1007" fill="hold">
                            <p:stCondLst>
                              <p:cond delay="0"/>
                            </p:stCondLst>
                            <p:childTnLst>
                              <p:par>
                                <p:cTn id="1008" presetID="22" presetClass="entr" presetSubtype="1" fill="hold" nodeType="clickEffect">
                                  <p:stCondLst>
                                    <p:cond delay="0"/>
                                  </p:stCondLst>
                                  <p:childTnLst>
                                    <p:set>
                                      <p:cBhvr>
                                        <p:cTn id="1009" dur="1" fill="hold">
                                          <p:stCondLst>
                                            <p:cond delay="0"/>
                                          </p:stCondLst>
                                        </p:cTn>
                                        <p:tgtEl>
                                          <p:spTgt spid="346"/>
                                        </p:tgtEl>
                                        <p:attrNameLst>
                                          <p:attrName>style.visibility</p:attrName>
                                        </p:attrNameLst>
                                      </p:cBhvr>
                                      <p:to>
                                        <p:strVal val="visible"/>
                                      </p:to>
                                    </p:set>
                                    <p:animEffect transition="in" filter="wipe(up)">
                                      <p:cBhvr>
                                        <p:cTn id="1010" dur="500"/>
                                        <p:tgtEl>
                                          <p:spTgt spid="346"/>
                                        </p:tgtEl>
                                      </p:cBhvr>
                                    </p:animEffect>
                                  </p:childTnLst>
                                </p:cTn>
                              </p:par>
                            </p:childTnLst>
                          </p:cTn>
                        </p:par>
                      </p:childTnLst>
                    </p:cTn>
                  </p:par>
                  <p:par>
                    <p:cTn id="1011" fill="hold">
                      <p:stCondLst>
                        <p:cond delay="indefinite"/>
                      </p:stCondLst>
                      <p:childTnLst>
                        <p:par>
                          <p:cTn id="1012" fill="hold">
                            <p:stCondLst>
                              <p:cond delay="0"/>
                            </p:stCondLst>
                            <p:childTnLst>
                              <p:par>
                                <p:cTn id="1013" presetID="10" presetClass="exit" presetSubtype="0" fill="hold" grpId="1" nodeType="clickEffect">
                                  <p:stCondLst>
                                    <p:cond delay="0"/>
                                  </p:stCondLst>
                                  <p:childTnLst>
                                    <p:animEffect transition="out" filter="fade">
                                      <p:cBhvr>
                                        <p:cTn id="1014" dur="500"/>
                                        <p:tgtEl>
                                          <p:spTgt spid="344"/>
                                        </p:tgtEl>
                                      </p:cBhvr>
                                    </p:animEffect>
                                    <p:set>
                                      <p:cBhvr>
                                        <p:cTn id="1015" dur="1" fill="hold">
                                          <p:stCondLst>
                                            <p:cond delay="499"/>
                                          </p:stCondLst>
                                        </p:cTn>
                                        <p:tgtEl>
                                          <p:spTgt spid="344"/>
                                        </p:tgtEl>
                                        <p:attrNameLst>
                                          <p:attrName>style.visibility</p:attrName>
                                        </p:attrNameLst>
                                      </p:cBhvr>
                                      <p:to>
                                        <p:strVal val="hidden"/>
                                      </p:to>
                                    </p:set>
                                  </p:childTnLst>
                                </p:cTn>
                              </p:par>
                            </p:childTnLst>
                          </p:cTn>
                        </p:par>
                        <p:par>
                          <p:cTn id="1016" fill="hold">
                            <p:stCondLst>
                              <p:cond delay="500"/>
                            </p:stCondLst>
                            <p:childTnLst>
                              <p:par>
                                <p:cTn id="1017" presetID="21" presetClass="emph" presetSubtype="0" fill="hold" nodeType="afterEffect">
                                  <p:stCondLst>
                                    <p:cond delay="0"/>
                                  </p:stCondLst>
                                  <p:childTnLst>
                                    <p:animClr clrSpc="hsl" dir="cw">
                                      <p:cBhvr override="childStyle">
                                        <p:cTn id="1018" dur="500" fill="hold"/>
                                        <p:tgtEl>
                                          <p:spTgt spid="345"/>
                                        </p:tgtEl>
                                        <p:attrNameLst>
                                          <p:attrName>style.color</p:attrName>
                                        </p:attrNameLst>
                                      </p:cBhvr>
                                      <p:by>
                                        <p:hsl h="7200000" s="0" l="0"/>
                                      </p:by>
                                    </p:animClr>
                                    <p:animClr clrSpc="hsl" dir="cw">
                                      <p:cBhvr>
                                        <p:cTn id="1019" dur="500" fill="hold"/>
                                        <p:tgtEl>
                                          <p:spTgt spid="345"/>
                                        </p:tgtEl>
                                        <p:attrNameLst>
                                          <p:attrName>fillcolor</p:attrName>
                                        </p:attrNameLst>
                                      </p:cBhvr>
                                      <p:by>
                                        <p:hsl h="7200000" s="0" l="0"/>
                                      </p:by>
                                    </p:animClr>
                                    <p:animClr clrSpc="hsl" dir="cw">
                                      <p:cBhvr>
                                        <p:cTn id="1020" dur="500" fill="hold"/>
                                        <p:tgtEl>
                                          <p:spTgt spid="345"/>
                                        </p:tgtEl>
                                        <p:attrNameLst>
                                          <p:attrName>stroke.color</p:attrName>
                                        </p:attrNameLst>
                                      </p:cBhvr>
                                      <p:by>
                                        <p:hsl h="7200000" s="0" l="0"/>
                                      </p:by>
                                    </p:animClr>
                                    <p:set>
                                      <p:cBhvr>
                                        <p:cTn id="1021" dur="500" fill="hold"/>
                                        <p:tgtEl>
                                          <p:spTgt spid="345"/>
                                        </p:tgtEl>
                                        <p:attrNameLst>
                                          <p:attrName>fill.type</p:attrName>
                                        </p:attrNameLst>
                                      </p:cBhvr>
                                      <p:to>
                                        <p:strVal val="solid"/>
                                      </p:to>
                                    </p:set>
                                  </p:childTnLst>
                                </p:cTn>
                              </p:par>
                            </p:childTnLst>
                          </p:cTn>
                        </p:par>
                      </p:childTnLst>
                    </p:cTn>
                  </p:par>
                  <p:par>
                    <p:cTn id="1022" fill="hold">
                      <p:stCondLst>
                        <p:cond delay="indefinite"/>
                      </p:stCondLst>
                      <p:childTnLst>
                        <p:par>
                          <p:cTn id="1023" fill="hold">
                            <p:stCondLst>
                              <p:cond delay="0"/>
                            </p:stCondLst>
                            <p:childTnLst>
                              <p:par>
                                <p:cTn id="1024" presetID="22" presetClass="entr" presetSubtype="1" fill="hold" grpId="0" nodeType="clickEffect">
                                  <p:stCondLst>
                                    <p:cond delay="0"/>
                                  </p:stCondLst>
                                  <p:childTnLst>
                                    <p:set>
                                      <p:cBhvr>
                                        <p:cTn id="1025" dur="1" fill="hold">
                                          <p:stCondLst>
                                            <p:cond delay="0"/>
                                          </p:stCondLst>
                                        </p:cTn>
                                        <p:tgtEl>
                                          <p:spTgt spid="347"/>
                                        </p:tgtEl>
                                        <p:attrNameLst>
                                          <p:attrName>style.visibility</p:attrName>
                                        </p:attrNameLst>
                                      </p:cBhvr>
                                      <p:to>
                                        <p:strVal val="visible"/>
                                      </p:to>
                                    </p:set>
                                    <p:animEffect transition="in" filter="wipe(up)">
                                      <p:cBhvr>
                                        <p:cTn id="1026" dur="500"/>
                                        <p:tgtEl>
                                          <p:spTgt spid="347"/>
                                        </p:tgtEl>
                                      </p:cBhvr>
                                    </p:animEffect>
                                  </p:childTnLst>
                                </p:cTn>
                              </p:par>
                            </p:childTnLst>
                          </p:cTn>
                        </p:par>
                      </p:childTnLst>
                    </p:cTn>
                  </p:par>
                  <p:par>
                    <p:cTn id="1027" fill="hold">
                      <p:stCondLst>
                        <p:cond delay="indefinite"/>
                      </p:stCondLst>
                      <p:childTnLst>
                        <p:par>
                          <p:cTn id="1028" fill="hold">
                            <p:stCondLst>
                              <p:cond delay="0"/>
                            </p:stCondLst>
                            <p:childTnLst>
                              <p:par>
                                <p:cTn id="1029" presetID="22" presetClass="entr" presetSubtype="1" fill="hold" nodeType="clickEffect">
                                  <p:stCondLst>
                                    <p:cond delay="0"/>
                                  </p:stCondLst>
                                  <p:childTnLst>
                                    <p:set>
                                      <p:cBhvr>
                                        <p:cTn id="1030" dur="1" fill="hold">
                                          <p:stCondLst>
                                            <p:cond delay="0"/>
                                          </p:stCondLst>
                                        </p:cTn>
                                        <p:tgtEl>
                                          <p:spTgt spid="348"/>
                                        </p:tgtEl>
                                        <p:attrNameLst>
                                          <p:attrName>style.visibility</p:attrName>
                                        </p:attrNameLst>
                                      </p:cBhvr>
                                      <p:to>
                                        <p:strVal val="visible"/>
                                      </p:to>
                                    </p:set>
                                    <p:animEffect transition="in" filter="wipe(up)">
                                      <p:cBhvr>
                                        <p:cTn id="1031" dur="500"/>
                                        <p:tgtEl>
                                          <p:spTgt spid="348"/>
                                        </p:tgtEl>
                                      </p:cBhvr>
                                    </p:animEffect>
                                  </p:childTnLst>
                                </p:cTn>
                              </p:par>
                            </p:childTnLst>
                          </p:cTn>
                        </p:par>
                      </p:childTnLst>
                    </p:cTn>
                  </p:par>
                  <p:par>
                    <p:cTn id="1032" fill="hold">
                      <p:stCondLst>
                        <p:cond delay="indefinite"/>
                      </p:stCondLst>
                      <p:childTnLst>
                        <p:par>
                          <p:cTn id="1033" fill="hold">
                            <p:stCondLst>
                              <p:cond delay="0"/>
                            </p:stCondLst>
                            <p:childTnLst>
                              <p:par>
                                <p:cTn id="1034" presetID="22" presetClass="entr" presetSubtype="1" fill="hold" nodeType="clickEffect">
                                  <p:stCondLst>
                                    <p:cond delay="0"/>
                                  </p:stCondLst>
                                  <p:childTnLst>
                                    <p:set>
                                      <p:cBhvr>
                                        <p:cTn id="1035" dur="1" fill="hold">
                                          <p:stCondLst>
                                            <p:cond delay="0"/>
                                          </p:stCondLst>
                                        </p:cTn>
                                        <p:tgtEl>
                                          <p:spTgt spid="349"/>
                                        </p:tgtEl>
                                        <p:attrNameLst>
                                          <p:attrName>style.visibility</p:attrName>
                                        </p:attrNameLst>
                                      </p:cBhvr>
                                      <p:to>
                                        <p:strVal val="visible"/>
                                      </p:to>
                                    </p:set>
                                    <p:animEffect transition="in" filter="wipe(up)">
                                      <p:cBhvr>
                                        <p:cTn id="1036" dur="500"/>
                                        <p:tgtEl>
                                          <p:spTgt spid="349"/>
                                        </p:tgtEl>
                                      </p:cBhvr>
                                    </p:animEffect>
                                  </p:childTnLst>
                                </p:cTn>
                              </p:par>
                            </p:childTnLst>
                          </p:cTn>
                        </p:par>
                      </p:childTnLst>
                    </p:cTn>
                  </p:par>
                  <p:par>
                    <p:cTn id="1037" fill="hold">
                      <p:stCondLst>
                        <p:cond delay="indefinite"/>
                      </p:stCondLst>
                      <p:childTnLst>
                        <p:par>
                          <p:cTn id="1038" fill="hold">
                            <p:stCondLst>
                              <p:cond delay="0"/>
                            </p:stCondLst>
                            <p:childTnLst>
                              <p:par>
                                <p:cTn id="1039" presetID="10" presetClass="exit" presetSubtype="0" fill="hold" grpId="1" nodeType="clickEffect">
                                  <p:stCondLst>
                                    <p:cond delay="0"/>
                                  </p:stCondLst>
                                  <p:childTnLst>
                                    <p:animEffect transition="out" filter="fade">
                                      <p:cBhvr>
                                        <p:cTn id="1040" dur="500"/>
                                        <p:tgtEl>
                                          <p:spTgt spid="347"/>
                                        </p:tgtEl>
                                      </p:cBhvr>
                                    </p:animEffect>
                                    <p:set>
                                      <p:cBhvr>
                                        <p:cTn id="1041" dur="1" fill="hold">
                                          <p:stCondLst>
                                            <p:cond delay="499"/>
                                          </p:stCondLst>
                                        </p:cTn>
                                        <p:tgtEl>
                                          <p:spTgt spid="347"/>
                                        </p:tgtEl>
                                        <p:attrNameLst>
                                          <p:attrName>style.visibility</p:attrName>
                                        </p:attrNameLst>
                                      </p:cBhvr>
                                      <p:to>
                                        <p:strVal val="hidden"/>
                                      </p:to>
                                    </p:set>
                                  </p:childTnLst>
                                </p:cTn>
                              </p:par>
                            </p:childTnLst>
                          </p:cTn>
                        </p:par>
                        <p:par>
                          <p:cTn id="1042" fill="hold">
                            <p:stCondLst>
                              <p:cond delay="500"/>
                            </p:stCondLst>
                            <p:childTnLst>
                              <p:par>
                                <p:cTn id="1043" presetID="21" presetClass="emph" presetSubtype="0" fill="hold" nodeType="afterEffect">
                                  <p:stCondLst>
                                    <p:cond delay="0"/>
                                  </p:stCondLst>
                                  <p:childTnLst>
                                    <p:animClr clrSpc="hsl" dir="cw">
                                      <p:cBhvr override="childStyle">
                                        <p:cTn id="1044" dur="500" fill="hold"/>
                                        <p:tgtEl>
                                          <p:spTgt spid="348"/>
                                        </p:tgtEl>
                                        <p:attrNameLst>
                                          <p:attrName>style.color</p:attrName>
                                        </p:attrNameLst>
                                      </p:cBhvr>
                                      <p:by>
                                        <p:hsl h="7200000" s="0" l="0"/>
                                      </p:by>
                                    </p:animClr>
                                    <p:animClr clrSpc="hsl" dir="cw">
                                      <p:cBhvr>
                                        <p:cTn id="1045" dur="500" fill="hold"/>
                                        <p:tgtEl>
                                          <p:spTgt spid="348"/>
                                        </p:tgtEl>
                                        <p:attrNameLst>
                                          <p:attrName>fillcolor</p:attrName>
                                        </p:attrNameLst>
                                      </p:cBhvr>
                                      <p:by>
                                        <p:hsl h="7200000" s="0" l="0"/>
                                      </p:by>
                                    </p:animClr>
                                    <p:animClr clrSpc="hsl" dir="cw">
                                      <p:cBhvr>
                                        <p:cTn id="1046" dur="500" fill="hold"/>
                                        <p:tgtEl>
                                          <p:spTgt spid="348"/>
                                        </p:tgtEl>
                                        <p:attrNameLst>
                                          <p:attrName>stroke.color</p:attrName>
                                        </p:attrNameLst>
                                      </p:cBhvr>
                                      <p:by>
                                        <p:hsl h="7200000" s="0" l="0"/>
                                      </p:by>
                                    </p:animClr>
                                    <p:set>
                                      <p:cBhvr>
                                        <p:cTn id="1047" dur="500" fill="hold"/>
                                        <p:tgtEl>
                                          <p:spTgt spid="348"/>
                                        </p:tgtEl>
                                        <p:attrNameLst>
                                          <p:attrName>fill.type</p:attrName>
                                        </p:attrNameLst>
                                      </p:cBhvr>
                                      <p:to>
                                        <p:strVal val="solid"/>
                                      </p:to>
                                    </p:set>
                                  </p:childTnLst>
                                </p:cTn>
                              </p:par>
                            </p:childTnLst>
                          </p:cTn>
                        </p:par>
                      </p:childTnLst>
                    </p:cTn>
                  </p:par>
                  <p:par>
                    <p:cTn id="1048" fill="hold">
                      <p:stCondLst>
                        <p:cond delay="indefinite"/>
                      </p:stCondLst>
                      <p:childTnLst>
                        <p:par>
                          <p:cTn id="1049" fill="hold">
                            <p:stCondLst>
                              <p:cond delay="0"/>
                            </p:stCondLst>
                            <p:childTnLst>
                              <p:par>
                                <p:cTn id="1050" presetID="22" presetClass="entr" presetSubtype="1" fill="hold" grpId="0" nodeType="clickEffect">
                                  <p:stCondLst>
                                    <p:cond delay="0"/>
                                  </p:stCondLst>
                                  <p:childTnLst>
                                    <p:set>
                                      <p:cBhvr>
                                        <p:cTn id="1051" dur="1" fill="hold">
                                          <p:stCondLst>
                                            <p:cond delay="0"/>
                                          </p:stCondLst>
                                        </p:cTn>
                                        <p:tgtEl>
                                          <p:spTgt spid="350"/>
                                        </p:tgtEl>
                                        <p:attrNameLst>
                                          <p:attrName>style.visibility</p:attrName>
                                        </p:attrNameLst>
                                      </p:cBhvr>
                                      <p:to>
                                        <p:strVal val="visible"/>
                                      </p:to>
                                    </p:set>
                                    <p:animEffect transition="in" filter="wipe(up)">
                                      <p:cBhvr>
                                        <p:cTn id="1052" dur="500"/>
                                        <p:tgtEl>
                                          <p:spTgt spid="350"/>
                                        </p:tgtEl>
                                      </p:cBhvr>
                                    </p:animEffect>
                                  </p:childTnLst>
                                </p:cTn>
                              </p:par>
                            </p:childTnLst>
                          </p:cTn>
                        </p:par>
                      </p:childTnLst>
                    </p:cTn>
                  </p:par>
                  <p:par>
                    <p:cTn id="1053" fill="hold">
                      <p:stCondLst>
                        <p:cond delay="indefinite"/>
                      </p:stCondLst>
                      <p:childTnLst>
                        <p:par>
                          <p:cTn id="1054" fill="hold">
                            <p:stCondLst>
                              <p:cond delay="0"/>
                            </p:stCondLst>
                            <p:childTnLst>
                              <p:par>
                                <p:cTn id="1055" presetID="22" presetClass="entr" presetSubtype="1" fill="hold" nodeType="clickEffect">
                                  <p:stCondLst>
                                    <p:cond delay="0"/>
                                  </p:stCondLst>
                                  <p:childTnLst>
                                    <p:set>
                                      <p:cBhvr>
                                        <p:cTn id="1056" dur="1" fill="hold">
                                          <p:stCondLst>
                                            <p:cond delay="0"/>
                                          </p:stCondLst>
                                        </p:cTn>
                                        <p:tgtEl>
                                          <p:spTgt spid="351"/>
                                        </p:tgtEl>
                                        <p:attrNameLst>
                                          <p:attrName>style.visibility</p:attrName>
                                        </p:attrNameLst>
                                      </p:cBhvr>
                                      <p:to>
                                        <p:strVal val="visible"/>
                                      </p:to>
                                    </p:set>
                                    <p:animEffect transition="in" filter="wipe(up)">
                                      <p:cBhvr>
                                        <p:cTn id="1057" dur="500"/>
                                        <p:tgtEl>
                                          <p:spTgt spid="351"/>
                                        </p:tgtEl>
                                      </p:cBhvr>
                                    </p:animEffect>
                                  </p:childTnLst>
                                </p:cTn>
                              </p:par>
                            </p:childTnLst>
                          </p:cTn>
                        </p:par>
                      </p:childTnLst>
                    </p:cTn>
                  </p:par>
                  <p:par>
                    <p:cTn id="1058" fill="hold">
                      <p:stCondLst>
                        <p:cond delay="indefinite"/>
                      </p:stCondLst>
                      <p:childTnLst>
                        <p:par>
                          <p:cTn id="1059" fill="hold">
                            <p:stCondLst>
                              <p:cond delay="0"/>
                            </p:stCondLst>
                            <p:childTnLst>
                              <p:par>
                                <p:cTn id="1060" presetID="22" presetClass="entr" presetSubtype="1" fill="hold" nodeType="clickEffect">
                                  <p:stCondLst>
                                    <p:cond delay="0"/>
                                  </p:stCondLst>
                                  <p:childTnLst>
                                    <p:set>
                                      <p:cBhvr>
                                        <p:cTn id="1061" dur="1" fill="hold">
                                          <p:stCondLst>
                                            <p:cond delay="0"/>
                                          </p:stCondLst>
                                        </p:cTn>
                                        <p:tgtEl>
                                          <p:spTgt spid="352"/>
                                        </p:tgtEl>
                                        <p:attrNameLst>
                                          <p:attrName>style.visibility</p:attrName>
                                        </p:attrNameLst>
                                      </p:cBhvr>
                                      <p:to>
                                        <p:strVal val="visible"/>
                                      </p:to>
                                    </p:set>
                                    <p:animEffect transition="in" filter="wipe(up)">
                                      <p:cBhvr>
                                        <p:cTn id="1062" dur="500"/>
                                        <p:tgtEl>
                                          <p:spTgt spid="352"/>
                                        </p:tgtEl>
                                      </p:cBhvr>
                                    </p:animEffect>
                                  </p:childTnLst>
                                </p:cTn>
                              </p:par>
                            </p:childTnLst>
                          </p:cTn>
                        </p:par>
                      </p:childTnLst>
                    </p:cTn>
                  </p:par>
                  <p:par>
                    <p:cTn id="1063" fill="hold">
                      <p:stCondLst>
                        <p:cond delay="indefinite"/>
                      </p:stCondLst>
                      <p:childTnLst>
                        <p:par>
                          <p:cTn id="1064" fill="hold">
                            <p:stCondLst>
                              <p:cond delay="0"/>
                            </p:stCondLst>
                            <p:childTnLst>
                              <p:par>
                                <p:cTn id="1065" presetID="10" presetClass="exit" presetSubtype="0" fill="hold" grpId="1" nodeType="clickEffect">
                                  <p:stCondLst>
                                    <p:cond delay="0"/>
                                  </p:stCondLst>
                                  <p:childTnLst>
                                    <p:animEffect transition="out" filter="fade">
                                      <p:cBhvr>
                                        <p:cTn id="1066" dur="500"/>
                                        <p:tgtEl>
                                          <p:spTgt spid="350"/>
                                        </p:tgtEl>
                                      </p:cBhvr>
                                    </p:animEffect>
                                    <p:set>
                                      <p:cBhvr>
                                        <p:cTn id="1067" dur="1" fill="hold">
                                          <p:stCondLst>
                                            <p:cond delay="499"/>
                                          </p:stCondLst>
                                        </p:cTn>
                                        <p:tgtEl>
                                          <p:spTgt spid="350"/>
                                        </p:tgtEl>
                                        <p:attrNameLst>
                                          <p:attrName>style.visibility</p:attrName>
                                        </p:attrNameLst>
                                      </p:cBhvr>
                                      <p:to>
                                        <p:strVal val="hidden"/>
                                      </p:to>
                                    </p:set>
                                  </p:childTnLst>
                                </p:cTn>
                              </p:par>
                            </p:childTnLst>
                          </p:cTn>
                        </p:par>
                        <p:par>
                          <p:cTn id="1068" fill="hold">
                            <p:stCondLst>
                              <p:cond delay="500"/>
                            </p:stCondLst>
                            <p:childTnLst>
                              <p:par>
                                <p:cTn id="1069" presetID="21" presetClass="emph" presetSubtype="0" fill="hold" nodeType="afterEffect">
                                  <p:stCondLst>
                                    <p:cond delay="0"/>
                                  </p:stCondLst>
                                  <p:childTnLst>
                                    <p:animClr clrSpc="hsl" dir="cw">
                                      <p:cBhvr override="childStyle">
                                        <p:cTn id="1070" dur="500" fill="hold"/>
                                        <p:tgtEl>
                                          <p:spTgt spid="351"/>
                                        </p:tgtEl>
                                        <p:attrNameLst>
                                          <p:attrName>style.color</p:attrName>
                                        </p:attrNameLst>
                                      </p:cBhvr>
                                      <p:by>
                                        <p:hsl h="7200000" s="0" l="0"/>
                                      </p:by>
                                    </p:animClr>
                                    <p:animClr clrSpc="hsl" dir="cw">
                                      <p:cBhvr>
                                        <p:cTn id="1071" dur="500" fill="hold"/>
                                        <p:tgtEl>
                                          <p:spTgt spid="351"/>
                                        </p:tgtEl>
                                        <p:attrNameLst>
                                          <p:attrName>fillcolor</p:attrName>
                                        </p:attrNameLst>
                                      </p:cBhvr>
                                      <p:by>
                                        <p:hsl h="7200000" s="0" l="0"/>
                                      </p:by>
                                    </p:animClr>
                                    <p:animClr clrSpc="hsl" dir="cw">
                                      <p:cBhvr>
                                        <p:cTn id="1072" dur="500" fill="hold"/>
                                        <p:tgtEl>
                                          <p:spTgt spid="351"/>
                                        </p:tgtEl>
                                        <p:attrNameLst>
                                          <p:attrName>stroke.color</p:attrName>
                                        </p:attrNameLst>
                                      </p:cBhvr>
                                      <p:by>
                                        <p:hsl h="7200000" s="0" l="0"/>
                                      </p:by>
                                    </p:animClr>
                                    <p:set>
                                      <p:cBhvr>
                                        <p:cTn id="1073" dur="500" fill="hold"/>
                                        <p:tgtEl>
                                          <p:spTgt spid="351"/>
                                        </p:tgtEl>
                                        <p:attrNameLst>
                                          <p:attrName>fill.type</p:attrName>
                                        </p:attrNameLst>
                                      </p:cBhvr>
                                      <p:to>
                                        <p:strVal val="solid"/>
                                      </p:to>
                                    </p:set>
                                  </p:childTnLst>
                                </p:cTn>
                              </p:par>
                            </p:childTnLst>
                          </p:cTn>
                        </p:par>
                      </p:childTnLst>
                    </p:cTn>
                  </p:par>
                  <p:par>
                    <p:cTn id="1074" fill="hold">
                      <p:stCondLst>
                        <p:cond delay="indefinite"/>
                      </p:stCondLst>
                      <p:childTnLst>
                        <p:par>
                          <p:cTn id="1075" fill="hold">
                            <p:stCondLst>
                              <p:cond delay="0"/>
                            </p:stCondLst>
                            <p:childTnLst>
                              <p:par>
                                <p:cTn id="1076" presetID="22" presetClass="entr" presetSubtype="1" fill="hold" grpId="0" nodeType="clickEffect">
                                  <p:stCondLst>
                                    <p:cond delay="0"/>
                                  </p:stCondLst>
                                  <p:childTnLst>
                                    <p:set>
                                      <p:cBhvr>
                                        <p:cTn id="1077" dur="1" fill="hold">
                                          <p:stCondLst>
                                            <p:cond delay="0"/>
                                          </p:stCondLst>
                                        </p:cTn>
                                        <p:tgtEl>
                                          <p:spTgt spid="353"/>
                                        </p:tgtEl>
                                        <p:attrNameLst>
                                          <p:attrName>style.visibility</p:attrName>
                                        </p:attrNameLst>
                                      </p:cBhvr>
                                      <p:to>
                                        <p:strVal val="visible"/>
                                      </p:to>
                                    </p:set>
                                    <p:animEffect transition="in" filter="wipe(up)">
                                      <p:cBhvr>
                                        <p:cTn id="1078" dur="500"/>
                                        <p:tgtEl>
                                          <p:spTgt spid="353"/>
                                        </p:tgtEl>
                                      </p:cBhvr>
                                    </p:animEffect>
                                  </p:childTnLst>
                                </p:cTn>
                              </p:par>
                            </p:childTnLst>
                          </p:cTn>
                        </p:par>
                      </p:childTnLst>
                    </p:cTn>
                  </p:par>
                  <p:par>
                    <p:cTn id="1079" fill="hold">
                      <p:stCondLst>
                        <p:cond delay="indefinite"/>
                      </p:stCondLst>
                      <p:childTnLst>
                        <p:par>
                          <p:cTn id="1080" fill="hold">
                            <p:stCondLst>
                              <p:cond delay="0"/>
                            </p:stCondLst>
                            <p:childTnLst>
                              <p:par>
                                <p:cTn id="1081" presetID="22" presetClass="entr" presetSubtype="1" fill="hold" nodeType="clickEffect">
                                  <p:stCondLst>
                                    <p:cond delay="0"/>
                                  </p:stCondLst>
                                  <p:childTnLst>
                                    <p:set>
                                      <p:cBhvr>
                                        <p:cTn id="1082" dur="1" fill="hold">
                                          <p:stCondLst>
                                            <p:cond delay="0"/>
                                          </p:stCondLst>
                                        </p:cTn>
                                        <p:tgtEl>
                                          <p:spTgt spid="354"/>
                                        </p:tgtEl>
                                        <p:attrNameLst>
                                          <p:attrName>style.visibility</p:attrName>
                                        </p:attrNameLst>
                                      </p:cBhvr>
                                      <p:to>
                                        <p:strVal val="visible"/>
                                      </p:to>
                                    </p:set>
                                    <p:animEffect transition="in" filter="wipe(up)">
                                      <p:cBhvr>
                                        <p:cTn id="1083" dur="500"/>
                                        <p:tgtEl>
                                          <p:spTgt spid="354"/>
                                        </p:tgtEl>
                                      </p:cBhvr>
                                    </p:animEffect>
                                  </p:childTnLst>
                                </p:cTn>
                              </p:par>
                            </p:childTnLst>
                          </p:cTn>
                        </p:par>
                      </p:childTnLst>
                    </p:cTn>
                  </p:par>
                  <p:par>
                    <p:cTn id="1084" fill="hold">
                      <p:stCondLst>
                        <p:cond delay="indefinite"/>
                      </p:stCondLst>
                      <p:childTnLst>
                        <p:par>
                          <p:cTn id="1085" fill="hold">
                            <p:stCondLst>
                              <p:cond delay="0"/>
                            </p:stCondLst>
                            <p:childTnLst>
                              <p:par>
                                <p:cTn id="1086" presetID="22" presetClass="entr" presetSubtype="1" fill="hold" nodeType="clickEffect">
                                  <p:stCondLst>
                                    <p:cond delay="0"/>
                                  </p:stCondLst>
                                  <p:childTnLst>
                                    <p:set>
                                      <p:cBhvr>
                                        <p:cTn id="1087" dur="1" fill="hold">
                                          <p:stCondLst>
                                            <p:cond delay="0"/>
                                          </p:stCondLst>
                                        </p:cTn>
                                        <p:tgtEl>
                                          <p:spTgt spid="355"/>
                                        </p:tgtEl>
                                        <p:attrNameLst>
                                          <p:attrName>style.visibility</p:attrName>
                                        </p:attrNameLst>
                                      </p:cBhvr>
                                      <p:to>
                                        <p:strVal val="visible"/>
                                      </p:to>
                                    </p:set>
                                    <p:animEffect transition="in" filter="wipe(up)">
                                      <p:cBhvr>
                                        <p:cTn id="1088" dur="500"/>
                                        <p:tgtEl>
                                          <p:spTgt spid="355"/>
                                        </p:tgtEl>
                                      </p:cBhvr>
                                    </p:animEffect>
                                  </p:childTnLst>
                                </p:cTn>
                              </p:par>
                            </p:childTnLst>
                          </p:cTn>
                        </p:par>
                      </p:childTnLst>
                    </p:cTn>
                  </p:par>
                  <p:par>
                    <p:cTn id="1089" fill="hold">
                      <p:stCondLst>
                        <p:cond delay="indefinite"/>
                      </p:stCondLst>
                      <p:childTnLst>
                        <p:par>
                          <p:cTn id="1090" fill="hold">
                            <p:stCondLst>
                              <p:cond delay="0"/>
                            </p:stCondLst>
                            <p:childTnLst>
                              <p:par>
                                <p:cTn id="1091" presetID="10" presetClass="exit" presetSubtype="0" fill="hold" grpId="1" nodeType="clickEffect">
                                  <p:stCondLst>
                                    <p:cond delay="0"/>
                                  </p:stCondLst>
                                  <p:childTnLst>
                                    <p:animEffect transition="out" filter="fade">
                                      <p:cBhvr>
                                        <p:cTn id="1092" dur="500"/>
                                        <p:tgtEl>
                                          <p:spTgt spid="353"/>
                                        </p:tgtEl>
                                      </p:cBhvr>
                                    </p:animEffect>
                                    <p:set>
                                      <p:cBhvr>
                                        <p:cTn id="1093" dur="1" fill="hold">
                                          <p:stCondLst>
                                            <p:cond delay="499"/>
                                          </p:stCondLst>
                                        </p:cTn>
                                        <p:tgtEl>
                                          <p:spTgt spid="353"/>
                                        </p:tgtEl>
                                        <p:attrNameLst>
                                          <p:attrName>style.visibility</p:attrName>
                                        </p:attrNameLst>
                                      </p:cBhvr>
                                      <p:to>
                                        <p:strVal val="hidden"/>
                                      </p:to>
                                    </p:set>
                                  </p:childTnLst>
                                </p:cTn>
                              </p:par>
                            </p:childTnLst>
                          </p:cTn>
                        </p:par>
                        <p:par>
                          <p:cTn id="1094" fill="hold">
                            <p:stCondLst>
                              <p:cond delay="500"/>
                            </p:stCondLst>
                            <p:childTnLst>
                              <p:par>
                                <p:cTn id="1095" presetID="21" presetClass="emph" presetSubtype="0" fill="hold" nodeType="afterEffect">
                                  <p:stCondLst>
                                    <p:cond delay="0"/>
                                  </p:stCondLst>
                                  <p:childTnLst>
                                    <p:animClr clrSpc="hsl" dir="cw">
                                      <p:cBhvr override="childStyle">
                                        <p:cTn id="1096" dur="500" fill="hold"/>
                                        <p:tgtEl>
                                          <p:spTgt spid="354"/>
                                        </p:tgtEl>
                                        <p:attrNameLst>
                                          <p:attrName>style.color</p:attrName>
                                        </p:attrNameLst>
                                      </p:cBhvr>
                                      <p:by>
                                        <p:hsl h="7200000" s="0" l="0"/>
                                      </p:by>
                                    </p:animClr>
                                    <p:animClr clrSpc="hsl" dir="cw">
                                      <p:cBhvr>
                                        <p:cTn id="1097" dur="500" fill="hold"/>
                                        <p:tgtEl>
                                          <p:spTgt spid="354"/>
                                        </p:tgtEl>
                                        <p:attrNameLst>
                                          <p:attrName>fillcolor</p:attrName>
                                        </p:attrNameLst>
                                      </p:cBhvr>
                                      <p:by>
                                        <p:hsl h="7200000" s="0" l="0"/>
                                      </p:by>
                                    </p:animClr>
                                    <p:animClr clrSpc="hsl" dir="cw">
                                      <p:cBhvr>
                                        <p:cTn id="1098" dur="500" fill="hold"/>
                                        <p:tgtEl>
                                          <p:spTgt spid="354"/>
                                        </p:tgtEl>
                                        <p:attrNameLst>
                                          <p:attrName>stroke.color</p:attrName>
                                        </p:attrNameLst>
                                      </p:cBhvr>
                                      <p:by>
                                        <p:hsl h="7200000" s="0" l="0"/>
                                      </p:by>
                                    </p:animClr>
                                    <p:set>
                                      <p:cBhvr>
                                        <p:cTn id="1099" dur="500" fill="hold"/>
                                        <p:tgtEl>
                                          <p:spTgt spid="354"/>
                                        </p:tgtEl>
                                        <p:attrNameLst>
                                          <p:attrName>fill.type</p:attrName>
                                        </p:attrNameLst>
                                      </p:cBhvr>
                                      <p:to>
                                        <p:strVal val="solid"/>
                                      </p:to>
                                    </p:set>
                                  </p:childTnLst>
                                </p:cTn>
                              </p:par>
                            </p:childTnLst>
                          </p:cTn>
                        </p:par>
                      </p:childTnLst>
                    </p:cTn>
                  </p:par>
                  <p:par>
                    <p:cTn id="1100" fill="hold">
                      <p:stCondLst>
                        <p:cond delay="indefinite"/>
                      </p:stCondLst>
                      <p:childTnLst>
                        <p:par>
                          <p:cTn id="1101" fill="hold">
                            <p:stCondLst>
                              <p:cond delay="0"/>
                            </p:stCondLst>
                            <p:childTnLst>
                              <p:par>
                                <p:cTn id="1102" presetID="22" presetClass="entr" presetSubtype="1" fill="hold" grpId="0" nodeType="clickEffect">
                                  <p:stCondLst>
                                    <p:cond delay="0"/>
                                  </p:stCondLst>
                                  <p:childTnLst>
                                    <p:set>
                                      <p:cBhvr>
                                        <p:cTn id="1103" dur="1" fill="hold">
                                          <p:stCondLst>
                                            <p:cond delay="0"/>
                                          </p:stCondLst>
                                        </p:cTn>
                                        <p:tgtEl>
                                          <p:spTgt spid="356"/>
                                        </p:tgtEl>
                                        <p:attrNameLst>
                                          <p:attrName>style.visibility</p:attrName>
                                        </p:attrNameLst>
                                      </p:cBhvr>
                                      <p:to>
                                        <p:strVal val="visible"/>
                                      </p:to>
                                    </p:set>
                                    <p:animEffect transition="in" filter="wipe(up)">
                                      <p:cBhvr>
                                        <p:cTn id="1104" dur="500"/>
                                        <p:tgtEl>
                                          <p:spTgt spid="356"/>
                                        </p:tgtEl>
                                      </p:cBhvr>
                                    </p:animEffect>
                                  </p:childTnLst>
                                </p:cTn>
                              </p:par>
                            </p:childTnLst>
                          </p:cTn>
                        </p:par>
                      </p:childTnLst>
                    </p:cTn>
                  </p:par>
                  <p:par>
                    <p:cTn id="1105" fill="hold">
                      <p:stCondLst>
                        <p:cond delay="indefinite"/>
                      </p:stCondLst>
                      <p:childTnLst>
                        <p:par>
                          <p:cTn id="1106" fill="hold">
                            <p:stCondLst>
                              <p:cond delay="0"/>
                            </p:stCondLst>
                            <p:childTnLst>
                              <p:par>
                                <p:cTn id="1107" presetID="22" presetClass="entr" presetSubtype="1" fill="hold" nodeType="clickEffect">
                                  <p:stCondLst>
                                    <p:cond delay="0"/>
                                  </p:stCondLst>
                                  <p:childTnLst>
                                    <p:set>
                                      <p:cBhvr>
                                        <p:cTn id="1108" dur="1" fill="hold">
                                          <p:stCondLst>
                                            <p:cond delay="0"/>
                                          </p:stCondLst>
                                        </p:cTn>
                                        <p:tgtEl>
                                          <p:spTgt spid="357"/>
                                        </p:tgtEl>
                                        <p:attrNameLst>
                                          <p:attrName>style.visibility</p:attrName>
                                        </p:attrNameLst>
                                      </p:cBhvr>
                                      <p:to>
                                        <p:strVal val="visible"/>
                                      </p:to>
                                    </p:set>
                                    <p:animEffect transition="in" filter="wipe(up)">
                                      <p:cBhvr>
                                        <p:cTn id="1109" dur="500"/>
                                        <p:tgtEl>
                                          <p:spTgt spid="357"/>
                                        </p:tgtEl>
                                      </p:cBhvr>
                                    </p:animEffect>
                                  </p:childTnLst>
                                </p:cTn>
                              </p:par>
                            </p:childTnLst>
                          </p:cTn>
                        </p:par>
                      </p:childTnLst>
                    </p:cTn>
                  </p:par>
                  <p:par>
                    <p:cTn id="1110" fill="hold">
                      <p:stCondLst>
                        <p:cond delay="indefinite"/>
                      </p:stCondLst>
                      <p:childTnLst>
                        <p:par>
                          <p:cTn id="1111" fill="hold">
                            <p:stCondLst>
                              <p:cond delay="0"/>
                            </p:stCondLst>
                            <p:childTnLst>
                              <p:par>
                                <p:cTn id="1112" presetID="22" presetClass="entr" presetSubtype="1" fill="hold" nodeType="clickEffect">
                                  <p:stCondLst>
                                    <p:cond delay="0"/>
                                  </p:stCondLst>
                                  <p:childTnLst>
                                    <p:set>
                                      <p:cBhvr>
                                        <p:cTn id="1113" dur="1" fill="hold">
                                          <p:stCondLst>
                                            <p:cond delay="0"/>
                                          </p:stCondLst>
                                        </p:cTn>
                                        <p:tgtEl>
                                          <p:spTgt spid="358"/>
                                        </p:tgtEl>
                                        <p:attrNameLst>
                                          <p:attrName>style.visibility</p:attrName>
                                        </p:attrNameLst>
                                      </p:cBhvr>
                                      <p:to>
                                        <p:strVal val="visible"/>
                                      </p:to>
                                    </p:set>
                                    <p:animEffect transition="in" filter="wipe(up)">
                                      <p:cBhvr>
                                        <p:cTn id="1114" dur="500"/>
                                        <p:tgtEl>
                                          <p:spTgt spid="358"/>
                                        </p:tgtEl>
                                      </p:cBhvr>
                                    </p:animEffect>
                                  </p:childTnLst>
                                </p:cTn>
                              </p:par>
                            </p:childTnLst>
                          </p:cTn>
                        </p:par>
                      </p:childTnLst>
                    </p:cTn>
                  </p:par>
                  <p:par>
                    <p:cTn id="1115" fill="hold">
                      <p:stCondLst>
                        <p:cond delay="indefinite"/>
                      </p:stCondLst>
                      <p:childTnLst>
                        <p:par>
                          <p:cTn id="1116" fill="hold">
                            <p:stCondLst>
                              <p:cond delay="0"/>
                            </p:stCondLst>
                            <p:childTnLst>
                              <p:par>
                                <p:cTn id="1117" presetID="10" presetClass="exit" presetSubtype="0" fill="hold" grpId="1" nodeType="clickEffect">
                                  <p:stCondLst>
                                    <p:cond delay="0"/>
                                  </p:stCondLst>
                                  <p:childTnLst>
                                    <p:animEffect transition="out" filter="fade">
                                      <p:cBhvr>
                                        <p:cTn id="1118" dur="500"/>
                                        <p:tgtEl>
                                          <p:spTgt spid="356"/>
                                        </p:tgtEl>
                                      </p:cBhvr>
                                    </p:animEffect>
                                    <p:set>
                                      <p:cBhvr>
                                        <p:cTn id="1119" dur="1" fill="hold">
                                          <p:stCondLst>
                                            <p:cond delay="499"/>
                                          </p:stCondLst>
                                        </p:cTn>
                                        <p:tgtEl>
                                          <p:spTgt spid="356"/>
                                        </p:tgtEl>
                                        <p:attrNameLst>
                                          <p:attrName>style.visibility</p:attrName>
                                        </p:attrNameLst>
                                      </p:cBhvr>
                                      <p:to>
                                        <p:strVal val="hidden"/>
                                      </p:to>
                                    </p:set>
                                  </p:childTnLst>
                                </p:cTn>
                              </p:par>
                            </p:childTnLst>
                          </p:cTn>
                        </p:par>
                        <p:par>
                          <p:cTn id="1120" fill="hold">
                            <p:stCondLst>
                              <p:cond delay="500"/>
                            </p:stCondLst>
                            <p:childTnLst>
                              <p:par>
                                <p:cTn id="1121" presetID="21" presetClass="emph" presetSubtype="0" fill="hold" nodeType="afterEffect">
                                  <p:stCondLst>
                                    <p:cond delay="0"/>
                                  </p:stCondLst>
                                  <p:childTnLst>
                                    <p:animClr clrSpc="hsl" dir="cw">
                                      <p:cBhvr override="childStyle">
                                        <p:cTn id="1122" dur="500" fill="hold"/>
                                        <p:tgtEl>
                                          <p:spTgt spid="357"/>
                                        </p:tgtEl>
                                        <p:attrNameLst>
                                          <p:attrName>style.color</p:attrName>
                                        </p:attrNameLst>
                                      </p:cBhvr>
                                      <p:by>
                                        <p:hsl h="7200000" s="0" l="0"/>
                                      </p:by>
                                    </p:animClr>
                                    <p:animClr clrSpc="hsl" dir="cw">
                                      <p:cBhvr>
                                        <p:cTn id="1123" dur="500" fill="hold"/>
                                        <p:tgtEl>
                                          <p:spTgt spid="357"/>
                                        </p:tgtEl>
                                        <p:attrNameLst>
                                          <p:attrName>fillcolor</p:attrName>
                                        </p:attrNameLst>
                                      </p:cBhvr>
                                      <p:by>
                                        <p:hsl h="7200000" s="0" l="0"/>
                                      </p:by>
                                    </p:animClr>
                                    <p:animClr clrSpc="hsl" dir="cw">
                                      <p:cBhvr>
                                        <p:cTn id="1124" dur="500" fill="hold"/>
                                        <p:tgtEl>
                                          <p:spTgt spid="357"/>
                                        </p:tgtEl>
                                        <p:attrNameLst>
                                          <p:attrName>stroke.color</p:attrName>
                                        </p:attrNameLst>
                                      </p:cBhvr>
                                      <p:by>
                                        <p:hsl h="7200000" s="0" l="0"/>
                                      </p:by>
                                    </p:animClr>
                                    <p:set>
                                      <p:cBhvr>
                                        <p:cTn id="1125" dur="500" fill="hold"/>
                                        <p:tgtEl>
                                          <p:spTgt spid="357"/>
                                        </p:tgtEl>
                                        <p:attrNameLst>
                                          <p:attrName>fill.type</p:attrName>
                                        </p:attrNameLst>
                                      </p:cBhvr>
                                      <p:to>
                                        <p:strVal val="solid"/>
                                      </p:to>
                                    </p:set>
                                  </p:childTnLst>
                                </p:cTn>
                              </p:par>
                            </p:childTnLst>
                          </p:cTn>
                        </p:par>
                      </p:childTnLst>
                    </p:cTn>
                  </p:par>
                  <p:par>
                    <p:cTn id="1126" fill="hold">
                      <p:stCondLst>
                        <p:cond delay="indefinite"/>
                      </p:stCondLst>
                      <p:childTnLst>
                        <p:par>
                          <p:cTn id="1127" fill="hold">
                            <p:stCondLst>
                              <p:cond delay="0"/>
                            </p:stCondLst>
                            <p:childTnLst>
                              <p:par>
                                <p:cTn id="1128" presetID="22" presetClass="entr" presetSubtype="1" fill="hold" grpId="0" nodeType="clickEffect">
                                  <p:stCondLst>
                                    <p:cond delay="0"/>
                                  </p:stCondLst>
                                  <p:childTnLst>
                                    <p:set>
                                      <p:cBhvr>
                                        <p:cTn id="1129" dur="1" fill="hold">
                                          <p:stCondLst>
                                            <p:cond delay="0"/>
                                          </p:stCondLst>
                                        </p:cTn>
                                        <p:tgtEl>
                                          <p:spTgt spid="359"/>
                                        </p:tgtEl>
                                        <p:attrNameLst>
                                          <p:attrName>style.visibility</p:attrName>
                                        </p:attrNameLst>
                                      </p:cBhvr>
                                      <p:to>
                                        <p:strVal val="visible"/>
                                      </p:to>
                                    </p:set>
                                    <p:animEffect transition="in" filter="wipe(up)">
                                      <p:cBhvr>
                                        <p:cTn id="1130" dur="500"/>
                                        <p:tgtEl>
                                          <p:spTgt spid="359"/>
                                        </p:tgtEl>
                                      </p:cBhvr>
                                    </p:animEffect>
                                  </p:childTnLst>
                                </p:cTn>
                              </p:par>
                            </p:childTnLst>
                          </p:cTn>
                        </p:par>
                      </p:childTnLst>
                    </p:cTn>
                  </p:par>
                  <p:par>
                    <p:cTn id="1131" fill="hold">
                      <p:stCondLst>
                        <p:cond delay="indefinite"/>
                      </p:stCondLst>
                      <p:childTnLst>
                        <p:par>
                          <p:cTn id="1132" fill="hold">
                            <p:stCondLst>
                              <p:cond delay="0"/>
                            </p:stCondLst>
                            <p:childTnLst>
                              <p:par>
                                <p:cTn id="1133" presetID="22" presetClass="entr" presetSubtype="1" fill="hold" nodeType="clickEffect">
                                  <p:stCondLst>
                                    <p:cond delay="0"/>
                                  </p:stCondLst>
                                  <p:childTnLst>
                                    <p:set>
                                      <p:cBhvr>
                                        <p:cTn id="1134" dur="1" fill="hold">
                                          <p:stCondLst>
                                            <p:cond delay="0"/>
                                          </p:stCondLst>
                                        </p:cTn>
                                        <p:tgtEl>
                                          <p:spTgt spid="360"/>
                                        </p:tgtEl>
                                        <p:attrNameLst>
                                          <p:attrName>style.visibility</p:attrName>
                                        </p:attrNameLst>
                                      </p:cBhvr>
                                      <p:to>
                                        <p:strVal val="visible"/>
                                      </p:to>
                                    </p:set>
                                    <p:animEffect transition="in" filter="wipe(up)">
                                      <p:cBhvr>
                                        <p:cTn id="1135" dur="500"/>
                                        <p:tgtEl>
                                          <p:spTgt spid="360"/>
                                        </p:tgtEl>
                                      </p:cBhvr>
                                    </p:animEffect>
                                  </p:childTnLst>
                                </p:cTn>
                              </p:par>
                            </p:childTnLst>
                          </p:cTn>
                        </p:par>
                      </p:childTnLst>
                    </p:cTn>
                  </p:par>
                  <p:par>
                    <p:cTn id="1136" fill="hold">
                      <p:stCondLst>
                        <p:cond delay="indefinite"/>
                      </p:stCondLst>
                      <p:childTnLst>
                        <p:par>
                          <p:cTn id="1137" fill="hold">
                            <p:stCondLst>
                              <p:cond delay="0"/>
                            </p:stCondLst>
                            <p:childTnLst>
                              <p:par>
                                <p:cTn id="1138" presetID="22" presetClass="entr" presetSubtype="1" fill="hold" nodeType="clickEffect">
                                  <p:stCondLst>
                                    <p:cond delay="0"/>
                                  </p:stCondLst>
                                  <p:childTnLst>
                                    <p:set>
                                      <p:cBhvr>
                                        <p:cTn id="1139" dur="1" fill="hold">
                                          <p:stCondLst>
                                            <p:cond delay="0"/>
                                          </p:stCondLst>
                                        </p:cTn>
                                        <p:tgtEl>
                                          <p:spTgt spid="361"/>
                                        </p:tgtEl>
                                        <p:attrNameLst>
                                          <p:attrName>style.visibility</p:attrName>
                                        </p:attrNameLst>
                                      </p:cBhvr>
                                      <p:to>
                                        <p:strVal val="visible"/>
                                      </p:to>
                                    </p:set>
                                    <p:animEffect transition="in" filter="wipe(up)">
                                      <p:cBhvr>
                                        <p:cTn id="1140" dur="500"/>
                                        <p:tgtEl>
                                          <p:spTgt spid="361"/>
                                        </p:tgtEl>
                                      </p:cBhvr>
                                    </p:animEffect>
                                  </p:childTnLst>
                                </p:cTn>
                              </p:par>
                            </p:childTnLst>
                          </p:cTn>
                        </p:par>
                      </p:childTnLst>
                    </p:cTn>
                  </p:par>
                  <p:par>
                    <p:cTn id="1141" fill="hold">
                      <p:stCondLst>
                        <p:cond delay="indefinite"/>
                      </p:stCondLst>
                      <p:childTnLst>
                        <p:par>
                          <p:cTn id="1142" fill="hold">
                            <p:stCondLst>
                              <p:cond delay="0"/>
                            </p:stCondLst>
                            <p:childTnLst>
                              <p:par>
                                <p:cTn id="1143" presetID="10" presetClass="exit" presetSubtype="0" fill="hold" grpId="1" nodeType="clickEffect">
                                  <p:stCondLst>
                                    <p:cond delay="0"/>
                                  </p:stCondLst>
                                  <p:childTnLst>
                                    <p:animEffect transition="out" filter="fade">
                                      <p:cBhvr>
                                        <p:cTn id="1144" dur="500"/>
                                        <p:tgtEl>
                                          <p:spTgt spid="359"/>
                                        </p:tgtEl>
                                      </p:cBhvr>
                                    </p:animEffect>
                                    <p:set>
                                      <p:cBhvr>
                                        <p:cTn id="1145" dur="1" fill="hold">
                                          <p:stCondLst>
                                            <p:cond delay="499"/>
                                          </p:stCondLst>
                                        </p:cTn>
                                        <p:tgtEl>
                                          <p:spTgt spid="359"/>
                                        </p:tgtEl>
                                        <p:attrNameLst>
                                          <p:attrName>style.visibility</p:attrName>
                                        </p:attrNameLst>
                                      </p:cBhvr>
                                      <p:to>
                                        <p:strVal val="hidden"/>
                                      </p:to>
                                    </p:set>
                                  </p:childTnLst>
                                </p:cTn>
                              </p:par>
                            </p:childTnLst>
                          </p:cTn>
                        </p:par>
                        <p:par>
                          <p:cTn id="1146" fill="hold">
                            <p:stCondLst>
                              <p:cond delay="500"/>
                            </p:stCondLst>
                            <p:childTnLst>
                              <p:par>
                                <p:cTn id="1147" presetID="21" presetClass="emph" presetSubtype="0" fill="hold" nodeType="afterEffect">
                                  <p:stCondLst>
                                    <p:cond delay="0"/>
                                  </p:stCondLst>
                                  <p:childTnLst>
                                    <p:animClr clrSpc="hsl" dir="cw">
                                      <p:cBhvr override="childStyle">
                                        <p:cTn id="1148" dur="500" fill="hold"/>
                                        <p:tgtEl>
                                          <p:spTgt spid="360"/>
                                        </p:tgtEl>
                                        <p:attrNameLst>
                                          <p:attrName>style.color</p:attrName>
                                        </p:attrNameLst>
                                      </p:cBhvr>
                                      <p:by>
                                        <p:hsl h="7200000" s="0" l="0"/>
                                      </p:by>
                                    </p:animClr>
                                    <p:animClr clrSpc="hsl" dir="cw">
                                      <p:cBhvr>
                                        <p:cTn id="1149" dur="500" fill="hold"/>
                                        <p:tgtEl>
                                          <p:spTgt spid="360"/>
                                        </p:tgtEl>
                                        <p:attrNameLst>
                                          <p:attrName>fillcolor</p:attrName>
                                        </p:attrNameLst>
                                      </p:cBhvr>
                                      <p:by>
                                        <p:hsl h="7200000" s="0" l="0"/>
                                      </p:by>
                                    </p:animClr>
                                    <p:animClr clrSpc="hsl" dir="cw">
                                      <p:cBhvr>
                                        <p:cTn id="1150" dur="500" fill="hold"/>
                                        <p:tgtEl>
                                          <p:spTgt spid="360"/>
                                        </p:tgtEl>
                                        <p:attrNameLst>
                                          <p:attrName>stroke.color</p:attrName>
                                        </p:attrNameLst>
                                      </p:cBhvr>
                                      <p:by>
                                        <p:hsl h="7200000" s="0" l="0"/>
                                      </p:by>
                                    </p:animClr>
                                    <p:set>
                                      <p:cBhvr>
                                        <p:cTn id="1151" dur="500" fill="hold"/>
                                        <p:tgtEl>
                                          <p:spTgt spid="360"/>
                                        </p:tgtEl>
                                        <p:attrNameLst>
                                          <p:attrName>fill.type</p:attrName>
                                        </p:attrNameLst>
                                      </p:cBhvr>
                                      <p:to>
                                        <p:strVal val="solid"/>
                                      </p:to>
                                    </p:set>
                                  </p:childTnLst>
                                </p:cTn>
                              </p:par>
                            </p:childTnLst>
                          </p:cTn>
                        </p:par>
                      </p:childTnLst>
                    </p:cTn>
                  </p:par>
                  <p:par>
                    <p:cTn id="1152" fill="hold">
                      <p:stCondLst>
                        <p:cond delay="indefinite"/>
                      </p:stCondLst>
                      <p:childTnLst>
                        <p:par>
                          <p:cTn id="1153" fill="hold">
                            <p:stCondLst>
                              <p:cond delay="0"/>
                            </p:stCondLst>
                            <p:childTnLst>
                              <p:par>
                                <p:cTn id="1154" presetID="22" presetClass="entr" presetSubtype="1" fill="hold" grpId="0" nodeType="clickEffect">
                                  <p:stCondLst>
                                    <p:cond delay="0"/>
                                  </p:stCondLst>
                                  <p:childTnLst>
                                    <p:set>
                                      <p:cBhvr>
                                        <p:cTn id="1155" dur="1" fill="hold">
                                          <p:stCondLst>
                                            <p:cond delay="0"/>
                                          </p:stCondLst>
                                        </p:cTn>
                                        <p:tgtEl>
                                          <p:spTgt spid="362"/>
                                        </p:tgtEl>
                                        <p:attrNameLst>
                                          <p:attrName>style.visibility</p:attrName>
                                        </p:attrNameLst>
                                      </p:cBhvr>
                                      <p:to>
                                        <p:strVal val="visible"/>
                                      </p:to>
                                    </p:set>
                                    <p:animEffect transition="in" filter="wipe(up)">
                                      <p:cBhvr>
                                        <p:cTn id="1156" dur="500"/>
                                        <p:tgtEl>
                                          <p:spTgt spid="362"/>
                                        </p:tgtEl>
                                      </p:cBhvr>
                                    </p:animEffect>
                                  </p:childTnLst>
                                </p:cTn>
                              </p:par>
                            </p:childTnLst>
                          </p:cTn>
                        </p:par>
                      </p:childTnLst>
                    </p:cTn>
                  </p:par>
                  <p:par>
                    <p:cTn id="1157" fill="hold">
                      <p:stCondLst>
                        <p:cond delay="indefinite"/>
                      </p:stCondLst>
                      <p:childTnLst>
                        <p:par>
                          <p:cTn id="1158" fill="hold">
                            <p:stCondLst>
                              <p:cond delay="0"/>
                            </p:stCondLst>
                            <p:childTnLst>
                              <p:par>
                                <p:cTn id="1159" presetID="22" presetClass="entr" presetSubtype="1" fill="hold" nodeType="clickEffect">
                                  <p:stCondLst>
                                    <p:cond delay="0"/>
                                  </p:stCondLst>
                                  <p:childTnLst>
                                    <p:set>
                                      <p:cBhvr>
                                        <p:cTn id="1160" dur="1" fill="hold">
                                          <p:stCondLst>
                                            <p:cond delay="0"/>
                                          </p:stCondLst>
                                        </p:cTn>
                                        <p:tgtEl>
                                          <p:spTgt spid="364"/>
                                        </p:tgtEl>
                                        <p:attrNameLst>
                                          <p:attrName>style.visibility</p:attrName>
                                        </p:attrNameLst>
                                      </p:cBhvr>
                                      <p:to>
                                        <p:strVal val="visible"/>
                                      </p:to>
                                    </p:set>
                                    <p:animEffect transition="in" filter="wipe(up)">
                                      <p:cBhvr>
                                        <p:cTn id="1161" dur="500"/>
                                        <p:tgtEl>
                                          <p:spTgt spid="364"/>
                                        </p:tgtEl>
                                      </p:cBhvr>
                                    </p:animEffect>
                                  </p:childTnLst>
                                </p:cTn>
                              </p:par>
                            </p:childTnLst>
                          </p:cTn>
                        </p:par>
                      </p:childTnLst>
                    </p:cTn>
                  </p:par>
                  <p:par>
                    <p:cTn id="1162" fill="hold">
                      <p:stCondLst>
                        <p:cond delay="indefinite"/>
                      </p:stCondLst>
                      <p:childTnLst>
                        <p:par>
                          <p:cTn id="1163" fill="hold">
                            <p:stCondLst>
                              <p:cond delay="0"/>
                            </p:stCondLst>
                            <p:childTnLst>
                              <p:par>
                                <p:cTn id="1164" presetID="22" presetClass="entr" presetSubtype="1" fill="hold" nodeType="clickEffect">
                                  <p:stCondLst>
                                    <p:cond delay="0"/>
                                  </p:stCondLst>
                                  <p:childTnLst>
                                    <p:set>
                                      <p:cBhvr>
                                        <p:cTn id="1165" dur="1" fill="hold">
                                          <p:stCondLst>
                                            <p:cond delay="0"/>
                                          </p:stCondLst>
                                        </p:cTn>
                                        <p:tgtEl>
                                          <p:spTgt spid="363"/>
                                        </p:tgtEl>
                                        <p:attrNameLst>
                                          <p:attrName>style.visibility</p:attrName>
                                        </p:attrNameLst>
                                      </p:cBhvr>
                                      <p:to>
                                        <p:strVal val="visible"/>
                                      </p:to>
                                    </p:set>
                                    <p:animEffect transition="in" filter="wipe(up)">
                                      <p:cBhvr>
                                        <p:cTn id="1166" dur="500"/>
                                        <p:tgtEl>
                                          <p:spTgt spid="363"/>
                                        </p:tgtEl>
                                      </p:cBhvr>
                                    </p:animEffect>
                                  </p:childTnLst>
                                </p:cTn>
                              </p:par>
                            </p:childTnLst>
                          </p:cTn>
                        </p:par>
                      </p:childTnLst>
                    </p:cTn>
                  </p:par>
                  <p:par>
                    <p:cTn id="1167" fill="hold">
                      <p:stCondLst>
                        <p:cond delay="indefinite"/>
                      </p:stCondLst>
                      <p:childTnLst>
                        <p:par>
                          <p:cTn id="1168" fill="hold">
                            <p:stCondLst>
                              <p:cond delay="0"/>
                            </p:stCondLst>
                            <p:childTnLst>
                              <p:par>
                                <p:cTn id="1169" presetID="10" presetClass="exit" presetSubtype="0" fill="hold" grpId="1" nodeType="clickEffect">
                                  <p:stCondLst>
                                    <p:cond delay="0"/>
                                  </p:stCondLst>
                                  <p:childTnLst>
                                    <p:animEffect transition="out" filter="fade">
                                      <p:cBhvr>
                                        <p:cTn id="1170" dur="500"/>
                                        <p:tgtEl>
                                          <p:spTgt spid="362"/>
                                        </p:tgtEl>
                                      </p:cBhvr>
                                    </p:animEffect>
                                    <p:set>
                                      <p:cBhvr>
                                        <p:cTn id="1171" dur="1" fill="hold">
                                          <p:stCondLst>
                                            <p:cond delay="499"/>
                                          </p:stCondLst>
                                        </p:cTn>
                                        <p:tgtEl>
                                          <p:spTgt spid="362"/>
                                        </p:tgtEl>
                                        <p:attrNameLst>
                                          <p:attrName>style.visibility</p:attrName>
                                        </p:attrNameLst>
                                      </p:cBhvr>
                                      <p:to>
                                        <p:strVal val="hidden"/>
                                      </p:to>
                                    </p:set>
                                  </p:childTnLst>
                                </p:cTn>
                              </p:par>
                            </p:childTnLst>
                          </p:cTn>
                        </p:par>
                        <p:par>
                          <p:cTn id="1172" fill="hold">
                            <p:stCondLst>
                              <p:cond delay="500"/>
                            </p:stCondLst>
                            <p:childTnLst>
                              <p:par>
                                <p:cTn id="1173" presetID="21" presetClass="emph" presetSubtype="0" fill="hold" nodeType="afterEffect">
                                  <p:stCondLst>
                                    <p:cond delay="0"/>
                                  </p:stCondLst>
                                  <p:childTnLst>
                                    <p:animClr clrSpc="hsl" dir="cw">
                                      <p:cBhvr override="childStyle">
                                        <p:cTn id="1174" dur="500" fill="hold"/>
                                        <p:tgtEl>
                                          <p:spTgt spid="363"/>
                                        </p:tgtEl>
                                        <p:attrNameLst>
                                          <p:attrName>style.color</p:attrName>
                                        </p:attrNameLst>
                                      </p:cBhvr>
                                      <p:by>
                                        <p:hsl h="7200000" s="0" l="0"/>
                                      </p:by>
                                    </p:animClr>
                                    <p:animClr clrSpc="hsl" dir="cw">
                                      <p:cBhvr>
                                        <p:cTn id="1175" dur="500" fill="hold"/>
                                        <p:tgtEl>
                                          <p:spTgt spid="363"/>
                                        </p:tgtEl>
                                        <p:attrNameLst>
                                          <p:attrName>fillcolor</p:attrName>
                                        </p:attrNameLst>
                                      </p:cBhvr>
                                      <p:by>
                                        <p:hsl h="7200000" s="0" l="0"/>
                                      </p:by>
                                    </p:animClr>
                                    <p:animClr clrSpc="hsl" dir="cw">
                                      <p:cBhvr>
                                        <p:cTn id="1176" dur="500" fill="hold"/>
                                        <p:tgtEl>
                                          <p:spTgt spid="363"/>
                                        </p:tgtEl>
                                        <p:attrNameLst>
                                          <p:attrName>stroke.color</p:attrName>
                                        </p:attrNameLst>
                                      </p:cBhvr>
                                      <p:by>
                                        <p:hsl h="7200000" s="0" l="0"/>
                                      </p:by>
                                    </p:animClr>
                                    <p:set>
                                      <p:cBhvr>
                                        <p:cTn id="1177" dur="500" fill="hold"/>
                                        <p:tgtEl>
                                          <p:spTgt spid="363"/>
                                        </p:tgtEl>
                                        <p:attrNameLst>
                                          <p:attrName>fill.type</p:attrName>
                                        </p:attrNameLst>
                                      </p:cBhvr>
                                      <p:to>
                                        <p:strVal val="solid"/>
                                      </p:to>
                                    </p:set>
                                  </p:childTnLst>
                                </p:cTn>
                              </p:par>
                            </p:childTnLst>
                          </p:cTn>
                        </p:par>
                      </p:childTnLst>
                    </p:cTn>
                  </p:par>
                  <p:par>
                    <p:cTn id="1178" fill="hold">
                      <p:stCondLst>
                        <p:cond delay="indefinite"/>
                      </p:stCondLst>
                      <p:childTnLst>
                        <p:par>
                          <p:cTn id="1179" fill="hold">
                            <p:stCondLst>
                              <p:cond delay="0"/>
                            </p:stCondLst>
                            <p:childTnLst>
                              <p:par>
                                <p:cTn id="1180" presetID="22" presetClass="entr" presetSubtype="1" fill="hold" grpId="0" nodeType="clickEffect">
                                  <p:stCondLst>
                                    <p:cond delay="0"/>
                                  </p:stCondLst>
                                  <p:childTnLst>
                                    <p:set>
                                      <p:cBhvr>
                                        <p:cTn id="1181" dur="1" fill="hold">
                                          <p:stCondLst>
                                            <p:cond delay="0"/>
                                          </p:stCondLst>
                                        </p:cTn>
                                        <p:tgtEl>
                                          <p:spTgt spid="365"/>
                                        </p:tgtEl>
                                        <p:attrNameLst>
                                          <p:attrName>style.visibility</p:attrName>
                                        </p:attrNameLst>
                                      </p:cBhvr>
                                      <p:to>
                                        <p:strVal val="visible"/>
                                      </p:to>
                                    </p:set>
                                    <p:animEffect transition="in" filter="wipe(up)">
                                      <p:cBhvr>
                                        <p:cTn id="1182" dur="500"/>
                                        <p:tgtEl>
                                          <p:spTgt spid="365"/>
                                        </p:tgtEl>
                                      </p:cBhvr>
                                    </p:animEffect>
                                  </p:childTnLst>
                                </p:cTn>
                              </p:par>
                            </p:childTnLst>
                          </p:cTn>
                        </p:par>
                      </p:childTnLst>
                    </p:cTn>
                  </p:par>
                  <p:par>
                    <p:cTn id="1183" fill="hold">
                      <p:stCondLst>
                        <p:cond delay="indefinite"/>
                      </p:stCondLst>
                      <p:childTnLst>
                        <p:par>
                          <p:cTn id="1184" fill="hold">
                            <p:stCondLst>
                              <p:cond delay="0"/>
                            </p:stCondLst>
                            <p:childTnLst>
                              <p:par>
                                <p:cTn id="1185" presetID="22" presetClass="entr" presetSubtype="1" fill="hold" nodeType="clickEffect">
                                  <p:stCondLst>
                                    <p:cond delay="0"/>
                                  </p:stCondLst>
                                  <p:childTnLst>
                                    <p:set>
                                      <p:cBhvr>
                                        <p:cTn id="1186" dur="1" fill="hold">
                                          <p:stCondLst>
                                            <p:cond delay="0"/>
                                          </p:stCondLst>
                                        </p:cTn>
                                        <p:tgtEl>
                                          <p:spTgt spid="366"/>
                                        </p:tgtEl>
                                        <p:attrNameLst>
                                          <p:attrName>style.visibility</p:attrName>
                                        </p:attrNameLst>
                                      </p:cBhvr>
                                      <p:to>
                                        <p:strVal val="visible"/>
                                      </p:to>
                                    </p:set>
                                    <p:animEffect transition="in" filter="wipe(up)">
                                      <p:cBhvr>
                                        <p:cTn id="1187" dur="500"/>
                                        <p:tgtEl>
                                          <p:spTgt spid="366"/>
                                        </p:tgtEl>
                                      </p:cBhvr>
                                    </p:animEffect>
                                  </p:childTnLst>
                                </p:cTn>
                              </p:par>
                            </p:childTnLst>
                          </p:cTn>
                        </p:par>
                      </p:childTnLst>
                    </p:cTn>
                  </p:par>
                  <p:par>
                    <p:cTn id="1188" fill="hold">
                      <p:stCondLst>
                        <p:cond delay="indefinite"/>
                      </p:stCondLst>
                      <p:childTnLst>
                        <p:par>
                          <p:cTn id="1189" fill="hold">
                            <p:stCondLst>
                              <p:cond delay="0"/>
                            </p:stCondLst>
                            <p:childTnLst>
                              <p:par>
                                <p:cTn id="1190" presetID="22" presetClass="entr" presetSubtype="1" fill="hold" nodeType="clickEffect">
                                  <p:stCondLst>
                                    <p:cond delay="0"/>
                                  </p:stCondLst>
                                  <p:childTnLst>
                                    <p:set>
                                      <p:cBhvr>
                                        <p:cTn id="1191" dur="1" fill="hold">
                                          <p:stCondLst>
                                            <p:cond delay="0"/>
                                          </p:stCondLst>
                                        </p:cTn>
                                        <p:tgtEl>
                                          <p:spTgt spid="367"/>
                                        </p:tgtEl>
                                        <p:attrNameLst>
                                          <p:attrName>style.visibility</p:attrName>
                                        </p:attrNameLst>
                                      </p:cBhvr>
                                      <p:to>
                                        <p:strVal val="visible"/>
                                      </p:to>
                                    </p:set>
                                    <p:animEffect transition="in" filter="wipe(up)">
                                      <p:cBhvr>
                                        <p:cTn id="1192" dur="500"/>
                                        <p:tgtEl>
                                          <p:spTgt spid="367"/>
                                        </p:tgtEl>
                                      </p:cBhvr>
                                    </p:animEffect>
                                  </p:childTnLst>
                                </p:cTn>
                              </p:par>
                            </p:childTnLst>
                          </p:cTn>
                        </p:par>
                      </p:childTnLst>
                    </p:cTn>
                  </p:par>
                  <p:par>
                    <p:cTn id="1193" fill="hold">
                      <p:stCondLst>
                        <p:cond delay="indefinite"/>
                      </p:stCondLst>
                      <p:childTnLst>
                        <p:par>
                          <p:cTn id="1194" fill="hold">
                            <p:stCondLst>
                              <p:cond delay="0"/>
                            </p:stCondLst>
                            <p:childTnLst>
                              <p:par>
                                <p:cTn id="1195" presetID="10" presetClass="exit" presetSubtype="0" fill="hold" grpId="1" nodeType="clickEffect">
                                  <p:stCondLst>
                                    <p:cond delay="0"/>
                                  </p:stCondLst>
                                  <p:childTnLst>
                                    <p:animEffect transition="out" filter="fade">
                                      <p:cBhvr>
                                        <p:cTn id="1196" dur="500"/>
                                        <p:tgtEl>
                                          <p:spTgt spid="365"/>
                                        </p:tgtEl>
                                      </p:cBhvr>
                                    </p:animEffect>
                                    <p:set>
                                      <p:cBhvr>
                                        <p:cTn id="1197" dur="1" fill="hold">
                                          <p:stCondLst>
                                            <p:cond delay="499"/>
                                          </p:stCondLst>
                                        </p:cTn>
                                        <p:tgtEl>
                                          <p:spTgt spid="365"/>
                                        </p:tgtEl>
                                        <p:attrNameLst>
                                          <p:attrName>style.visibility</p:attrName>
                                        </p:attrNameLst>
                                      </p:cBhvr>
                                      <p:to>
                                        <p:strVal val="hidden"/>
                                      </p:to>
                                    </p:set>
                                  </p:childTnLst>
                                </p:cTn>
                              </p:par>
                            </p:childTnLst>
                          </p:cTn>
                        </p:par>
                        <p:par>
                          <p:cTn id="1198" fill="hold">
                            <p:stCondLst>
                              <p:cond delay="500"/>
                            </p:stCondLst>
                            <p:childTnLst>
                              <p:par>
                                <p:cTn id="1199" presetID="21" presetClass="emph" presetSubtype="0" fill="hold" nodeType="afterEffect">
                                  <p:stCondLst>
                                    <p:cond delay="0"/>
                                  </p:stCondLst>
                                  <p:childTnLst>
                                    <p:animClr clrSpc="hsl" dir="cw">
                                      <p:cBhvr override="childStyle">
                                        <p:cTn id="1200" dur="500" fill="hold"/>
                                        <p:tgtEl>
                                          <p:spTgt spid="366"/>
                                        </p:tgtEl>
                                        <p:attrNameLst>
                                          <p:attrName>style.color</p:attrName>
                                        </p:attrNameLst>
                                      </p:cBhvr>
                                      <p:by>
                                        <p:hsl h="7200000" s="0" l="0"/>
                                      </p:by>
                                    </p:animClr>
                                    <p:animClr clrSpc="hsl" dir="cw">
                                      <p:cBhvr>
                                        <p:cTn id="1201" dur="500" fill="hold"/>
                                        <p:tgtEl>
                                          <p:spTgt spid="366"/>
                                        </p:tgtEl>
                                        <p:attrNameLst>
                                          <p:attrName>fillcolor</p:attrName>
                                        </p:attrNameLst>
                                      </p:cBhvr>
                                      <p:by>
                                        <p:hsl h="7200000" s="0" l="0"/>
                                      </p:by>
                                    </p:animClr>
                                    <p:animClr clrSpc="hsl" dir="cw">
                                      <p:cBhvr>
                                        <p:cTn id="1202" dur="500" fill="hold"/>
                                        <p:tgtEl>
                                          <p:spTgt spid="366"/>
                                        </p:tgtEl>
                                        <p:attrNameLst>
                                          <p:attrName>stroke.color</p:attrName>
                                        </p:attrNameLst>
                                      </p:cBhvr>
                                      <p:by>
                                        <p:hsl h="7200000" s="0" l="0"/>
                                      </p:by>
                                    </p:animClr>
                                    <p:set>
                                      <p:cBhvr>
                                        <p:cTn id="1203" dur="500" fill="hold"/>
                                        <p:tgtEl>
                                          <p:spTgt spid="366"/>
                                        </p:tgtEl>
                                        <p:attrNameLst>
                                          <p:attrName>fill.type</p:attrName>
                                        </p:attrNameLst>
                                      </p:cBhvr>
                                      <p:to>
                                        <p:strVal val="solid"/>
                                      </p:to>
                                    </p:set>
                                  </p:childTnLst>
                                </p:cTn>
                              </p:par>
                            </p:childTnLst>
                          </p:cTn>
                        </p:par>
                      </p:childTnLst>
                    </p:cTn>
                  </p:par>
                  <p:par>
                    <p:cTn id="1204" fill="hold">
                      <p:stCondLst>
                        <p:cond delay="indefinite"/>
                      </p:stCondLst>
                      <p:childTnLst>
                        <p:par>
                          <p:cTn id="1205" fill="hold">
                            <p:stCondLst>
                              <p:cond delay="0"/>
                            </p:stCondLst>
                            <p:childTnLst>
                              <p:par>
                                <p:cTn id="1206" presetID="10" presetClass="entr" presetSubtype="0" fill="hold" grpId="0" nodeType="clickEffect">
                                  <p:stCondLst>
                                    <p:cond delay="0"/>
                                  </p:stCondLst>
                                  <p:childTnLst>
                                    <p:set>
                                      <p:cBhvr>
                                        <p:cTn id="1207" dur="1" fill="hold">
                                          <p:stCondLst>
                                            <p:cond delay="0"/>
                                          </p:stCondLst>
                                        </p:cTn>
                                        <p:tgtEl>
                                          <p:spTgt spid="132"/>
                                        </p:tgtEl>
                                        <p:attrNameLst>
                                          <p:attrName>style.visibility</p:attrName>
                                        </p:attrNameLst>
                                      </p:cBhvr>
                                      <p:to>
                                        <p:strVal val="visible"/>
                                      </p:to>
                                    </p:set>
                                    <p:animEffect transition="in" filter="fade">
                                      <p:cBhvr>
                                        <p:cTn id="1208" dur="500"/>
                                        <p:tgtEl>
                                          <p:spTgt spid="132"/>
                                        </p:tgtEl>
                                      </p:cBhvr>
                                    </p:animEffect>
                                  </p:childTnLst>
                                </p:cTn>
                              </p:par>
                            </p:childTnLst>
                          </p:cTn>
                        </p:par>
                      </p:childTnLst>
                    </p:cTn>
                  </p:par>
                  <p:par>
                    <p:cTn id="1209" fill="hold">
                      <p:stCondLst>
                        <p:cond delay="indefinite"/>
                      </p:stCondLst>
                      <p:childTnLst>
                        <p:par>
                          <p:cTn id="1210" fill="hold">
                            <p:stCondLst>
                              <p:cond delay="0"/>
                            </p:stCondLst>
                            <p:childTnLst>
                              <p:par>
                                <p:cTn id="1211" presetID="22" presetClass="entr" presetSubtype="8" fill="hold" grpId="0" nodeType="clickEffect">
                                  <p:stCondLst>
                                    <p:cond delay="0"/>
                                  </p:stCondLst>
                                  <p:childTnLst>
                                    <p:set>
                                      <p:cBhvr>
                                        <p:cTn id="1212" dur="1" fill="hold">
                                          <p:stCondLst>
                                            <p:cond delay="0"/>
                                          </p:stCondLst>
                                        </p:cTn>
                                        <p:tgtEl>
                                          <p:spTgt spid="101">
                                            <p:txEl>
                                              <p:pRg st="0" end="0"/>
                                            </p:txEl>
                                          </p:spTgt>
                                        </p:tgtEl>
                                        <p:attrNameLst>
                                          <p:attrName>style.visibility</p:attrName>
                                        </p:attrNameLst>
                                      </p:cBhvr>
                                      <p:to>
                                        <p:strVal val="visible"/>
                                      </p:to>
                                    </p:set>
                                    <p:animEffect transition="in" filter="wipe(left)">
                                      <p:cBhvr>
                                        <p:cTn id="1213" dur="500"/>
                                        <p:tgtEl>
                                          <p:spTgt spid="101">
                                            <p:txEl>
                                              <p:pRg st="0" end="0"/>
                                            </p:txEl>
                                          </p:spTgt>
                                        </p:tgtEl>
                                      </p:cBhvr>
                                    </p:animEffect>
                                  </p:childTnLst>
                                </p:cTn>
                              </p:par>
                              <p:par>
                                <p:cTn id="1214" presetID="10" presetClass="exit" presetSubtype="0" fill="hold" grpId="1" nodeType="withEffect">
                                  <p:stCondLst>
                                    <p:cond delay="0"/>
                                  </p:stCondLst>
                                  <p:childTnLst>
                                    <p:animEffect transition="out" filter="fade">
                                      <p:cBhvr>
                                        <p:cTn id="1215" dur="500"/>
                                        <p:tgtEl>
                                          <p:spTgt spid="132"/>
                                        </p:tgtEl>
                                      </p:cBhvr>
                                    </p:animEffect>
                                    <p:set>
                                      <p:cBhvr>
                                        <p:cTn id="1216" dur="1" fill="hold">
                                          <p:stCondLst>
                                            <p:cond delay="499"/>
                                          </p:stCondLst>
                                        </p:cTn>
                                        <p:tgtEl>
                                          <p:spTgt spid="132"/>
                                        </p:tgtEl>
                                        <p:attrNameLst>
                                          <p:attrName>style.visibility</p:attrName>
                                        </p:attrNameLst>
                                      </p:cBhvr>
                                      <p:to>
                                        <p:strVal val="hidden"/>
                                      </p:to>
                                    </p:set>
                                  </p:childTnLst>
                                </p:cTn>
                              </p:par>
                            </p:childTnLst>
                          </p:cTn>
                        </p:par>
                      </p:childTnLst>
                    </p:cTn>
                  </p:par>
                  <p:par>
                    <p:cTn id="1217" fill="hold">
                      <p:stCondLst>
                        <p:cond delay="indefinite"/>
                      </p:stCondLst>
                      <p:childTnLst>
                        <p:par>
                          <p:cTn id="1218" fill="hold">
                            <p:stCondLst>
                              <p:cond delay="0"/>
                            </p:stCondLst>
                            <p:childTnLst>
                              <p:par>
                                <p:cTn id="1219" presetID="10" presetClass="entr" presetSubtype="0" fill="hold" grpId="0" nodeType="clickEffect">
                                  <p:stCondLst>
                                    <p:cond delay="0"/>
                                  </p:stCondLst>
                                  <p:childTnLst>
                                    <p:set>
                                      <p:cBhvr>
                                        <p:cTn id="1220" dur="1" fill="hold">
                                          <p:stCondLst>
                                            <p:cond delay="0"/>
                                          </p:stCondLst>
                                        </p:cTn>
                                        <p:tgtEl>
                                          <p:spTgt spid="144"/>
                                        </p:tgtEl>
                                        <p:attrNameLst>
                                          <p:attrName>style.visibility</p:attrName>
                                        </p:attrNameLst>
                                      </p:cBhvr>
                                      <p:to>
                                        <p:strVal val="visible"/>
                                      </p:to>
                                    </p:set>
                                    <p:animEffect transition="in" filter="fade">
                                      <p:cBhvr>
                                        <p:cTn id="1221" dur="500"/>
                                        <p:tgtEl>
                                          <p:spTgt spid="144"/>
                                        </p:tgtEl>
                                      </p:cBhvr>
                                    </p:animEffect>
                                  </p:childTnLst>
                                </p:cTn>
                              </p:par>
                            </p:childTnLst>
                          </p:cTn>
                        </p:par>
                        <p:par>
                          <p:cTn id="1222" fill="hold">
                            <p:stCondLst>
                              <p:cond delay="500"/>
                            </p:stCondLst>
                            <p:childTnLst>
                              <p:par>
                                <p:cTn id="1223" presetID="22" presetClass="entr" presetSubtype="8" fill="hold" grpId="0" nodeType="afterEffect">
                                  <p:stCondLst>
                                    <p:cond delay="0"/>
                                  </p:stCondLst>
                                  <p:childTnLst>
                                    <p:set>
                                      <p:cBhvr>
                                        <p:cTn id="1224" dur="1" fill="hold">
                                          <p:stCondLst>
                                            <p:cond delay="0"/>
                                          </p:stCondLst>
                                        </p:cTn>
                                        <p:tgtEl>
                                          <p:spTgt spid="102">
                                            <p:txEl>
                                              <p:pRg st="0" end="0"/>
                                            </p:txEl>
                                          </p:spTgt>
                                        </p:tgtEl>
                                        <p:attrNameLst>
                                          <p:attrName>style.visibility</p:attrName>
                                        </p:attrNameLst>
                                      </p:cBhvr>
                                      <p:to>
                                        <p:strVal val="visible"/>
                                      </p:to>
                                    </p:set>
                                    <p:animEffect transition="in" filter="wipe(left)">
                                      <p:cBhvr>
                                        <p:cTn id="1225" dur="500"/>
                                        <p:tgtEl>
                                          <p:spTgt spid="102">
                                            <p:txEl>
                                              <p:pRg st="0" end="0"/>
                                            </p:txEl>
                                          </p:spTgt>
                                        </p:tgtEl>
                                      </p:cBhvr>
                                    </p:animEffect>
                                  </p:childTnLst>
                                </p:cTn>
                              </p:par>
                              <p:par>
                                <p:cTn id="1226" presetID="10" presetClass="exit" presetSubtype="0" fill="hold" grpId="1" nodeType="withEffect">
                                  <p:stCondLst>
                                    <p:cond delay="0"/>
                                  </p:stCondLst>
                                  <p:childTnLst>
                                    <p:animEffect transition="out" filter="fade">
                                      <p:cBhvr>
                                        <p:cTn id="1227" dur="500"/>
                                        <p:tgtEl>
                                          <p:spTgt spid="144"/>
                                        </p:tgtEl>
                                      </p:cBhvr>
                                    </p:animEffect>
                                    <p:set>
                                      <p:cBhvr>
                                        <p:cTn id="1228" dur="1" fill="hold">
                                          <p:stCondLst>
                                            <p:cond delay="499"/>
                                          </p:stCondLst>
                                        </p:cTn>
                                        <p:tgtEl>
                                          <p:spTgt spid="144"/>
                                        </p:tgtEl>
                                        <p:attrNameLst>
                                          <p:attrName>style.visibility</p:attrName>
                                        </p:attrNameLst>
                                      </p:cBhvr>
                                      <p:to>
                                        <p:strVal val="hidden"/>
                                      </p:to>
                                    </p:set>
                                  </p:childTnLst>
                                </p:cTn>
                              </p:par>
                            </p:childTnLst>
                          </p:cTn>
                        </p:par>
                      </p:childTnLst>
                    </p:cTn>
                  </p:par>
                  <p:par>
                    <p:cTn id="1229" fill="hold">
                      <p:stCondLst>
                        <p:cond delay="indefinite"/>
                      </p:stCondLst>
                      <p:childTnLst>
                        <p:par>
                          <p:cTn id="1230" fill="hold">
                            <p:stCondLst>
                              <p:cond delay="0"/>
                            </p:stCondLst>
                            <p:childTnLst>
                              <p:par>
                                <p:cTn id="1231" presetID="10" presetClass="entr" presetSubtype="0" fill="hold" grpId="0" nodeType="clickEffect">
                                  <p:stCondLst>
                                    <p:cond delay="0"/>
                                  </p:stCondLst>
                                  <p:childTnLst>
                                    <p:set>
                                      <p:cBhvr>
                                        <p:cTn id="1232" dur="1" fill="hold">
                                          <p:stCondLst>
                                            <p:cond delay="0"/>
                                          </p:stCondLst>
                                        </p:cTn>
                                        <p:tgtEl>
                                          <p:spTgt spid="160"/>
                                        </p:tgtEl>
                                        <p:attrNameLst>
                                          <p:attrName>style.visibility</p:attrName>
                                        </p:attrNameLst>
                                      </p:cBhvr>
                                      <p:to>
                                        <p:strVal val="visible"/>
                                      </p:to>
                                    </p:set>
                                    <p:animEffect transition="in" filter="fade">
                                      <p:cBhvr>
                                        <p:cTn id="1233" dur="500"/>
                                        <p:tgtEl>
                                          <p:spTgt spid="160"/>
                                        </p:tgtEl>
                                      </p:cBhvr>
                                    </p:animEffect>
                                  </p:childTnLst>
                                </p:cTn>
                              </p:par>
                            </p:childTnLst>
                          </p:cTn>
                        </p:par>
                      </p:childTnLst>
                    </p:cTn>
                  </p:par>
                  <p:par>
                    <p:cTn id="1234" fill="hold">
                      <p:stCondLst>
                        <p:cond delay="indefinite"/>
                      </p:stCondLst>
                      <p:childTnLst>
                        <p:par>
                          <p:cTn id="1235" fill="hold">
                            <p:stCondLst>
                              <p:cond delay="0"/>
                            </p:stCondLst>
                            <p:childTnLst>
                              <p:par>
                                <p:cTn id="1236" presetID="22" presetClass="entr" presetSubtype="8" fill="hold" grpId="0" nodeType="clickEffect">
                                  <p:stCondLst>
                                    <p:cond delay="0"/>
                                  </p:stCondLst>
                                  <p:childTnLst>
                                    <p:set>
                                      <p:cBhvr>
                                        <p:cTn id="1237" dur="1" fill="hold">
                                          <p:stCondLst>
                                            <p:cond delay="0"/>
                                          </p:stCondLst>
                                        </p:cTn>
                                        <p:tgtEl>
                                          <p:spTgt spid="103">
                                            <p:txEl>
                                              <p:pRg st="0" end="0"/>
                                            </p:txEl>
                                          </p:spTgt>
                                        </p:tgtEl>
                                        <p:attrNameLst>
                                          <p:attrName>style.visibility</p:attrName>
                                        </p:attrNameLst>
                                      </p:cBhvr>
                                      <p:to>
                                        <p:strVal val="visible"/>
                                      </p:to>
                                    </p:set>
                                    <p:animEffect transition="in" filter="wipe(left)">
                                      <p:cBhvr>
                                        <p:cTn id="1238" dur="500"/>
                                        <p:tgtEl>
                                          <p:spTgt spid="103">
                                            <p:txEl>
                                              <p:pRg st="0" end="0"/>
                                            </p:txEl>
                                          </p:spTgt>
                                        </p:tgtEl>
                                      </p:cBhvr>
                                    </p:animEffect>
                                  </p:childTnLst>
                                </p:cTn>
                              </p:par>
                              <p:par>
                                <p:cTn id="1239" presetID="10" presetClass="exit" presetSubtype="0" fill="hold" grpId="1" nodeType="withEffect">
                                  <p:stCondLst>
                                    <p:cond delay="0"/>
                                  </p:stCondLst>
                                  <p:childTnLst>
                                    <p:animEffect transition="out" filter="fade">
                                      <p:cBhvr>
                                        <p:cTn id="1240" dur="500"/>
                                        <p:tgtEl>
                                          <p:spTgt spid="160"/>
                                        </p:tgtEl>
                                      </p:cBhvr>
                                    </p:animEffect>
                                    <p:set>
                                      <p:cBhvr>
                                        <p:cTn id="1241" dur="1" fill="hold">
                                          <p:stCondLst>
                                            <p:cond delay="499"/>
                                          </p:stCondLst>
                                        </p:cTn>
                                        <p:tgtEl>
                                          <p:spTgt spid="160"/>
                                        </p:tgtEl>
                                        <p:attrNameLst>
                                          <p:attrName>style.visibility</p:attrName>
                                        </p:attrNameLst>
                                      </p:cBhvr>
                                      <p:to>
                                        <p:strVal val="hidden"/>
                                      </p:to>
                                    </p:set>
                                  </p:childTnLst>
                                </p:cTn>
                              </p:par>
                            </p:childTnLst>
                          </p:cTn>
                        </p:par>
                      </p:childTnLst>
                    </p:cTn>
                  </p:par>
                  <p:par>
                    <p:cTn id="1242" fill="hold">
                      <p:stCondLst>
                        <p:cond delay="indefinite"/>
                      </p:stCondLst>
                      <p:childTnLst>
                        <p:par>
                          <p:cTn id="1243" fill="hold">
                            <p:stCondLst>
                              <p:cond delay="0"/>
                            </p:stCondLst>
                            <p:childTnLst>
                              <p:par>
                                <p:cTn id="1244" presetID="10" presetClass="entr" presetSubtype="0" fill="hold" grpId="0" nodeType="clickEffect">
                                  <p:stCondLst>
                                    <p:cond delay="0"/>
                                  </p:stCondLst>
                                  <p:childTnLst>
                                    <p:set>
                                      <p:cBhvr>
                                        <p:cTn id="1245" dur="1" fill="hold">
                                          <p:stCondLst>
                                            <p:cond delay="0"/>
                                          </p:stCondLst>
                                        </p:cTn>
                                        <p:tgtEl>
                                          <p:spTgt spid="175"/>
                                        </p:tgtEl>
                                        <p:attrNameLst>
                                          <p:attrName>style.visibility</p:attrName>
                                        </p:attrNameLst>
                                      </p:cBhvr>
                                      <p:to>
                                        <p:strVal val="visible"/>
                                      </p:to>
                                    </p:set>
                                    <p:animEffect transition="in" filter="fade">
                                      <p:cBhvr>
                                        <p:cTn id="1246" dur="500"/>
                                        <p:tgtEl>
                                          <p:spTgt spid="175"/>
                                        </p:tgtEl>
                                      </p:cBhvr>
                                    </p:animEffect>
                                  </p:childTnLst>
                                </p:cTn>
                              </p:par>
                            </p:childTnLst>
                          </p:cTn>
                        </p:par>
                      </p:childTnLst>
                    </p:cTn>
                  </p:par>
                  <p:par>
                    <p:cTn id="1247" fill="hold">
                      <p:stCondLst>
                        <p:cond delay="indefinite"/>
                      </p:stCondLst>
                      <p:childTnLst>
                        <p:par>
                          <p:cTn id="1248" fill="hold">
                            <p:stCondLst>
                              <p:cond delay="0"/>
                            </p:stCondLst>
                            <p:childTnLst>
                              <p:par>
                                <p:cTn id="1249" presetID="22" presetClass="entr" presetSubtype="8" fill="hold" grpId="0" nodeType="clickEffect">
                                  <p:stCondLst>
                                    <p:cond delay="0"/>
                                  </p:stCondLst>
                                  <p:childTnLst>
                                    <p:set>
                                      <p:cBhvr>
                                        <p:cTn id="1250" dur="1" fill="hold">
                                          <p:stCondLst>
                                            <p:cond delay="0"/>
                                          </p:stCondLst>
                                        </p:cTn>
                                        <p:tgtEl>
                                          <p:spTgt spid="104">
                                            <p:txEl>
                                              <p:pRg st="0" end="0"/>
                                            </p:txEl>
                                          </p:spTgt>
                                        </p:tgtEl>
                                        <p:attrNameLst>
                                          <p:attrName>style.visibility</p:attrName>
                                        </p:attrNameLst>
                                      </p:cBhvr>
                                      <p:to>
                                        <p:strVal val="visible"/>
                                      </p:to>
                                    </p:set>
                                    <p:animEffect transition="in" filter="wipe(left)">
                                      <p:cBhvr>
                                        <p:cTn id="1251" dur="500"/>
                                        <p:tgtEl>
                                          <p:spTgt spid="104">
                                            <p:txEl>
                                              <p:pRg st="0" end="0"/>
                                            </p:txEl>
                                          </p:spTgt>
                                        </p:tgtEl>
                                      </p:cBhvr>
                                    </p:animEffect>
                                  </p:childTnLst>
                                </p:cTn>
                              </p:par>
                              <p:par>
                                <p:cTn id="1252" presetID="10" presetClass="exit" presetSubtype="0" fill="hold" grpId="1" nodeType="withEffect">
                                  <p:stCondLst>
                                    <p:cond delay="0"/>
                                  </p:stCondLst>
                                  <p:childTnLst>
                                    <p:animEffect transition="out" filter="fade">
                                      <p:cBhvr>
                                        <p:cTn id="1253" dur="500"/>
                                        <p:tgtEl>
                                          <p:spTgt spid="175"/>
                                        </p:tgtEl>
                                      </p:cBhvr>
                                    </p:animEffect>
                                    <p:set>
                                      <p:cBhvr>
                                        <p:cTn id="1254" dur="1" fill="hold">
                                          <p:stCondLst>
                                            <p:cond delay="499"/>
                                          </p:stCondLst>
                                        </p:cTn>
                                        <p:tgtEl>
                                          <p:spTgt spid="175"/>
                                        </p:tgtEl>
                                        <p:attrNameLst>
                                          <p:attrName>style.visibility</p:attrName>
                                        </p:attrNameLst>
                                      </p:cBhvr>
                                      <p:to>
                                        <p:strVal val="hidden"/>
                                      </p:to>
                                    </p:set>
                                  </p:childTnLst>
                                </p:cTn>
                              </p:par>
                            </p:childTnLst>
                          </p:cTn>
                        </p:par>
                      </p:childTnLst>
                    </p:cTn>
                  </p:par>
                  <p:par>
                    <p:cTn id="1255" fill="hold">
                      <p:stCondLst>
                        <p:cond delay="indefinite"/>
                      </p:stCondLst>
                      <p:childTnLst>
                        <p:par>
                          <p:cTn id="1256" fill="hold">
                            <p:stCondLst>
                              <p:cond delay="0"/>
                            </p:stCondLst>
                            <p:childTnLst>
                              <p:par>
                                <p:cTn id="1257" presetID="10" presetClass="entr" presetSubtype="0" fill="hold" grpId="0" nodeType="clickEffect">
                                  <p:stCondLst>
                                    <p:cond delay="0"/>
                                  </p:stCondLst>
                                  <p:childTnLst>
                                    <p:set>
                                      <p:cBhvr>
                                        <p:cTn id="1258" dur="1" fill="hold">
                                          <p:stCondLst>
                                            <p:cond delay="0"/>
                                          </p:stCondLst>
                                        </p:cTn>
                                        <p:tgtEl>
                                          <p:spTgt spid="188"/>
                                        </p:tgtEl>
                                        <p:attrNameLst>
                                          <p:attrName>style.visibility</p:attrName>
                                        </p:attrNameLst>
                                      </p:cBhvr>
                                      <p:to>
                                        <p:strVal val="visible"/>
                                      </p:to>
                                    </p:set>
                                    <p:animEffect transition="in" filter="fade">
                                      <p:cBhvr>
                                        <p:cTn id="1259" dur="500"/>
                                        <p:tgtEl>
                                          <p:spTgt spid="188"/>
                                        </p:tgtEl>
                                      </p:cBhvr>
                                    </p:animEffect>
                                  </p:childTnLst>
                                </p:cTn>
                              </p:par>
                            </p:childTnLst>
                          </p:cTn>
                        </p:par>
                      </p:childTnLst>
                    </p:cTn>
                  </p:par>
                  <p:par>
                    <p:cTn id="1260" fill="hold">
                      <p:stCondLst>
                        <p:cond delay="indefinite"/>
                      </p:stCondLst>
                      <p:childTnLst>
                        <p:par>
                          <p:cTn id="1261" fill="hold">
                            <p:stCondLst>
                              <p:cond delay="0"/>
                            </p:stCondLst>
                            <p:childTnLst>
                              <p:par>
                                <p:cTn id="1262" presetID="22" presetClass="entr" presetSubtype="8" fill="hold" grpId="0" nodeType="clickEffect">
                                  <p:stCondLst>
                                    <p:cond delay="0"/>
                                  </p:stCondLst>
                                  <p:childTnLst>
                                    <p:set>
                                      <p:cBhvr>
                                        <p:cTn id="1263" dur="1" fill="hold">
                                          <p:stCondLst>
                                            <p:cond delay="0"/>
                                          </p:stCondLst>
                                        </p:cTn>
                                        <p:tgtEl>
                                          <p:spTgt spid="106">
                                            <p:txEl>
                                              <p:pRg st="0" end="0"/>
                                            </p:txEl>
                                          </p:spTgt>
                                        </p:tgtEl>
                                        <p:attrNameLst>
                                          <p:attrName>style.visibility</p:attrName>
                                        </p:attrNameLst>
                                      </p:cBhvr>
                                      <p:to>
                                        <p:strVal val="visible"/>
                                      </p:to>
                                    </p:set>
                                    <p:animEffect transition="in" filter="wipe(left)">
                                      <p:cBhvr>
                                        <p:cTn id="1264" dur="500"/>
                                        <p:tgtEl>
                                          <p:spTgt spid="106">
                                            <p:txEl>
                                              <p:pRg st="0" end="0"/>
                                            </p:txEl>
                                          </p:spTgt>
                                        </p:tgtEl>
                                      </p:cBhvr>
                                    </p:animEffect>
                                  </p:childTnLst>
                                </p:cTn>
                              </p:par>
                              <p:par>
                                <p:cTn id="1265" presetID="10" presetClass="exit" presetSubtype="0" fill="hold" grpId="1" nodeType="withEffect">
                                  <p:stCondLst>
                                    <p:cond delay="0"/>
                                  </p:stCondLst>
                                  <p:childTnLst>
                                    <p:animEffect transition="out" filter="fade">
                                      <p:cBhvr>
                                        <p:cTn id="1266" dur="500"/>
                                        <p:tgtEl>
                                          <p:spTgt spid="188"/>
                                        </p:tgtEl>
                                      </p:cBhvr>
                                    </p:animEffect>
                                    <p:set>
                                      <p:cBhvr>
                                        <p:cTn id="1267" dur="1" fill="hold">
                                          <p:stCondLst>
                                            <p:cond delay="499"/>
                                          </p:stCondLst>
                                        </p:cTn>
                                        <p:tgtEl>
                                          <p:spTgt spid="188"/>
                                        </p:tgtEl>
                                        <p:attrNameLst>
                                          <p:attrName>style.visibility</p:attrName>
                                        </p:attrNameLst>
                                      </p:cBhvr>
                                      <p:to>
                                        <p:strVal val="hidden"/>
                                      </p:to>
                                    </p:set>
                                  </p:childTnLst>
                                </p:cTn>
                              </p:par>
                            </p:childTnLst>
                          </p:cTn>
                        </p:par>
                      </p:childTnLst>
                    </p:cTn>
                  </p:par>
                  <p:par>
                    <p:cTn id="1268" fill="hold">
                      <p:stCondLst>
                        <p:cond delay="indefinite"/>
                      </p:stCondLst>
                      <p:childTnLst>
                        <p:par>
                          <p:cTn id="1269" fill="hold">
                            <p:stCondLst>
                              <p:cond delay="0"/>
                            </p:stCondLst>
                            <p:childTnLst>
                              <p:par>
                                <p:cTn id="1270" presetID="10" presetClass="entr" presetSubtype="0" fill="hold" grpId="0" nodeType="clickEffect">
                                  <p:stCondLst>
                                    <p:cond delay="0"/>
                                  </p:stCondLst>
                                  <p:childTnLst>
                                    <p:set>
                                      <p:cBhvr>
                                        <p:cTn id="1271" dur="1" fill="hold">
                                          <p:stCondLst>
                                            <p:cond delay="0"/>
                                          </p:stCondLst>
                                        </p:cTn>
                                        <p:tgtEl>
                                          <p:spTgt spid="193"/>
                                        </p:tgtEl>
                                        <p:attrNameLst>
                                          <p:attrName>style.visibility</p:attrName>
                                        </p:attrNameLst>
                                      </p:cBhvr>
                                      <p:to>
                                        <p:strVal val="visible"/>
                                      </p:to>
                                    </p:set>
                                    <p:animEffect transition="in" filter="fade">
                                      <p:cBhvr>
                                        <p:cTn id="1272" dur="500"/>
                                        <p:tgtEl>
                                          <p:spTgt spid="193"/>
                                        </p:tgtEl>
                                      </p:cBhvr>
                                    </p:animEffect>
                                  </p:childTnLst>
                                </p:cTn>
                              </p:par>
                            </p:childTnLst>
                          </p:cTn>
                        </p:par>
                      </p:childTnLst>
                    </p:cTn>
                  </p:par>
                  <p:par>
                    <p:cTn id="1273" fill="hold">
                      <p:stCondLst>
                        <p:cond delay="indefinite"/>
                      </p:stCondLst>
                      <p:childTnLst>
                        <p:par>
                          <p:cTn id="1274" fill="hold">
                            <p:stCondLst>
                              <p:cond delay="0"/>
                            </p:stCondLst>
                            <p:childTnLst>
                              <p:par>
                                <p:cTn id="1275" presetID="22" presetClass="entr" presetSubtype="8" fill="hold" grpId="0" nodeType="clickEffect">
                                  <p:stCondLst>
                                    <p:cond delay="0"/>
                                  </p:stCondLst>
                                  <p:childTnLst>
                                    <p:set>
                                      <p:cBhvr>
                                        <p:cTn id="1276" dur="1" fill="hold">
                                          <p:stCondLst>
                                            <p:cond delay="0"/>
                                          </p:stCondLst>
                                        </p:cTn>
                                        <p:tgtEl>
                                          <p:spTgt spid="126">
                                            <p:txEl>
                                              <p:pRg st="0" end="0"/>
                                            </p:txEl>
                                          </p:spTgt>
                                        </p:tgtEl>
                                        <p:attrNameLst>
                                          <p:attrName>style.visibility</p:attrName>
                                        </p:attrNameLst>
                                      </p:cBhvr>
                                      <p:to>
                                        <p:strVal val="visible"/>
                                      </p:to>
                                    </p:set>
                                    <p:animEffect transition="in" filter="wipe(left)">
                                      <p:cBhvr>
                                        <p:cTn id="1277" dur="500"/>
                                        <p:tgtEl>
                                          <p:spTgt spid="126">
                                            <p:txEl>
                                              <p:pRg st="0" end="0"/>
                                            </p:txEl>
                                          </p:spTgt>
                                        </p:tgtEl>
                                      </p:cBhvr>
                                    </p:animEffect>
                                  </p:childTnLst>
                                </p:cTn>
                              </p:par>
                              <p:par>
                                <p:cTn id="1278" presetID="10" presetClass="exit" presetSubtype="0" fill="hold" grpId="1" nodeType="withEffect">
                                  <p:stCondLst>
                                    <p:cond delay="0"/>
                                  </p:stCondLst>
                                  <p:childTnLst>
                                    <p:animEffect transition="out" filter="fade">
                                      <p:cBhvr>
                                        <p:cTn id="1279" dur="500"/>
                                        <p:tgtEl>
                                          <p:spTgt spid="193"/>
                                        </p:tgtEl>
                                      </p:cBhvr>
                                    </p:animEffect>
                                    <p:set>
                                      <p:cBhvr>
                                        <p:cTn id="1280" dur="1" fill="hold">
                                          <p:stCondLst>
                                            <p:cond delay="499"/>
                                          </p:stCondLst>
                                        </p:cTn>
                                        <p:tgtEl>
                                          <p:spTgt spid="193"/>
                                        </p:tgtEl>
                                        <p:attrNameLst>
                                          <p:attrName>style.visibility</p:attrName>
                                        </p:attrNameLst>
                                      </p:cBhvr>
                                      <p:to>
                                        <p:strVal val="hidden"/>
                                      </p:to>
                                    </p:set>
                                  </p:childTnLst>
                                </p:cTn>
                              </p:par>
                            </p:childTnLst>
                          </p:cTn>
                        </p:par>
                      </p:childTnLst>
                    </p:cTn>
                  </p:par>
                  <p:par>
                    <p:cTn id="1281" fill="hold">
                      <p:stCondLst>
                        <p:cond delay="indefinite"/>
                      </p:stCondLst>
                      <p:childTnLst>
                        <p:par>
                          <p:cTn id="1282" fill="hold">
                            <p:stCondLst>
                              <p:cond delay="0"/>
                            </p:stCondLst>
                            <p:childTnLst>
                              <p:par>
                                <p:cTn id="1283" presetID="10" presetClass="entr" presetSubtype="0" fill="hold" grpId="0" nodeType="clickEffect">
                                  <p:stCondLst>
                                    <p:cond delay="0"/>
                                  </p:stCondLst>
                                  <p:childTnLst>
                                    <p:set>
                                      <p:cBhvr>
                                        <p:cTn id="1284" dur="1" fill="hold">
                                          <p:stCondLst>
                                            <p:cond delay="0"/>
                                          </p:stCondLst>
                                        </p:cTn>
                                        <p:tgtEl>
                                          <p:spTgt spid="198"/>
                                        </p:tgtEl>
                                        <p:attrNameLst>
                                          <p:attrName>style.visibility</p:attrName>
                                        </p:attrNameLst>
                                      </p:cBhvr>
                                      <p:to>
                                        <p:strVal val="visible"/>
                                      </p:to>
                                    </p:set>
                                    <p:animEffect transition="in" filter="fade">
                                      <p:cBhvr>
                                        <p:cTn id="1285" dur="500"/>
                                        <p:tgtEl>
                                          <p:spTgt spid="198"/>
                                        </p:tgtEl>
                                      </p:cBhvr>
                                    </p:animEffect>
                                  </p:childTnLst>
                                </p:cTn>
                              </p:par>
                            </p:childTnLst>
                          </p:cTn>
                        </p:par>
                      </p:childTnLst>
                    </p:cTn>
                  </p:par>
                  <p:par>
                    <p:cTn id="1286" fill="hold">
                      <p:stCondLst>
                        <p:cond delay="indefinite"/>
                      </p:stCondLst>
                      <p:childTnLst>
                        <p:par>
                          <p:cTn id="1287" fill="hold">
                            <p:stCondLst>
                              <p:cond delay="0"/>
                            </p:stCondLst>
                            <p:childTnLst>
                              <p:par>
                                <p:cTn id="1288" presetID="22" presetClass="entr" presetSubtype="8" fill="hold" grpId="0" nodeType="clickEffect">
                                  <p:stCondLst>
                                    <p:cond delay="0"/>
                                  </p:stCondLst>
                                  <p:childTnLst>
                                    <p:set>
                                      <p:cBhvr>
                                        <p:cTn id="1289" dur="1" fill="hold">
                                          <p:stCondLst>
                                            <p:cond delay="0"/>
                                          </p:stCondLst>
                                        </p:cTn>
                                        <p:tgtEl>
                                          <p:spTgt spid="129">
                                            <p:txEl>
                                              <p:pRg st="0" end="0"/>
                                            </p:txEl>
                                          </p:spTgt>
                                        </p:tgtEl>
                                        <p:attrNameLst>
                                          <p:attrName>style.visibility</p:attrName>
                                        </p:attrNameLst>
                                      </p:cBhvr>
                                      <p:to>
                                        <p:strVal val="visible"/>
                                      </p:to>
                                    </p:set>
                                    <p:animEffect transition="in" filter="wipe(left)">
                                      <p:cBhvr>
                                        <p:cTn id="1290" dur="500"/>
                                        <p:tgtEl>
                                          <p:spTgt spid="129">
                                            <p:txEl>
                                              <p:pRg st="0" end="0"/>
                                            </p:txEl>
                                          </p:spTgt>
                                        </p:tgtEl>
                                      </p:cBhvr>
                                    </p:animEffect>
                                  </p:childTnLst>
                                </p:cTn>
                              </p:par>
                            </p:childTnLst>
                          </p:cTn>
                        </p:par>
                      </p:childTnLst>
                    </p:cTn>
                  </p:par>
                  <p:par>
                    <p:cTn id="1291" fill="hold">
                      <p:stCondLst>
                        <p:cond delay="indefinite"/>
                      </p:stCondLst>
                      <p:childTnLst>
                        <p:par>
                          <p:cTn id="1292" fill="hold">
                            <p:stCondLst>
                              <p:cond delay="0"/>
                            </p:stCondLst>
                            <p:childTnLst>
                              <p:par>
                                <p:cTn id="1293" presetID="22" presetClass="entr" presetSubtype="8" fill="hold" grpId="0" nodeType="clickEffect">
                                  <p:stCondLst>
                                    <p:cond delay="0"/>
                                  </p:stCondLst>
                                  <p:childTnLst>
                                    <p:set>
                                      <p:cBhvr>
                                        <p:cTn id="1294" dur="1" fill="hold">
                                          <p:stCondLst>
                                            <p:cond delay="0"/>
                                          </p:stCondLst>
                                        </p:cTn>
                                        <p:tgtEl>
                                          <p:spTgt spid="130">
                                            <p:txEl>
                                              <p:pRg st="0" end="0"/>
                                            </p:txEl>
                                          </p:spTgt>
                                        </p:tgtEl>
                                        <p:attrNameLst>
                                          <p:attrName>style.visibility</p:attrName>
                                        </p:attrNameLst>
                                      </p:cBhvr>
                                      <p:to>
                                        <p:strVal val="visible"/>
                                      </p:to>
                                    </p:set>
                                    <p:animEffect transition="in" filter="wipe(left)">
                                      <p:cBhvr>
                                        <p:cTn id="1295" dur="500"/>
                                        <p:tgtEl>
                                          <p:spTgt spid="130">
                                            <p:txEl>
                                              <p:pRg st="0" end="0"/>
                                            </p:txEl>
                                          </p:spTgt>
                                        </p:tgtEl>
                                      </p:cBhvr>
                                    </p:animEffect>
                                  </p:childTnLst>
                                </p:cTn>
                              </p:par>
                            </p:childTnLst>
                          </p:cTn>
                        </p:par>
                      </p:childTnLst>
                    </p:cTn>
                  </p:par>
                  <p:par>
                    <p:cTn id="1296" fill="hold">
                      <p:stCondLst>
                        <p:cond delay="indefinite"/>
                      </p:stCondLst>
                      <p:childTnLst>
                        <p:par>
                          <p:cTn id="1297" fill="hold">
                            <p:stCondLst>
                              <p:cond delay="0"/>
                            </p:stCondLst>
                            <p:childTnLst>
                              <p:par>
                                <p:cTn id="1298" presetID="22" presetClass="entr" presetSubtype="8" fill="hold" grpId="0" nodeType="clickEffect">
                                  <p:stCondLst>
                                    <p:cond delay="0"/>
                                  </p:stCondLst>
                                  <p:childTnLst>
                                    <p:set>
                                      <p:cBhvr>
                                        <p:cTn id="1299" dur="1" fill="hold">
                                          <p:stCondLst>
                                            <p:cond delay="0"/>
                                          </p:stCondLst>
                                        </p:cTn>
                                        <p:tgtEl>
                                          <p:spTgt spid="131">
                                            <p:txEl>
                                              <p:pRg st="0" end="0"/>
                                            </p:txEl>
                                          </p:spTgt>
                                        </p:tgtEl>
                                        <p:attrNameLst>
                                          <p:attrName>style.visibility</p:attrName>
                                        </p:attrNameLst>
                                      </p:cBhvr>
                                      <p:to>
                                        <p:strVal val="visible"/>
                                      </p:to>
                                    </p:set>
                                    <p:animEffect transition="in" filter="wipe(left)">
                                      <p:cBhvr>
                                        <p:cTn id="1300" dur="500"/>
                                        <p:tgtEl>
                                          <p:spTgt spid="131">
                                            <p:txEl>
                                              <p:pRg st="0" end="0"/>
                                            </p:txEl>
                                          </p:spTgt>
                                        </p:tgtEl>
                                      </p:cBhvr>
                                    </p:animEffect>
                                  </p:childTnLst>
                                </p:cTn>
                              </p:par>
                              <p:par>
                                <p:cTn id="1301" presetID="10" presetClass="exit" presetSubtype="0" fill="hold" grpId="1" nodeType="withEffect">
                                  <p:stCondLst>
                                    <p:cond delay="0"/>
                                  </p:stCondLst>
                                  <p:childTnLst>
                                    <p:animEffect transition="out" filter="fade">
                                      <p:cBhvr>
                                        <p:cTn id="1302" dur="500"/>
                                        <p:tgtEl>
                                          <p:spTgt spid="198"/>
                                        </p:tgtEl>
                                      </p:cBhvr>
                                    </p:animEffect>
                                    <p:set>
                                      <p:cBhvr>
                                        <p:cTn id="1303" dur="1" fill="hold">
                                          <p:stCondLst>
                                            <p:cond delay="499"/>
                                          </p:stCondLst>
                                        </p:cTn>
                                        <p:tgtEl>
                                          <p:spTgt spid="198"/>
                                        </p:tgtEl>
                                        <p:attrNameLst>
                                          <p:attrName>style.visibility</p:attrName>
                                        </p:attrNameLst>
                                      </p:cBhvr>
                                      <p:to>
                                        <p:strVal val="hidden"/>
                                      </p:to>
                                    </p:set>
                                  </p:childTnLst>
                                </p:cTn>
                              </p:par>
                            </p:childTnLst>
                          </p:cTn>
                        </p:par>
                      </p:childTnLst>
                    </p:cTn>
                  </p:par>
                  <p:par>
                    <p:cTn id="1304" fill="hold">
                      <p:stCondLst>
                        <p:cond delay="indefinite"/>
                      </p:stCondLst>
                      <p:childTnLst>
                        <p:par>
                          <p:cTn id="1305" fill="hold">
                            <p:stCondLst>
                              <p:cond delay="0"/>
                            </p:stCondLst>
                            <p:childTnLst>
                              <p:par>
                                <p:cTn id="1306" presetID="10" presetClass="entr" presetSubtype="0" fill="hold" grpId="0" nodeType="clickEffect">
                                  <p:stCondLst>
                                    <p:cond delay="0"/>
                                  </p:stCondLst>
                                  <p:childTnLst>
                                    <p:set>
                                      <p:cBhvr>
                                        <p:cTn id="1307" dur="1" fill="hold">
                                          <p:stCondLst>
                                            <p:cond delay="0"/>
                                          </p:stCondLst>
                                        </p:cTn>
                                        <p:tgtEl>
                                          <p:spTgt spid="189"/>
                                        </p:tgtEl>
                                        <p:attrNameLst>
                                          <p:attrName>style.visibility</p:attrName>
                                        </p:attrNameLst>
                                      </p:cBhvr>
                                      <p:to>
                                        <p:strVal val="visible"/>
                                      </p:to>
                                    </p:set>
                                    <p:animEffect transition="in" filter="fade">
                                      <p:cBhvr>
                                        <p:cTn id="1308"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74" grpId="0" build="allAtOnce"/>
      <p:bldP spid="75" grpId="0" build="allAtOnce"/>
      <p:bldP spid="76" grpId="0" build="allAtOnce"/>
      <p:bldP spid="101" grpId="0" build="allAtOnce"/>
      <p:bldP spid="102" grpId="0" build="allAtOnce"/>
      <p:bldP spid="103" grpId="0" build="allAtOnce"/>
      <p:bldP spid="104" grpId="0" build="allAtOnce"/>
      <p:bldP spid="106" grpId="0" build="allAtOnce"/>
      <p:bldP spid="126" grpId="0" build="allAtOnce"/>
      <p:bldP spid="129" grpId="0" build="allAtOnce"/>
      <p:bldP spid="130" grpId="0" build="allAtOnce"/>
      <p:bldP spid="131" grpId="0" build="allAtOnce"/>
      <p:bldP spid="132" grpId="0" animBg="1"/>
      <p:bldP spid="132" grpId="1" animBg="1"/>
      <p:bldP spid="133" grpId="0" build="allAtOnce"/>
      <p:bldP spid="144" grpId="0" animBg="1"/>
      <p:bldP spid="144" grpId="1" animBg="1"/>
      <p:bldP spid="77" grpId="0" build="allAtOnce"/>
      <p:bldP spid="160" grpId="0" animBg="1"/>
      <p:bldP spid="160" grpId="1" animBg="1"/>
      <p:bldP spid="78" grpId="0" build="allAtOnce"/>
      <p:bldP spid="175" grpId="0" animBg="1"/>
      <p:bldP spid="175" grpId="1" animBg="1"/>
      <p:bldP spid="79" grpId="0" build="allAtOnce"/>
      <p:bldP spid="188" grpId="0" animBg="1"/>
      <p:bldP spid="188" grpId="1" animBg="1"/>
      <p:bldP spid="105" grpId="0" build="allAtOnce"/>
      <p:bldP spid="193" grpId="0" animBg="1"/>
      <p:bldP spid="193" grpId="1" animBg="1"/>
      <p:bldP spid="107" grpId="0" build="allAtOnce"/>
      <p:bldP spid="198" grpId="0" animBg="1"/>
      <p:bldP spid="198" grpId="1" animBg="1"/>
      <p:bldP spid="108" grpId="0" build="allAtOnce"/>
      <p:bldP spid="211" grpId="0" animBg="1"/>
      <p:bldP spid="211" grpId="1" animBg="1"/>
      <p:bldP spid="212" grpId="0" animBg="1"/>
      <p:bldP spid="212" grpId="1" animBg="1"/>
      <p:bldP spid="224" grpId="0" animBg="1"/>
      <p:bldP spid="224" grpId="1" animBg="1"/>
      <p:bldP spid="253" grpId="0" animBg="1"/>
      <p:bldP spid="253" grpId="1" animBg="1"/>
      <p:bldP spid="254" grpId="0" animBg="1"/>
      <p:bldP spid="254" grpId="1" animBg="1"/>
      <p:bldP spid="8" grpId="0" animBg="1"/>
      <p:bldP spid="255" grpId="0" animBg="1"/>
      <p:bldP spid="255" grpId="1" animBg="1"/>
      <p:bldP spid="256" grpId="0" animBg="1"/>
      <p:bldP spid="256" grpId="1" animBg="1"/>
      <p:bldP spid="257" grpId="0" animBg="1"/>
      <p:bldP spid="257" grpId="1" animBg="1"/>
      <p:bldP spid="258" grpId="0" animBg="1"/>
      <p:bldP spid="258" grpId="1" animBg="1"/>
      <p:bldP spid="7" grpId="0" build="allAtOnce"/>
      <p:bldP spid="189" grpId="0" animBg="1"/>
      <p:bldP spid="191" grpId="0" animBg="1"/>
      <p:bldP spid="191" grpId="1" animBg="1"/>
      <p:bldP spid="195" grpId="0" animBg="1"/>
      <p:bldP spid="195" grpId="1" animBg="1"/>
      <p:bldP spid="201" grpId="0" animBg="1"/>
      <p:bldP spid="201" grpId="1" animBg="1"/>
      <p:bldP spid="208" grpId="0" animBg="1"/>
      <p:bldP spid="208" grpId="1" animBg="1"/>
      <p:bldP spid="260" grpId="0" animBg="1"/>
      <p:bldP spid="260" grpId="1" animBg="1"/>
      <p:bldP spid="264" grpId="0" animBg="1"/>
      <p:bldP spid="264" grpId="1" animBg="1"/>
      <p:bldP spid="266" grpId="0" animBg="1"/>
      <p:bldP spid="266" grpId="1" animBg="1"/>
      <p:bldP spid="269" grpId="0" animBg="1"/>
      <p:bldP spid="269" grpId="1" animBg="1"/>
      <p:bldP spid="272" grpId="0" animBg="1"/>
      <p:bldP spid="272" grpId="1" animBg="1"/>
      <p:bldP spid="276" grpId="0" animBg="1"/>
      <p:bldP spid="276" grpId="1" animBg="1"/>
      <p:bldP spid="278" grpId="0" animBg="1"/>
      <p:bldP spid="278" grpId="1" animBg="1"/>
      <p:bldP spid="281" grpId="0" animBg="1"/>
      <p:bldP spid="281" grpId="1" animBg="1"/>
      <p:bldP spid="284" grpId="0" animBg="1"/>
      <p:bldP spid="284" grpId="1" animBg="1"/>
      <p:bldP spid="287" grpId="0" animBg="1"/>
      <p:bldP spid="287" grpId="1" animBg="1"/>
      <p:bldP spid="290" grpId="0" animBg="1"/>
      <p:bldP spid="290" grpId="1" animBg="1"/>
      <p:bldP spid="293" grpId="0" animBg="1"/>
      <p:bldP spid="293" grpId="1" animBg="1"/>
      <p:bldP spid="296" grpId="0" animBg="1"/>
      <p:bldP spid="296" grpId="1" animBg="1"/>
      <p:bldP spid="299" grpId="0" animBg="1"/>
      <p:bldP spid="299" grpId="1" animBg="1"/>
      <p:bldP spid="302" grpId="0" animBg="1"/>
      <p:bldP spid="302" grpId="1" animBg="1"/>
      <p:bldP spid="305" grpId="0" animBg="1"/>
      <p:bldP spid="305" grpId="1" animBg="1"/>
      <p:bldP spid="308" grpId="0" animBg="1"/>
      <p:bldP spid="308" grpId="1" animBg="1"/>
      <p:bldP spid="311" grpId="0" animBg="1"/>
      <p:bldP spid="311" grpId="1" animBg="1"/>
      <p:bldP spid="314" grpId="0" animBg="1"/>
      <p:bldP spid="314" grpId="1" animBg="1"/>
      <p:bldP spid="317" grpId="0" animBg="1"/>
      <p:bldP spid="317" grpId="1" animBg="1"/>
      <p:bldP spid="320" grpId="0" animBg="1"/>
      <p:bldP spid="320" grpId="1" animBg="1"/>
      <p:bldP spid="323" grpId="0" animBg="1"/>
      <p:bldP spid="323" grpId="1" animBg="1"/>
      <p:bldP spid="326" grpId="0" animBg="1"/>
      <p:bldP spid="326" grpId="1" animBg="1"/>
      <p:bldP spid="329" grpId="0" animBg="1"/>
      <p:bldP spid="329" grpId="1" animBg="1"/>
      <p:bldP spid="332" grpId="0" animBg="1"/>
      <p:bldP spid="332" grpId="1" animBg="1"/>
      <p:bldP spid="335" grpId="0" animBg="1"/>
      <p:bldP spid="335" grpId="1" animBg="1"/>
      <p:bldP spid="338" grpId="0" animBg="1"/>
      <p:bldP spid="338" grpId="1" animBg="1"/>
      <p:bldP spid="341" grpId="0" animBg="1"/>
      <p:bldP spid="341" grpId="1" animBg="1"/>
      <p:bldP spid="344" grpId="0" animBg="1"/>
      <p:bldP spid="344" grpId="1" animBg="1"/>
      <p:bldP spid="347" grpId="0" animBg="1"/>
      <p:bldP spid="347" grpId="1" animBg="1"/>
      <p:bldP spid="350" grpId="0" animBg="1"/>
      <p:bldP spid="350" grpId="1" animBg="1"/>
      <p:bldP spid="353" grpId="0" animBg="1"/>
      <p:bldP spid="353" grpId="1" animBg="1"/>
      <p:bldP spid="356" grpId="0" animBg="1"/>
      <p:bldP spid="356" grpId="1" animBg="1"/>
      <p:bldP spid="359" grpId="0" animBg="1"/>
      <p:bldP spid="359" grpId="1" animBg="1"/>
      <p:bldP spid="362" grpId="0" animBg="1"/>
      <p:bldP spid="362" grpId="1" animBg="1"/>
      <p:bldP spid="365" grpId="0" animBg="1"/>
      <p:bldP spid="365" grpId="1" animBg="1"/>
      <p:bldP spid="6"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4029223" y="1971587"/>
            <a:ext cx="1085554"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6</a:t>
            </a:r>
            <a:endParaRPr lang="en-US" sz="2000" b="1" dirty="0">
              <a:solidFill>
                <a:prstClr val="black"/>
              </a:solidFill>
            </a:endParaRPr>
          </a:p>
        </p:txBody>
      </p:sp>
    </p:spTree>
    <p:extLst>
      <p:ext uri="{BB962C8B-B14F-4D97-AF65-F5344CB8AC3E}">
        <p14:creationId xmlns:p14="http://schemas.microsoft.com/office/powerpoint/2010/main" val="1540862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300" y="252132"/>
            <a:ext cx="8135470" cy="46056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itle 7"/>
          <p:cNvSpPr txBox="1">
            <a:spLocks/>
          </p:cNvSpPr>
          <p:nvPr/>
        </p:nvSpPr>
        <p:spPr>
          <a:xfrm>
            <a:off x="2893832" y="379910"/>
            <a:ext cx="3599108" cy="551861"/>
          </a:xfrm>
          <a:prstGeom prst="rect">
            <a:avLst/>
          </a:prstGeom>
        </p:spPr>
        <p:txBody>
          <a:bodyPr anchor="b">
            <a:noAutofit/>
          </a:bodyPr>
          <a:lstStyle>
            <a:lvl1pPr>
              <a:defRPr sz="4200">
                <a:solidFill>
                  <a:schemeClr val="accent1"/>
                </a:solidFill>
              </a:defRPr>
            </a:lvl1pPr>
          </a:lstStyle>
          <a:p>
            <a:pPr>
              <a:spcBef>
                <a:spcPct val="0"/>
              </a:spcBef>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a:pPr>
            <a:r>
              <a:rPr lang="en-US" sz="3200" b="1" spc="-30" dirty="0" smtClean="0">
                <a:solidFill>
                  <a:srgbClr val="002060"/>
                </a:solidFill>
                <a:latin typeface="Bookman Old Style" pitchFamily="18" charset="0"/>
              </a:rPr>
              <a:t>STATISTICS</a:t>
            </a:r>
            <a:endParaRPr lang="en-US" sz="3200" b="1" spc="-30" dirty="0">
              <a:solidFill>
                <a:srgbClr val="002060"/>
              </a:solidFill>
              <a:latin typeface="Bookman Old Style" pitchFamily="18" charset="0"/>
            </a:endParaRPr>
          </a:p>
        </p:txBody>
      </p:sp>
      <p:pic>
        <p:nvPicPr>
          <p:cNvPr id="266242" name="Picture 2" descr="http://msp.ehe.osu.edu/wiki/images/5/5b/Lg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559" y="1366257"/>
            <a:ext cx="7109929" cy="296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7448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20704" y="643011"/>
            <a:ext cx="4224997" cy="584775"/>
          </a:xfrm>
          <a:prstGeom prst="rect">
            <a:avLst/>
          </a:prstGeom>
        </p:spPr>
        <p:txBody>
          <a:bodyPr wrap="square">
            <a:spAutoFit/>
          </a:bodyPr>
          <a:lstStyle/>
          <a:p>
            <a:r>
              <a:rPr lang="en-IN" sz="1600" b="1" dirty="0" smtClean="0">
                <a:solidFill>
                  <a:srgbClr val="0000FF"/>
                </a:solidFill>
              </a:rPr>
              <a:t>Q. </a:t>
            </a:r>
            <a:r>
              <a:rPr lang="en-IN" sz="1600" b="1" dirty="0">
                <a:solidFill>
                  <a:srgbClr val="0000FF"/>
                </a:solidFill>
              </a:rPr>
              <a:t>The relative humidity (in %) of a certain city </a:t>
            </a:r>
            <a:endParaRPr lang="en-IN" sz="1600" b="1" dirty="0" smtClean="0">
              <a:solidFill>
                <a:srgbClr val="0000FF"/>
              </a:solidFill>
            </a:endParaRPr>
          </a:p>
          <a:p>
            <a:r>
              <a:rPr lang="en-IN" sz="1600" b="1" dirty="0" smtClean="0">
                <a:solidFill>
                  <a:srgbClr val="0000FF"/>
                </a:solidFill>
              </a:rPr>
              <a:t>    for </a:t>
            </a:r>
            <a:r>
              <a:rPr lang="en-IN" sz="1600" b="1" dirty="0">
                <a:solidFill>
                  <a:srgbClr val="0000FF"/>
                </a:solidFill>
              </a:rPr>
              <a:t>a month of 30 days was as follows :</a:t>
            </a:r>
            <a:endParaRPr lang="en-IN" sz="1600" b="1" dirty="0" smtClean="0">
              <a:solidFill>
                <a:srgbClr val="0000FF"/>
              </a:solidFill>
            </a:endParaRPr>
          </a:p>
        </p:txBody>
      </p:sp>
      <p:sp>
        <p:nvSpPr>
          <p:cNvPr id="7" name="Rectangle 6"/>
          <p:cNvSpPr/>
          <p:nvPr/>
        </p:nvSpPr>
        <p:spPr>
          <a:xfrm>
            <a:off x="457206" y="2116727"/>
            <a:ext cx="4647497" cy="584775"/>
          </a:xfrm>
          <a:prstGeom prst="rect">
            <a:avLst/>
          </a:prstGeom>
        </p:spPr>
        <p:txBody>
          <a:bodyPr wrap="square">
            <a:spAutoFit/>
          </a:bodyPr>
          <a:lstStyle/>
          <a:p>
            <a:pPr marL="400050" indent="-400050">
              <a:buFontTx/>
              <a:buAutoNum type="romanLcParenBoth"/>
            </a:pPr>
            <a:r>
              <a:rPr lang="en-IN" sz="1600" b="1" dirty="0" smtClean="0">
                <a:solidFill>
                  <a:srgbClr val="0000FF"/>
                </a:solidFill>
              </a:rPr>
              <a:t>Construct </a:t>
            </a:r>
            <a:r>
              <a:rPr lang="en-IN" sz="1600" b="1" dirty="0">
                <a:solidFill>
                  <a:srgbClr val="0000FF"/>
                </a:solidFill>
              </a:rPr>
              <a:t>a grouped frequency distribution </a:t>
            </a:r>
            <a:endParaRPr lang="en-IN" sz="1600" b="1" dirty="0" smtClean="0">
              <a:solidFill>
                <a:srgbClr val="0000FF"/>
              </a:solidFill>
            </a:endParaRPr>
          </a:p>
          <a:p>
            <a:r>
              <a:rPr lang="en-IN" sz="1600" b="1" dirty="0">
                <a:solidFill>
                  <a:srgbClr val="0000FF"/>
                </a:solidFill>
              </a:rPr>
              <a:t> </a:t>
            </a:r>
            <a:r>
              <a:rPr lang="en-IN" sz="1600" b="1" dirty="0" smtClean="0">
                <a:solidFill>
                  <a:srgbClr val="0000FF"/>
                </a:solidFill>
              </a:rPr>
              <a:t>        table </a:t>
            </a:r>
            <a:r>
              <a:rPr lang="en-IN" sz="1600" b="1" dirty="0">
                <a:solidFill>
                  <a:srgbClr val="0000FF"/>
                </a:solidFill>
              </a:rPr>
              <a:t>with classes 84 – </a:t>
            </a:r>
            <a:r>
              <a:rPr lang="en-IN" sz="1600" b="1" dirty="0" smtClean="0">
                <a:solidFill>
                  <a:srgbClr val="0000FF"/>
                </a:solidFill>
              </a:rPr>
              <a:t>86, 86 </a:t>
            </a:r>
            <a:r>
              <a:rPr lang="en-IN" sz="1600" b="1" dirty="0">
                <a:solidFill>
                  <a:srgbClr val="0000FF"/>
                </a:solidFill>
              </a:rPr>
              <a:t>– 88 etc.</a:t>
            </a:r>
            <a:endParaRPr lang="en-IN" sz="1600" b="1" dirty="0" smtClean="0">
              <a:solidFill>
                <a:srgbClr val="0000FF"/>
              </a:solidFill>
            </a:endParaRPr>
          </a:p>
        </p:txBody>
      </p:sp>
      <p:sp>
        <p:nvSpPr>
          <p:cNvPr id="10" name="Rectangle 9"/>
          <p:cNvSpPr/>
          <p:nvPr/>
        </p:nvSpPr>
        <p:spPr>
          <a:xfrm>
            <a:off x="537205" y="2668397"/>
            <a:ext cx="504376" cy="338241"/>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sz="1600" b="1" dirty="0" smtClean="0">
                <a:solidFill>
                  <a:prstClr val="black"/>
                </a:solidFill>
                <a:ea typeface="Cambria Math" pitchFamily="18" charset="0"/>
              </a:rPr>
              <a:t>Sol.</a:t>
            </a:r>
            <a:endParaRPr lang="en-US" sz="1600" b="1" dirty="0">
              <a:solidFill>
                <a:prstClr val="black"/>
              </a:solidFill>
              <a:ea typeface="Cambria Math" pitchFamily="18" charset="0"/>
            </a:endParaRPr>
          </a:p>
        </p:txBody>
      </p:sp>
      <p:cxnSp>
        <p:nvCxnSpPr>
          <p:cNvPr id="18" name="Straight Connector 17"/>
          <p:cNvCxnSpPr/>
          <p:nvPr/>
        </p:nvCxnSpPr>
        <p:spPr>
          <a:xfrm rot="16200000">
            <a:off x="2843530" y="2804437"/>
            <a:ext cx="3913336" cy="0"/>
          </a:xfrm>
          <a:prstGeom prst="line">
            <a:avLst/>
          </a:prstGeom>
          <a:ln w="19050"/>
        </p:spPr>
        <p:style>
          <a:lnRef idx="1">
            <a:schemeClr val="dk1"/>
          </a:lnRef>
          <a:fillRef idx="0">
            <a:schemeClr val="dk1"/>
          </a:fillRef>
          <a:effectRef idx="0">
            <a:schemeClr val="dk1"/>
          </a:effectRef>
          <a:fontRef idx="minor">
            <a:schemeClr val="tx1"/>
          </a:fontRef>
        </p:style>
      </p:cxnSp>
      <p:graphicFrame>
        <p:nvGraphicFramePr>
          <p:cNvPr id="20" name="Table 19"/>
          <p:cNvGraphicFramePr>
            <a:graphicFrameLocks noGrp="1"/>
          </p:cNvGraphicFramePr>
          <p:nvPr>
            <p:extLst>
              <p:ext uri="{D42A27DB-BD31-4B8C-83A1-F6EECF244321}">
                <p14:modId xmlns:p14="http://schemas.microsoft.com/office/powerpoint/2010/main" val="579141158"/>
              </p:ext>
            </p:extLst>
          </p:nvPr>
        </p:nvGraphicFramePr>
        <p:xfrm>
          <a:off x="5029200" y="944936"/>
          <a:ext cx="3429000" cy="3794416"/>
        </p:xfrm>
        <a:graphic>
          <a:graphicData uri="http://schemas.openxmlformats.org/drawingml/2006/table">
            <a:tbl>
              <a:tblPr firstRow="1" bandRow="1">
                <a:tableStyleId>{EB344D84-9AFB-497E-A393-DC336BA19D2E}</a:tableStyleId>
              </a:tblPr>
              <a:tblGrid>
                <a:gridCol w="1447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461936">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6576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21" name="Rectangle 20"/>
          <p:cNvSpPr/>
          <p:nvPr/>
        </p:nvSpPr>
        <p:spPr>
          <a:xfrm>
            <a:off x="5003267" y="919509"/>
            <a:ext cx="1483301" cy="522736"/>
          </a:xfrm>
          <a:prstGeom prst="rect">
            <a:avLst/>
          </a:prstGeom>
        </p:spPr>
        <p:txBody>
          <a:bodyPr wrap="square">
            <a:spAutoFit/>
          </a:bodyPr>
          <a:lstStyle/>
          <a:p>
            <a:r>
              <a:rPr lang="en-IN" sz="1400" b="1" dirty="0">
                <a:solidFill>
                  <a:prstClr val="black"/>
                </a:solidFill>
              </a:rPr>
              <a:t>Relative humidity </a:t>
            </a:r>
            <a:endParaRPr lang="en-IN" sz="1400" b="1" dirty="0" smtClean="0">
              <a:solidFill>
                <a:prstClr val="black"/>
              </a:solidFill>
            </a:endParaRPr>
          </a:p>
          <a:p>
            <a:r>
              <a:rPr lang="en-IN" sz="1400" b="1" dirty="0" smtClean="0">
                <a:solidFill>
                  <a:prstClr val="black"/>
                </a:solidFill>
              </a:rPr>
              <a:t>         (</a:t>
            </a:r>
            <a:r>
              <a:rPr lang="en-IN" sz="1400" b="1" dirty="0">
                <a:solidFill>
                  <a:prstClr val="black"/>
                </a:solidFill>
              </a:rPr>
              <a:t>in %)</a:t>
            </a:r>
            <a:endParaRPr lang="en-IN" sz="1400" b="1" dirty="0" smtClean="0">
              <a:solidFill>
                <a:srgbClr val="00B0F0"/>
              </a:solidFill>
            </a:endParaRPr>
          </a:p>
        </p:txBody>
      </p:sp>
      <p:sp>
        <p:nvSpPr>
          <p:cNvPr id="22" name="Rectangle 21"/>
          <p:cNvSpPr/>
          <p:nvPr/>
        </p:nvSpPr>
        <p:spPr>
          <a:xfrm>
            <a:off x="6477006" y="1025868"/>
            <a:ext cx="1250545" cy="307777"/>
          </a:xfrm>
          <a:prstGeom prst="rect">
            <a:avLst/>
          </a:prstGeom>
        </p:spPr>
        <p:txBody>
          <a:bodyPr wrap="square">
            <a:spAutoFit/>
          </a:bodyPr>
          <a:lstStyle/>
          <a:p>
            <a:r>
              <a:rPr lang="en-IN" sz="1400" b="1" dirty="0">
                <a:solidFill>
                  <a:prstClr val="black"/>
                </a:solidFill>
              </a:rPr>
              <a:t>Tally marks</a:t>
            </a:r>
            <a:endParaRPr lang="en-IN" sz="1400" b="1" dirty="0" smtClean="0">
              <a:solidFill>
                <a:srgbClr val="00B0F0"/>
              </a:solidFill>
            </a:endParaRPr>
          </a:p>
        </p:txBody>
      </p:sp>
      <p:sp>
        <p:nvSpPr>
          <p:cNvPr id="23" name="Rectangle 22"/>
          <p:cNvSpPr/>
          <p:nvPr/>
        </p:nvSpPr>
        <p:spPr>
          <a:xfrm>
            <a:off x="7467600" y="1024888"/>
            <a:ext cx="1198238" cy="307777"/>
          </a:xfrm>
          <a:prstGeom prst="rect">
            <a:avLst/>
          </a:prstGeom>
        </p:spPr>
        <p:txBody>
          <a:bodyPr wrap="square">
            <a:spAutoFit/>
          </a:bodyPr>
          <a:lstStyle/>
          <a:p>
            <a:r>
              <a:rPr lang="en-IN" sz="1400" b="1" dirty="0">
                <a:solidFill>
                  <a:prstClr val="black"/>
                </a:solidFill>
              </a:rPr>
              <a:t>Frequency</a:t>
            </a:r>
            <a:endParaRPr lang="en-IN" sz="1400" b="1" dirty="0" smtClean="0">
              <a:solidFill>
                <a:srgbClr val="00B0F0"/>
              </a:solidFill>
            </a:endParaRPr>
          </a:p>
        </p:txBody>
      </p:sp>
      <p:sp>
        <p:nvSpPr>
          <p:cNvPr id="32" name="Rectangle 31"/>
          <p:cNvSpPr/>
          <p:nvPr/>
        </p:nvSpPr>
        <p:spPr>
          <a:xfrm>
            <a:off x="7758467" y="1406580"/>
            <a:ext cx="299370" cy="307777"/>
          </a:xfrm>
          <a:prstGeom prst="rect">
            <a:avLst/>
          </a:prstGeom>
        </p:spPr>
        <p:txBody>
          <a:bodyPr wrap="square">
            <a:spAutoFit/>
          </a:bodyPr>
          <a:lstStyle/>
          <a:p>
            <a:r>
              <a:rPr lang="en-IN" sz="1400" dirty="0" smtClean="0">
                <a:solidFill>
                  <a:prstClr val="black"/>
                </a:solidFill>
              </a:rPr>
              <a:t>1</a:t>
            </a:r>
            <a:endParaRPr lang="en-IN" sz="1400" dirty="0" smtClean="0">
              <a:solidFill>
                <a:srgbClr val="00B0F0"/>
              </a:solidFill>
            </a:endParaRPr>
          </a:p>
        </p:txBody>
      </p:sp>
      <p:sp>
        <p:nvSpPr>
          <p:cNvPr id="33" name="Rectangle 32"/>
          <p:cNvSpPr/>
          <p:nvPr/>
        </p:nvSpPr>
        <p:spPr>
          <a:xfrm>
            <a:off x="7758467" y="1780803"/>
            <a:ext cx="400368" cy="307777"/>
          </a:xfrm>
          <a:prstGeom prst="rect">
            <a:avLst/>
          </a:prstGeom>
        </p:spPr>
        <p:txBody>
          <a:bodyPr wrap="square">
            <a:spAutoFit/>
          </a:bodyPr>
          <a:lstStyle/>
          <a:p>
            <a:r>
              <a:rPr lang="en-IN" sz="1400" dirty="0" smtClean="0">
                <a:solidFill>
                  <a:prstClr val="black"/>
                </a:solidFill>
              </a:rPr>
              <a:t>1</a:t>
            </a:r>
            <a:endParaRPr lang="en-IN" sz="1400" dirty="0" smtClean="0">
              <a:solidFill>
                <a:srgbClr val="00B0F0"/>
              </a:solidFill>
            </a:endParaRPr>
          </a:p>
        </p:txBody>
      </p:sp>
      <p:sp>
        <p:nvSpPr>
          <p:cNvPr id="34" name="Rectangle 33"/>
          <p:cNvSpPr/>
          <p:nvPr/>
        </p:nvSpPr>
        <p:spPr>
          <a:xfrm>
            <a:off x="7758467" y="2181558"/>
            <a:ext cx="484398" cy="307777"/>
          </a:xfrm>
          <a:prstGeom prst="rect">
            <a:avLst/>
          </a:prstGeom>
        </p:spPr>
        <p:txBody>
          <a:bodyPr wrap="square">
            <a:spAutoFit/>
          </a:bodyPr>
          <a:lstStyle/>
          <a:p>
            <a:r>
              <a:rPr lang="en-IN" sz="1400" dirty="0" smtClean="0">
                <a:solidFill>
                  <a:prstClr val="black"/>
                </a:solidFill>
              </a:rPr>
              <a:t>2</a:t>
            </a:r>
            <a:endParaRPr lang="en-IN" sz="1400" dirty="0" smtClean="0">
              <a:solidFill>
                <a:srgbClr val="00B0F0"/>
              </a:solidFill>
            </a:endParaRPr>
          </a:p>
        </p:txBody>
      </p:sp>
      <p:sp>
        <p:nvSpPr>
          <p:cNvPr id="35" name="Rectangle 34"/>
          <p:cNvSpPr/>
          <p:nvPr/>
        </p:nvSpPr>
        <p:spPr>
          <a:xfrm>
            <a:off x="7758467" y="2559735"/>
            <a:ext cx="273718" cy="307777"/>
          </a:xfrm>
          <a:prstGeom prst="rect">
            <a:avLst/>
          </a:prstGeom>
        </p:spPr>
        <p:txBody>
          <a:bodyPr wrap="square">
            <a:spAutoFit/>
          </a:bodyPr>
          <a:lstStyle/>
          <a:p>
            <a:r>
              <a:rPr lang="en-IN" sz="1400" dirty="0" smtClean="0">
                <a:solidFill>
                  <a:prstClr val="black"/>
                </a:solidFill>
              </a:rPr>
              <a:t>2</a:t>
            </a:r>
            <a:endParaRPr lang="en-IN" sz="1400" dirty="0" smtClean="0">
              <a:solidFill>
                <a:srgbClr val="00B0F0"/>
              </a:solidFill>
            </a:endParaRPr>
          </a:p>
        </p:txBody>
      </p:sp>
      <p:sp>
        <p:nvSpPr>
          <p:cNvPr id="37" name="Rectangle 36"/>
          <p:cNvSpPr/>
          <p:nvPr/>
        </p:nvSpPr>
        <p:spPr>
          <a:xfrm>
            <a:off x="7758467" y="2896293"/>
            <a:ext cx="273718" cy="307777"/>
          </a:xfrm>
          <a:prstGeom prst="rect">
            <a:avLst/>
          </a:prstGeom>
        </p:spPr>
        <p:txBody>
          <a:bodyPr wrap="square">
            <a:spAutoFit/>
          </a:bodyPr>
          <a:lstStyle/>
          <a:p>
            <a:r>
              <a:rPr lang="en-IN" sz="1400" dirty="0" smtClean="0">
                <a:solidFill>
                  <a:prstClr val="black"/>
                </a:solidFill>
              </a:rPr>
              <a:t>7</a:t>
            </a:r>
            <a:endParaRPr lang="en-IN" sz="1400" dirty="0" smtClean="0">
              <a:solidFill>
                <a:srgbClr val="00B0F0"/>
              </a:solidFill>
            </a:endParaRPr>
          </a:p>
        </p:txBody>
      </p:sp>
      <p:sp>
        <p:nvSpPr>
          <p:cNvPr id="42" name="Rectangle 41"/>
          <p:cNvSpPr/>
          <p:nvPr/>
        </p:nvSpPr>
        <p:spPr>
          <a:xfrm>
            <a:off x="7758467" y="3300686"/>
            <a:ext cx="273718" cy="307777"/>
          </a:xfrm>
          <a:prstGeom prst="rect">
            <a:avLst/>
          </a:prstGeom>
        </p:spPr>
        <p:txBody>
          <a:bodyPr wrap="square">
            <a:spAutoFit/>
          </a:bodyPr>
          <a:lstStyle/>
          <a:p>
            <a:r>
              <a:rPr lang="en-IN" sz="1400" dirty="0" smtClean="0">
                <a:solidFill>
                  <a:prstClr val="black"/>
                </a:solidFill>
              </a:rPr>
              <a:t>6</a:t>
            </a:r>
            <a:endParaRPr lang="en-IN" sz="1400" dirty="0" smtClean="0">
              <a:solidFill>
                <a:srgbClr val="00B0F0"/>
              </a:solidFill>
            </a:endParaRPr>
          </a:p>
        </p:txBody>
      </p:sp>
      <p:sp>
        <p:nvSpPr>
          <p:cNvPr id="43" name="Rectangle 42"/>
          <p:cNvSpPr/>
          <p:nvPr/>
        </p:nvSpPr>
        <p:spPr>
          <a:xfrm>
            <a:off x="7758467" y="3658829"/>
            <a:ext cx="273718" cy="307777"/>
          </a:xfrm>
          <a:prstGeom prst="rect">
            <a:avLst/>
          </a:prstGeom>
        </p:spPr>
        <p:txBody>
          <a:bodyPr wrap="square">
            <a:spAutoFit/>
          </a:bodyPr>
          <a:lstStyle/>
          <a:p>
            <a:r>
              <a:rPr lang="en-IN" sz="1400" dirty="0" smtClean="0">
                <a:solidFill>
                  <a:prstClr val="black"/>
                </a:solidFill>
              </a:rPr>
              <a:t>7</a:t>
            </a:r>
            <a:endParaRPr lang="en-IN" sz="1400" dirty="0" smtClean="0">
              <a:solidFill>
                <a:srgbClr val="00B0F0"/>
              </a:solidFill>
            </a:endParaRPr>
          </a:p>
        </p:txBody>
      </p:sp>
      <p:sp>
        <p:nvSpPr>
          <p:cNvPr id="44" name="Rectangle 43"/>
          <p:cNvSpPr/>
          <p:nvPr/>
        </p:nvSpPr>
        <p:spPr>
          <a:xfrm>
            <a:off x="5320293" y="4407503"/>
            <a:ext cx="645414" cy="307777"/>
          </a:xfrm>
          <a:prstGeom prst="rect">
            <a:avLst/>
          </a:prstGeom>
        </p:spPr>
        <p:txBody>
          <a:bodyPr wrap="square">
            <a:spAutoFit/>
          </a:bodyPr>
          <a:lstStyle/>
          <a:p>
            <a:r>
              <a:rPr lang="en-IN" sz="1400" b="1" dirty="0" smtClean="0">
                <a:solidFill>
                  <a:prstClr val="black"/>
                </a:solidFill>
              </a:rPr>
              <a:t>Total</a:t>
            </a:r>
            <a:endParaRPr lang="en-IN" sz="1400" b="1" dirty="0" smtClean="0">
              <a:solidFill>
                <a:srgbClr val="00B0F0"/>
              </a:solidFill>
            </a:endParaRPr>
          </a:p>
        </p:txBody>
      </p:sp>
      <p:sp>
        <p:nvSpPr>
          <p:cNvPr id="45" name="Rectangle 44"/>
          <p:cNvSpPr/>
          <p:nvPr/>
        </p:nvSpPr>
        <p:spPr>
          <a:xfrm>
            <a:off x="7715256" y="4378925"/>
            <a:ext cx="400751" cy="307777"/>
          </a:xfrm>
          <a:prstGeom prst="rect">
            <a:avLst/>
          </a:prstGeom>
        </p:spPr>
        <p:txBody>
          <a:bodyPr wrap="square">
            <a:spAutoFit/>
          </a:bodyPr>
          <a:lstStyle/>
          <a:p>
            <a:r>
              <a:rPr lang="en-IN" sz="1400" b="1" dirty="0" smtClean="0">
                <a:solidFill>
                  <a:prstClr val="black"/>
                </a:solidFill>
              </a:rPr>
              <a:t>30</a:t>
            </a:r>
            <a:endParaRPr lang="en-IN" sz="1400" b="1" dirty="0" smtClean="0">
              <a:solidFill>
                <a:srgbClr val="00B0F0"/>
              </a:solidFill>
            </a:endParaRPr>
          </a:p>
        </p:txBody>
      </p:sp>
      <p:sp>
        <p:nvSpPr>
          <p:cNvPr id="71" name="Rectangle 70"/>
          <p:cNvSpPr/>
          <p:nvPr/>
        </p:nvSpPr>
        <p:spPr>
          <a:xfrm>
            <a:off x="7758467" y="4030028"/>
            <a:ext cx="273718" cy="307777"/>
          </a:xfrm>
          <a:prstGeom prst="rect">
            <a:avLst/>
          </a:prstGeom>
        </p:spPr>
        <p:txBody>
          <a:bodyPr wrap="square">
            <a:spAutoFit/>
          </a:bodyPr>
          <a:lstStyle/>
          <a:p>
            <a:r>
              <a:rPr lang="en-IN" sz="1400" dirty="0" smtClean="0">
                <a:solidFill>
                  <a:prstClr val="black"/>
                </a:solidFill>
              </a:rPr>
              <a:t>4</a:t>
            </a:r>
            <a:endParaRPr lang="en-IN" sz="1400" dirty="0" smtClean="0">
              <a:solidFill>
                <a:srgbClr val="00B0F0"/>
              </a:solidFill>
            </a:endParaRPr>
          </a:p>
        </p:txBody>
      </p:sp>
      <p:sp>
        <p:nvSpPr>
          <p:cNvPr id="24" name="Rectangle 23"/>
          <p:cNvSpPr/>
          <p:nvPr/>
        </p:nvSpPr>
        <p:spPr>
          <a:xfrm>
            <a:off x="5261368" y="1465577"/>
            <a:ext cx="854139" cy="307777"/>
          </a:xfrm>
          <a:prstGeom prst="rect">
            <a:avLst/>
          </a:prstGeom>
        </p:spPr>
        <p:txBody>
          <a:bodyPr wrap="square">
            <a:spAutoFit/>
          </a:bodyPr>
          <a:lstStyle/>
          <a:p>
            <a:r>
              <a:rPr lang="en-IN" sz="1400" dirty="0">
                <a:solidFill>
                  <a:prstClr val="black"/>
                </a:solidFill>
              </a:rPr>
              <a:t>84 – 86</a:t>
            </a:r>
            <a:endParaRPr lang="en-IN" sz="1400" b="1" dirty="0" smtClean="0">
              <a:solidFill>
                <a:srgbClr val="00B0F0"/>
              </a:solidFill>
            </a:endParaRPr>
          </a:p>
        </p:txBody>
      </p:sp>
      <p:sp>
        <p:nvSpPr>
          <p:cNvPr id="25" name="Rectangle 24"/>
          <p:cNvSpPr/>
          <p:nvPr/>
        </p:nvSpPr>
        <p:spPr>
          <a:xfrm>
            <a:off x="5247230" y="1836546"/>
            <a:ext cx="939553" cy="307777"/>
          </a:xfrm>
          <a:prstGeom prst="rect">
            <a:avLst/>
          </a:prstGeom>
        </p:spPr>
        <p:txBody>
          <a:bodyPr wrap="square">
            <a:spAutoFit/>
          </a:bodyPr>
          <a:lstStyle/>
          <a:p>
            <a:r>
              <a:rPr lang="en-IN" sz="1400" dirty="0">
                <a:solidFill>
                  <a:prstClr val="black"/>
                </a:solidFill>
              </a:rPr>
              <a:t>86 – 88</a:t>
            </a:r>
            <a:endParaRPr lang="en-IN" sz="1400" b="1" dirty="0" smtClean="0">
              <a:solidFill>
                <a:srgbClr val="00B0F0"/>
              </a:solidFill>
            </a:endParaRPr>
          </a:p>
        </p:txBody>
      </p:sp>
      <p:sp>
        <p:nvSpPr>
          <p:cNvPr id="26" name="Rectangle 25"/>
          <p:cNvSpPr/>
          <p:nvPr/>
        </p:nvSpPr>
        <p:spPr>
          <a:xfrm>
            <a:off x="5254632" y="2206260"/>
            <a:ext cx="924749" cy="307777"/>
          </a:xfrm>
          <a:prstGeom prst="rect">
            <a:avLst/>
          </a:prstGeom>
        </p:spPr>
        <p:txBody>
          <a:bodyPr wrap="square">
            <a:spAutoFit/>
          </a:bodyPr>
          <a:lstStyle/>
          <a:p>
            <a:r>
              <a:rPr lang="en-IN" sz="1400" dirty="0">
                <a:solidFill>
                  <a:prstClr val="black"/>
                </a:solidFill>
              </a:rPr>
              <a:t>88 – 90</a:t>
            </a:r>
            <a:endParaRPr lang="en-IN" sz="1400" b="1" dirty="0" smtClean="0">
              <a:solidFill>
                <a:srgbClr val="00B0F0"/>
              </a:solidFill>
            </a:endParaRPr>
          </a:p>
        </p:txBody>
      </p:sp>
      <p:sp>
        <p:nvSpPr>
          <p:cNvPr id="27" name="Rectangle 26"/>
          <p:cNvSpPr/>
          <p:nvPr/>
        </p:nvSpPr>
        <p:spPr>
          <a:xfrm>
            <a:off x="5259279" y="2571845"/>
            <a:ext cx="1048817" cy="307777"/>
          </a:xfrm>
          <a:prstGeom prst="rect">
            <a:avLst/>
          </a:prstGeom>
        </p:spPr>
        <p:txBody>
          <a:bodyPr wrap="square">
            <a:spAutoFit/>
          </a:bodyPr>
          <a:lstStyle/>
          <a:p>
            <a:r>
              <a:rPr lang="en-IN" sz="1400" dirty="0">
                <a:solidFill>
                  <a:prstClr val="black"/>
                </a:solidFill>
              </a:rPr>
              <a:t>90 – 92</a:t>
            </a:r>
            <a:endParaRPr lang="en-IN" sz="1400" b="1" dirty="0" smtClean="0">
              <a:solidFill>
                <a:srgbClr val="00B0F0"/>
              </a:solidFill>
            </a:endParaRPr>
          </a:p>
        </p:txBody>
      </p:sp>
      <p:sp>
        <p:nvSpPr>
          <p:cNvPr id="36" name="Rectangle 35"/>
          <p:cNvSpPr/>
          <p:nvPr/>
        </p:nvSpPr>
        <p:spPr>
          <a:xfrm>
            <a:off x="5251095" y="2953440"/>
            <a:ext cx="1027085" cy="307777"/>
          </a:xfrm>
          <a:prstGeom prst="rect">
            <a:avLst/>
          </a:prstGeom>
        </p:spPr>
        <p:txBody>
          <a:bodyPr wrap="square">
            <a:spAutoFit/>
          </a:bodyPr>
          <a:lstStyle/>
          <a:p>
            <a:r>
              <a:rPr lang="en-IN" sz="1400" dirty="0">
                <a:solidFill>
                  <a:prstClr val="black"/>
                </a:solidFill>
              </a:rPr>
              <a:t>92 – 94</a:t>
            </a:r>
            <a:endParaRPr lang="en-IN" sz="1400" b="1" dirty="0" smtClean="0">
              <a:solidFill>
                <a:srgbClr val="00B0F0"/>
              </a:solidFill>
            </a:endParaRPr>
          </a:p>
        </p:txBody>
      </p:sp>
      <p:sp>
        <p:nvSpPr>
          <p:cNvPr id="38" name="Rectangle 37"/>
          <p:cNvSpPr/>
          <p:nvPr/>
        </p:nvSpPr>
        <p:spPr>
          <a:xfrm>
            <a:off x="5241569" y="3313739"/>
            <a:ext cx="1027085" cy="307777"/>
          </a:xfrm>
          <a:prstGeom prst="rect">
            <a:avLst/>
          </a:prstGeom>
        </p:spPr>
        <p:txBody>
          <a:bodyPr wrap="square">
            <a:spAutoFit/>
          </a:bodyPr>
          <a:lstStyle/>
          <a:p>
            <a:r>
              <a:rPr lang="en-IN" sz="1400" dirty="0">
                <a:solidFill>
                  <a:prstClr val="black"/>
                </a:solidFill>
              </a:rPr>
              <a:t>94 – 96</a:t>
            </a:r>
            <a:endParaRPr lang="en-IN" sz="1400" b="1" dirty="0" smtClean="0">
              <a:solidFill>
                <a:srgbClr val="00B0F0"/>
              </a:solidFill>
            </a:endParaRPr>
          </a:p>
        </p:txBody>
      </p:sp>
      <p:sp>
        <p:nvSpPr>
          <p:cNvPr id="39" name="Rectangle 38"/>
          <p:cNvSpPr/>
          <p:nvPr/>
        </p:nvSpPr>
        <p:spPr>
          <a:xfrm>
            <a:off x="5251095" y="3683252"/>
            <a:ext cx="1027085" cy="307777"/>
          </a:xfrm>
          <a:prstGeom prst="rect">
            <a:avLst/>
          </a:prstGeom>
        </p:spPr>
        <p:txBody>
          <a:bodyPr wrap="square">
            <a:spAutoFit/>
          </a:bodyPr>
          <a:lstStyle/>
          <a:p>
            <a:r>
              <a:rPr lang="en-IN" sz="1400" dirty="0">
                <a:solidFill>
                  <a:prstClr val="black"/>
                </a:solidFill>
              </a:rPr>
              <a:t>96 – 98</a:t>
            </a:r>
            <a:endParaRPr lang="en-IN" sz="1400" b="1" dirty="0" smtClean="0">
              <a:solidFill>
                <a:srgbClr val="00B0F0"/>
              </a:solidFill>
            </a:endParaRPr>
          </a:p>
        </p:txBody>
      </p:sp>
      <p:sp>
        <p:nvSpPr>
          <p:cNvPr id="46" name="Rectangle 45"/>
          <p:cNvSpPr/>
          <p:nvPr/>
        </p:nvSpPr>
        <p:spPr>
          <a:xfrm>
            <a:off x="5241569" y="4047314"/>
            <a:ext cx="1027085" cy="307777"/>
          </a:xfrm>
          <a:prstGeom prst="rect">
            <a:avLst/>
          </a:prstGeom>
        </p:spPr>
        <p:txBody>
          <a:bodyPr wrap="square">
            <a:spAutoFit/>
          </a:bodyPr>
          <a:lstStyle/>
          <a:p>
            <a:r>
              <a:rPr lang="en-IN" sz="1400" dirty="0">
                <a:solidFill>
                  <a:prstClr val="black"/>
                </a:solidFill>
              </a:rPr>
              <a:t>98 – 100</a:t>
            </a:r>
            <a:endParaRPr lang="en-IN" sz="1400" b="1" dirty="0" smtClean="0">
              <a:solidFill>
                <a:srgbClr val="00B0F0"/>
              </a:solidFill>
            </a:endParaRPr>
          </a:p>
        </p:txBody>
      </p:sp>
      <p:sp>
        <p:nvSpPr>
          <p:cNvPr id="169" name="Rectangle 168"/>
          <p:cNvSpPr/>
          <p:nvPr/>
        </p:nvSpPr>
        <p:spPr>
          <a:xfrm>
            <a:off x="609600" y="3105153"/>
            <a:ext cx="3840906" cy="830997"/>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sz="1600" b="1" dirty="0" smtClean="0">
                <a:solidFill>
                  <a:prstClr val="white"/>
                </a:solidFill>
              </a:rPr>
              <a:t>Since the classes given are 84 -86, 86 -88 …</a:t>
            </a:r>
          </a:p>
          <a:p>
            <a:r>
              <a:rPr lang="en-US" sz="1600" b="1" dirty="0" smtClean="0">
                <a:solidFill>
                  <a:prstClr val="white"/>
                </a:solidFill>
              </a:rPr>
              <a:t>The classes are continuous and also their size is the same</a:t>
            </a:r>
            <a:endParaRPr lang="en-IN" sz="1600" b="1" dirty="0" smtClean="0">
              <a:solidFill>
                <a:prstClr val="white"/>
              </a:solidFill>
            </a:endParaRPr>
          </a:p>
        </p:txBody>
      </p:sp>
      <p:sp>
        <p:nvSpPr>
          <p:cNvPr id="170" name="Rectangle 169"/>
          <p:cNvSpPr/>
          <p:nvPr/>
        </p:nvSpPr>
        <p:spPr>
          <a:xfrm>
            <a:off x="609606" y="4065273"/>
            <a:ext cx="3491733" cy="584775"/>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sz="1600" b="1" dirty="0" smtClean="0">
                <a:solidFill>
                  <a:prstClr val="white"/>
                </a:solidFill>
              </a:rPr>
              <a:t>Since the biggest no.in the data is 99.2 </a:t>
            </a:r>
          </a:p>
          <a:p>
            <a:r>
              <a:rPr lang="en-US" sz="1600" b="1" dirty="0" smtClean="0">
                <a:solidFill>
                  <a:prstClr val="white"/>
                </a:solidFill>
              </a:rPr>
              <a:t>The last class will be 98 - 100</a:t>
            </a:r>
            <a:endParaRPr lang="en-IN" sz="1600" b="1" dirty="0" smtClean="0">
              <a:solidFill>
                <a:prstClr val="white"/>
              </a:solidFill>
            </a:endParaRPr>
          </a:p>
        </p:txBody>
      </p:sp>
      <p:sp>
        <p:nvSpPr>
          <p:cNvPr id="131" name="Rounded Rectangle 130"/>
          <p:cNvSpPr/>
          <p:nvPr/>
        </p:nvSpPr>
        <p:spPr>
          <a:xfrm>
            <a:off x="685806" y="1176149"/>
            <a:ext cx="442939" cy="220851"/>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132" name="Straight Connector 131"/>
          <p:cNvCxnSpPr/>
          <p:nvPr/>
        </p:nvCxnSpPr>
        <p:spPr>
          <a:xfrm flipH="1">
            <a:off x="740000" y="1182841"/>
            <a:ext cx="440402" cy="1885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5400000">
            <a:off x="6528757" y="4185168"/>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134" name="Rounded Rectangle 133"/>
          <p:cNvSpPr/>
          <p:nvPr/>
        </p:nvSpPr>
        <p:spPr>
          <a:xfrm>
            <a:off x="1180408" y="1182841"/>
            <a:ext cx="442939" cy="220851"/>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04" name="Straight Connector 203"/>
          <p:cNvCxnSpPr/>
          <p:nvPr/>
        </p:nvCxnSpPr>
        <p:spPr>
          <a:xfrm flipH="1">
            <a:off x="1228216" y="1192292"/>
            <a:ext cx="440402" cy="1885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rot="5400000">
            <a:off x="6599505" y="4185168"/>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06" name="Rounded Rectangle 205"/>
          <p:cNvSpPr/>
          <p:nvPr/>
        </p:nvSpPr>
        <p:spPr>
          <a:xfrm>
            <a:off x="1679164" y="1209266"/>
            <a:ext cx="442939" cy="220851"/>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07" name="Straight Connector 206"/>
          <p:cNvCxnSpPr/>
          <p:nvPr/>
        </p:nvCxnSpPr>
        <p:spPr>
          <a:xfrm flipH="1">
            <a:off x="1733993" y="1192363"/>
            <a:ext cx="440402" cy="1885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rot="5400000">
            <a:off x="6669354" y="4185168"/>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09" name="Rounded Rectangle 208"/>
          <p:cNvSpPr/>
          <p:nvPr/>
        </p:nvSpPr>
        <p:spPr>
          <a:xfrm>
            <a:off x="2172436" y="1197711"/>
            <a:ext cx="442939" cy="200774"/>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10" name="Straight Connector 209"/>
          <p:cNvCxnSpPr/>
          <p:nvPr/>
        </p:nvCxnSpPr>
        <p:spPr>
          <a:xfrm flipH="1">
            <a:off x="2215569" y="1197711"/>
            <a:ext cx="440402" cy="1885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5400000">
            <a:off x="6519070" y="2705206"/>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12" name="Rounded Rectangle 211"/>
          <p:cNvSpPr/>
          <p:nvPr/>
        </p:nvSpPr>
        <p:spPr>
          <a:xfrm>
            <a:off x="2649673" y="1189189"/>
            <a:ext cx="487233" cy="220851"/>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13" name="Straight Connector 212"/>
          <p:cNvCxnSpPr/>
          <p:nvPr/>
        </p:nvCxnSpPr>
        <p:spPr>
          <a:xfrm flipH="1">
            <a:off x="2713060" y="1203816"/>
            <a:ext cx="440402" cy="1885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5400000">
            <a:off x="6517482" y="1962834"/>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15" name="Rounded Rectangle 214"/>
          <p:cNvSpPr/>
          <p:nvPr/>
        </p:nvSpPr>
        <p:spPr>
          <a:xfrm>
            <a:off x="3230386" y="1199464"/>
            <a:ext cx="442939" cy="220851"/>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16" name="Straight Connector 215"/>
          <p:cNvCxnSpPr/>
          <p:nvPr/>
        </p:nvCxnSpPr>
        <p:spPr>
          <a:xfrm flipH="1">
            <a:off x="3249555" y="1188968"/>
            <a:ext cx="440402" cy="1885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6530345" y="3453781"/>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18" name="Rounded Rectangle 217"/>
          <p:cNvSpPr/>
          <p:nvPr/>
        </p:nvSpPr>
        <p:spPr>
          <a:xfrm>
            <a:off x="3694726" y="1209266"/>
            <a:ext cx="442939" cy="200774"/>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19" name="Straight Connector 218"/>
          <p:cNvCxnSpPr/>
          <p:nvPr/>
        </p:nvCxnSpPr>
        <p:spPr>
          <a:xfrm flipH="1">
            <a:off x="3735416" y="1207188"/>
            <a:ext cx="400365" cy="1885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5400000">
            <a:off x="6530345" y="3079591"/>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21" name="Rounded Rectangle 220"/>
          <p:cNvSpPr/>
          <p:nvPr/>
        </p:nvSpPr>
        <p:spPr>
          <a:xfrm>
            <a:off x="4192828" y="1204252"/>
            <a:ext cx="442939" cy="200774"/>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22" name="Straight Connector 221"/>
          <p:cNvCxnSpPr/>
          <p:nvPr/>
        </p:nvCxnSpPr>
        <p:spPr>
          <a:xfrm flipH="1">
            <a:off x="4222571" y="1207188"/>
            <a:ext cx="400365" cy="1885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6518170" y="3809896"/>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24" name="Rounded Rectangle 223"/>
          <p:cNvSpPr/>
          <p:nvPr/>
        </p:nvSpPr>
        <p:spPr>
          <a:xfrm>
            <a:off x="674517" y="1441963"/>
            <a:ext cx="442939" cy="220851"/>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25" name="Straight Connector 224"/>
          <p:cNvCxnSpPr/>
          <p:nvPr/>
        </p:nvCxnSpPr>
        <p:spPr>
          <a:xfrm flipH="1">
            <a:off x="688337" y="1423052"/>
            <a:ext cx="440402" cy="1885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27" name="Rounded Rectangle 226"/>
          <p:cNvSpPr/>
          <p:nvPr/>
        </p:nvSpPr>
        <p:spPr>
          <a:xfrm>
            <a:off x="1181189" y="1441963"/>
            <a:ext cx="442939" cy="220851"/>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28" name="Straight Connector 227"/>
          <p:cNvCxnSpPr/>
          <p:nvPr/>
        </p:nvCxnSpPr>
        <p:spPr>
          <a:xfrm flipH="1">
            <a:off x="1207221" y="1451002"/>
            <a:ext cx="440402" cy="1885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5400000">
            <a:off x="6588918" y="345159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30" name="Rounded Rectangle 229"/>
          <p:cNvSpPr/>
          <p:nvPr/>
        </p:nvSpPr>
        <p:spPr>
          <a:xfrm>
            <a:off x="1648898" y="1438788"/>
            <a:ext cx="442939" cy="200774"/>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31" name="Straight Connector 230"/>
          <p:cNvCxnSpPr/>
          <p:nvPr/>
        </p:nvCxnSpPr>
        <p:spPr>
          <a:xfrm flipH="1">
            <a:off x="1693065" y="1431598"/>
            <a:ext cx="440402" cy="1885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rot="5400000">
            <a:off x="6517482" y="2344111"/>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33" name="Rounded Rectangle 232"/>
          <p:cNvSpPr/>
          <p:nvPr/>
        </p:nvSpPr>
        <p:spPr>
          <a:xfrm>
            <a:off x="2168890" y="1447686"/>
            <a:ext cx="442939" cy="200774"/>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34" name="Straight Connector 233"/>
          <p:cNvCxnSpPr/>
          <p:nvPr/>
        </p:nvCxnSpPr>
        <p:spPr>
          <a:xfrm flipH="1">
            <a:off x="2192796" y="1441963"/>
            <a:ext cx="440402" cy="1885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rot="5400000">
            <a:off x="6588918" y="3079591"/>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36" name="Rounded Rectangle 235"/>
          <p:cNvSpPr/>
          <p:nvPr/>
        </p:nvSpPr>
        <p:spPr>
          <a:xfrm>
            <a:off x="2671819" y="1441960"/>
            <a:ext cx="442939" cy="200774"/>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37" name="Straight Connector 236"/>
          <p:cNvCxnSpPr/>
          <p:nvPr/>
        </p:nvCxnSpPr>
        <p:spPr>
          <a:xfrm flipH="1">
            <a:off x="2681347" y="1438160"/>
            <a:ext cx="440402" cy="1885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5400000">
            <a:off x="6588918" y="3809896"/>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39" name="Rounded Rectangle 238"/>
          <p:cNvSpPr/>
          <p:nvPr/>
        </p:nvSpPr>
        <p:spPr>
          <a:xfrm>
            <a:off x="3155535" y="1438788"/>
            <a:ext cx="442939" cy="200774"/>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40" name="Straight Connector 239"/>
          <p:cNvCxnSpPr/>
          <p:nvPr/>
        </p:nvCxnSpPr>
        <p:spPr>
          <a:xfrm flipH="1">
            <a:off x="3177531" y="1438160"/>
            <a:ext cx="440402" cy="1885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5400000">
            <a:off x="6658767" y="3079591"/>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42" name="Rounded Rectangle 241"/>
          <p:cNvSpPr/>
          <p:nvPr/>
        </p:nvSpPr>
        <p:spPr>
          <a:xfrm>
            <a:off x="3673325" y="1467365"/>
            <a:ext cx="442939" cy="200774"/>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43" name="Straight Connector 242"/>
          <p:cNvCxnSpPr/>
          <p:nvPr/>
        </p:nvCxnSpPr>
        <p:spPr>
          <a:xfrm flipH="1">
            <a:off x="3692494" y="1441963"/>
            <a:ext cx="440402" cy="1885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6836645" y="2971430"/>
            <a:ext cx="33" cy="223256"/>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45" name="Rounded Rectangle 244"/>
          <p:cNvSpPr/>
          <p:nvPr/>
        </p:nvSpPr>
        <p:spPr>
          <a:xfrm>
            <a:off x="4173413" y="1436766"/>
            <a:ext cx="442939" cy="220851"/>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46" name="Straight Connector 245"/>
          <p:cNvCxnSpPr/>
          <p:nvPr/>
        </p:nvCxnSpPr>
        <p:spPr>
          <a:xfrm flipH="1">
            <a:off x="4196453" y="1431598"/>
            <a:ext cx="440402" cy="1885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5400000">
            <a:off x="6720066" y="345159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48" name="Rounded Rectangle 247"/>
          <p:cNvSpPr/>
          <p:nvPr/>
        </p:nvSpPr>
        <p:spPr>
          <a:xfrm>
            <a:off x="684327" y="1698989"/>
            <a:ext cx="442939" cy="200774"/>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49" name="Straight Connector 248"/>
          <p:cNvCxnSpPr/>
          <p:nvPr/>
        </p:nvCxnSpPr>
        <p:spPr>
          <a:xfrm flipH="1">
            <a:off x="738900" y="1677035"/>
            <a:ext cx="440402" cy="1885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6658767" y="3809896"/>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51" name="Rounded Rectangle 250"/>
          <p:cNvSpPr/>
          <p:nvPr/>
        </p:nvSpPr>
        <p:spPr>
          <a:xfrm>
            <a:off x="1205959" y="1677035"/>
            <a:ext cx="442939" cy="200774"/>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52" name="Straight Connector 251"/>
          <p:cNvCxnSpPr/>
          <p:nvPr/>
        </p:nvCxnSpPr>
        <p:spPr>
          <a:xfrm flipH="1">
            <a:off x="1233198" y="1662860"/>
            <a:ext cx="440402" cy="1885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6636544" y="2974854"/>
            <a:ext cx="197822" cy="219833"/>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54" name="Rounded Rectangle 253"/>
          <p:cNvSpPr/>
          <p:nvPr/>
        </p:nvSpPr>
        <p:spPr>
          <a:xfrm>
            <a:off x="1668624" y="1697941"/>
            <a:ext cx="442939" cy="220851"/>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55" name="Straight Connector 254"/>
          <p:cNvCxnSpPr/>
          <p:nvPr/>
        </p:nvCxnSpPr>
        <p:spPr>
          <a:xfrm flipH="1">
            <a:off x="1688735" y="1681758"/>
            <a:ext cx="440402" cy="1885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6652774" y="3338087"/>
            <a:ext cx="180798" cy="225726"/>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57" name="Rounded Rectangle 256"/>
          <p:cNvSpPr/>
          <p:nvPr/>
        </p:nvSpPr>
        <p:spPr>
          <a:xfrm>
            <a:off x="2161412" y="1707976"/>
            <a:ext cx="442939" cy="200774"/>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58" name="Straight Connector 257"/>
          <p:cNvCxnSpPr/>
          <p:nvPr/>
        </p:nvCxnSpPr>
        <p:spPr>
          <a:xfrm flipH="1">
            <a:off x="2188177" y="1701607"/>
            <a:ext cx="440402" cy="1885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flipH="1">
            <a:off x="6842780" y="3701797"/>
            <a:ext cx="3314" cy="223193"/>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60" name="Rounded Rectangle 259"/>
          <p:cNvSpPr/>
          <p:nvPr/>
        </p:nvSpPr>
        <p:spPr>
          <a:xfrm>
            <a:off x="2671739" y="1690050"/>
            <a:ext cx="442939" cy="200774"/>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61" name="Straight Connector 260"/>
          <p:cNvCxnSpPr/>
          <p:nvPr/>
        </p:nvCxnSpPr>
        <p:spPr>
          <a:xfrm flipH="1">
            <a:off x="2696498" y="1696943"/>
            <a:ext cx="440402" cy="1885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6635647" y="3705915"/>
            <a:ext cx="212828" cy="221892"/>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63" name="Rounded Rectangle 262"/>
          <p:cNvSpPr/>
          <p:nvPr/>
        </p:nvSpPr>
        <p:spPr>
          <a:xfrm>
            <a:off x="3154207" y="1697786"/>
            <a:ext cx="442939" cy="200774"/>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64" name="Straight Connector 263"/>
          <p:cNvCxnSpPr/>
          <p:nvPr/>
        </p:nvCxnSpPr>
        <p:spPr>
          <a:xfrm flipH="1">
            <a:off x="3143976" y="1692236"/>
            <a:ext cx="440402" cy="1885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5400000">
            <a:off x="6815330" y="3089116"/>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66" name="Rounded Rectangle 265"/>
          <p:cNvSpPr/>
          <p:nvPr/>
        </p:nvSpPr>
        <p:spPr>
          <a:xfrm>
            <a:off x="3657606" y="1682805"/>
            <a:ext cx="487233" cy="220851"/>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67" name="Straight Connector 266"/>
          <p:cNvCxnSpPr/>
          <p:nvPr/>
        </p:nvCxnSpPr>
        <p:spPr>
          <a:xfrm flipH="1">
            <a:off x="3681962" y="1682805"/>
            <a:ext cx="440402" cy="1885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6515894" y="1591771"/>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69" name="Rounded Rectangle 268"/>
          <p:cNvSpPr/>
          <p:nvPr/>
        </p:nvSpPr>
        <p:spPr>
          <a:xfrm>
            <a:off x="4173414" y="1695502"/>
            <a:ext cx="442939" cy="200774"/>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70" name="Straight Connector 269"/>
          <p:cNvCxnSpPr/>
          <p:nvPr/>
        </p:nvCxnSpPr>
        <p:spPr>
          <a:xfrm flipH="1">
            <a:off x="4151948" y="1681758"/>
            <a:ext cx="483450" cy="18484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5400000">
            <a:off x="6586062" y="2705206"/>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72" name="Rounded Rectangle 271"/>
          <p:cNvSpPr/>
          <p:nvPr/>
        </p:nvSpPr>
        <p:spPr>
          <a:xfrm>
            <a:off x="684328" y="1928341"/>
            <a:ext cx="442939" cy="220851"/>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73" name="Straight Connector 272"/>
          <p:cNvCxnSpPr/>
          <p:nvPr/>
        </p:nvCxnSpPr>
        <p:spPr>
          <a:xfrm flipH="1">
            <a:off x="684321" y="1920553"/>
            <a:ext cx="440402" cy="1885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flipH="1">
            <a:off x="6927251" y="3335040"/>
            <a:ext cx="987" cy="228036"/>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81" name="Rounded Rectangle 280"/>
          <p:cNvSpPr/>
          <p:nvPr/>
        </p:nvSpPr>
        <p:spPr>
          <a:xfrm>
            <a:off x="1171169" y="1928340"/>
            <a:ext cx="442939" cy="220851"/>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82" name="Straight Connector 281"/>
          <p:cNvCxnSpPr/>
          <p:nvPr/>
        </p:nvCxnSpPr>
        <p:spPr>
          <a:xfrm flipH="1">
            <a:off x="1164702" y="1939378"/>
            <a:ext cx="482927" cy="1796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6730653" y="4185168"/>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84" name="Rounded Rectangle 283"/>
          <p:cNvSpPr/>
          <p:nvPr/>
        </p:nvSpPr>
        <p:spPr>
          <a:xfrm>
            <a:off x="1668624" y="1949624"/>
            <a:ext cx="442939" cy="200774"/>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85" name="Straight Connector 284"/>
          <p:cNvCxnSpPr/>
          <p:nvPr/>
        </p:nvCxnSpPr>
        <p:spPr>
          <a:xfrm flipH="1">
            <a:off x="1660118" y="1939378"/>
            <a:ext cx="482927" cy="1796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rot="5400000">
            <a:off x="6813742" y="3811870"/>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87" name="Rounded Rectangle 286"/>
          <p:cNvSpPr/>
          <p:nvPr/>
        </p:nvSpPr>
        <p:spPr>
          <a:xfrm>
            <a:off x="2173980" y="1934523"/>
            <a:ext cx="442939" cy="200774"/>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88" name="Straight Connector 287"/>
          <p:cNvCxnSpPr/>
          <p:nvPr/>
        </p:nvCxnSpPr>
        <p:spPr>
          <a:xfrm flipH="1">
            <a:off x="2165474" y="1924277"/>
            <a:ext cx="482927" cy="1796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5400000">
            <a:off x="6886098" y="3811870"/>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90" name="Rounded Rectangle 289"/>
          <p:cNvSpPr/>
          <p:nvPr/>
        </p:nvSpPr>
        <p:spPr>
          <a:xfrm>
            <a:off x="2666988" y="1934523"/>
            <a:ext cx="442939" cy="200774"/>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91" name="Straight Connector 290"/>
          <p:cNvCxnSpPr/>
          <p:nvPr/>
        </p:nvCxnSpPr>
        <p:spPr>
          <a:xfrm flipH="1">
            <a:off x="2658482" y="1924277"/>
            <a:ext cx="482927" cy="1796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5400000">
            <a:off x="6886098" y="3089116"/>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93" name="Rounded Rectangle 292"/>
          <p:cNvSpPr/>
          <p:nvPr/>
        </p:nvSpPr>
        <p:spPr>
          <a:xfrm>
            <a:off x="3175102" y="1934523"/>
            <a:ext cx="332786" cy="200774"/>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94" name="Straight Connector 293"/>
          <p:cNvCxnSpPr/>
          <p:nvPr/>
        </p:nvCxnSpPr>
        <p:spPr>
          <a:xfrm flipH="1">
            <a:off x="3171571" y="1924277"/>
            <a:ext cx="362831" cy="1796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6699569" y="2230608"/>
            <a:ext cx="0" cy="228597"/>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6" name="Rectangle 5"/>
          <p:cNvSpPr/>
          <p:nvPr/>
        </p:nvSpPr>
        <p:spPr>
          <a:xfrm>
            <a:off x="633763" y="1129530"/>
            <a:ext cx="4210965" cy="1077218"/>
          </a:xfrm>
          <a:prstGeom prst="rect">
            <a:avLst/>
          </a:prstGeom>
        </p:spPr>
        <p:txBody>
          <a:bodyPr wrap="square">
            <a:spAutoFit/>
          </a:bodyPr>
          <a:lstStyle/>
          <a:p>
            <a:r>
              <a:rPr lang="en-IN" sz="1600" b="1" dirty="0">
                <a:solidFill>
                  <a:srgbClr val="C00000"/>
                </a:solidFill>
              </a:rPr>
              <a:t>98.1 </a:t>
            </a:r>
            <a:r>
              <a:rPr lang="en-IN" sz="1600" b="1" dirty="0" smtClean="0">
                <a:solidFill>
                  <a:srgbClr val="C00000"/>
                </a:solidFill>
              </a:rPr>
              <a:t>  98.6   99.2   90.3   86.5   95.3   92.9   96.3  </a:t>
            </a:r>
          </a:p>
          <a:p>
            <a:r>
              <a:rPr lang="en-IN" sz="1600" b="1" dirty="0" smtClean="0">
                <a:solidFill>
                  <a:srgbClr val="C00000"/>
                </a:solidFill>
              </a:rPr>
              <a:t>94.2   95.1</a:t>
            </a:r>
            <a:r>
              <a:rPr lang="en-IN" sz="1600" b="1" dirty="0">
                <a:solidFill>
                  <a:srgbClr val="C00000"/>
                </a:solidFill>
              </a:rPr>
              <a:t> </a:t>
            </a:r>
            <a:r>
              <a:rPr lang="en-IN" sz="1600" b="1" dirty="0" smtClean="0">
                <a:solidFill>
                  <a:srgbClr val="C00000"/>
                </a:solidFill>
              </a:rPr>
              <a:t> 89.2   92.3   97.1   93.5   92.7   95.1   </a:t>
            </a:r>
          </a:p>
          <a:p>
            <a:r>
              <a:rPr lang="en-IN" sz="1600" b="1" dirty="0" smtClean="0">
                <a:solidFill>
                  <a:srgbClr val="C00000"/>
                </a:solidFill>
              </a:rPr>
              <a:t>97.2   93.3   95.2   97.3</a:t>
            </a:r>
            <a:r>
              <a:rPr lang="en-IN" sz="1600" b="1" dirty="0">
                <a:solidFill>
                  <a:srgbClr val="C00000"/>
                </a:solidFill>
              </a:rPr>
              <a:t> </a:t>
            </a:r>
            <a:r>
              <a:rPr lang="en-IN" sz="1600" b="1" dirty="0" smtClean="0">
                <a:solidFill>
                  <a:srgbClr val="C00000"/>
                </a:solidFill>
              </a:rPr>
              <a:t> 96.2   92.1   84.9   90.2   </a:t>
            </a:r>
          </a:p>
          <a:p>
            <a:r>
              <a:rPr lang="en-IN" sz="1600" b="1" dirty="0" smtClean="0">
                <a:solidFill>
                  <a:srgbClr val="C00000"/>
                </a:solidFill>
              </a:rPr>
              <a:t>95.7   98.3   97.3   96.1   92.1   89</a:t>
            </a:r>
          </a:p>
        </p:txBody>
      </p:sp>
      <p:cxnSp>
        <p:nvCxnSpPr>
          <p:cNvPr id="296" name="Straight Connector 295"/>
          <p:cNvCxnSpPr/>
          <p:nvPr/>
        </p:nvCxnSpPr>
        <p:spPr>
          <a:xfrm rot="5400000">
            <a:off x="6658767" y="345159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974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left)">
                                      <p:cBhvr>
                                        <p:cTn id="20" dur="500"/>
                                        <p:tgtEl>
                                          <p:spTgt spid="6">
                                            <p:txEl>
                                              <p:pRg st="1" end="1"/>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500"/>
                                        <p:tgtEl>
                                          <p:spTgt spid="6">
                                            <p:txEl>
                                              <p:pRg st="2" end="2"/>
                                            </p:txEl>
                                          </p:spTgt>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left)">
                                      <p:cBhvr>
                                        <p:cTn id="28" dur="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Effect transition="in" filter="wipe(left)">
                                      <p:cBhvr>
                                        <p:cTn id="33" dur="500"/>
                                        <p:tgtEl>
                                          <p:spTgt spid="7">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
                                            <p:txEl>
                                              <p:pRg st="1" end="1"/>
                                            </p:txEl>
                                          </p:spTgt>
                                        </p:tgtEl>
                                        <p:attrNameLst>
                                          <p:attrName>style.visibility</p:attrName>
                                        </p:attrNameLst>
                                      </p:cBhvr>
                                      <p:to>
                                        <p:strVal val="visible"/>
                                      </p:to>
                                    </p:set>
                                    <p:animEffect transition="in" filter="wipe(left)">
                                      <p:cBhvr>
                                        <p:cTn id="38" dur="500"/>
                                        <p:tgtEl>
                                          <p:spTgt spid="7">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69">
                                            <p:bg/>
                                          </p:spTgt>
                                        </p:tgtEl>
                                        <p:attrNameLst>
                                          <p:attrName>style.visibility</p:attrName>
                                        </p:attrNameLst>
                                      </p:cBhvr>
                                      <p:to>
                                        <p:strVal val="visible"/>
                                      </p:to>
                                    </p:set>
                                    <p:animEffect transition="in" filter="wipe(left)">
                                      <p:cBhvr>
                                        <p:cTn id="48" dur="500"/>
                                        <p:tgtEl>
                                          <p:spTgt spid="169">
                                            <p:bg/>
                                          </p:spTgt>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69">
                                            <p:txEl>
                                              <p:pRg st="0" end="0"/>
                                            </p:txEl>
                                          </p:spTgt>
                                        </p:tgtEl>
                                        <p:attrNameLst>
                                          <p:attrName>style.visibility</p:attrName>
                                        </p:attrNameLst>
                                      </p:cBhvr>
                                      <p:to>
                                        <p:strVal val="visible"/>
                                      </p:to>
                                    </p:set>
                                    <p:animEffect transition="in" filter="wipe(left)">
                                      <p:cBhvr>
                                        <p:cTn id="51" dur="500"/>
                                        <p:tgtEl>
                                          <p:spTgt spid="169">
                                            <p:txEl>
                                              <p:pRg st="0" end="0"/>
                                            </p:txEl>
                                          </p:spTgt>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69">
                                            <p:txEl>
                                              <p:pRg st="1" end="1"/>
                                            </p:txEl>
                                          </p:spTgt>
                                        </p:tgtEl>
                                        <p:attrNameLst>
                                          <p:attrName>style.visibility</p:attrName>
                                        </p:attrNameLst>
                                      </p:cBhvr>
                                      <p:to>
                                        <p:strVal val="visible"/>
                                      </p:to>
                                    </p:set>
                                    <p:animEffect transition="in" filter="wipe(left)">
                                      <p:cBhvr>
                                        <p:cTn id="54" dur="500"/>
                                        <p:tgtEl>
                                          <p:spTgt spid="169">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70">
                                            <p:bg/>
                                          </p:spTgt>
                                        </p:tgtEl>
                                        <p:attrNameLst>
                                          <p:attrName>style.visibility</p:attrName>
                                        </p:attrNameLst>
                                      </p:cBhvr>
                                      <p:to>
                                        <p:strVal val="visible"/>
                                      </p:to>
                                    </p:set>
                                    <p:animEffect transition="in" filter="wipe(left)">
                                      <p:cBhvr>
                                        <p:cTn id="59" dur="500"/>
                                        <p:tgtEl>
                                          <p:spTgt spid="170">
                                            <p:bg/>
                                          </p:spTgt>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170">
                                            <p:txEl>
                                              <p:pRg st="0" end="0"/>
                                            </p:txEl>
                                          </p:spTgt>
                                        </p:tgtEl>
                                        <p:attrNameLst>
                                          <p:attrName>style.visibility</p:attrName>
                                        </p:attrNameLst>
                                      </p:cBhvr>
                                      <p:to>
                                        <p:strVal val="visible"/>
                                      </p:to>
                                    </p:set>
                                    <p:animEffect transition="in" filter="wipe(left)">
                                      <p:cBhvr>
                                        <p:cTn id="62" dur="500"/>
                                        <p:tgtEl>
                                          <p:spTgt spid="170">
                                            <p:txEl>
                                              <p:pRg st="0" end="0"/>
                                            </p:txEl>
                                          </p:spTgt>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170">
                                            <p:txEl>
                                              <p:pRg st="1" end="1"/>
                                            </p:txEl>
                                          </p:spTgt>
                                        </p:tgtEl>
                                        <p:attrNameLst>
                                          <p:attrName>style.visibility</p:attrName>
                                        </p:attrNameLst>
                                      </p:cBhvr>
                                      <p:to>
                                        <p:strVal val="visible"/>
                                      </p:to>
                                    </p:set>
                                    <p:animEffect transition="in" filter="wipe(left)">
                                      <p:cBhvr>
                                        <p:cTn id="65" dur="500"/>
                                        <p:tgtEl>
                                          <p:spTgt spid="170">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wipe(up)">
                                      <p:cBhvr>
                                        <p:cTn id="70" dur="500"/>
                                        <p:tgtEl>
                                          <p:spTgt spid="1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wipe(left)">
                                      <p:cBhvr>
                                        <p:cTn id="75" dur="500"/>
                                        <p:tgtEl>
                                          <p:spTgt spid="2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1">
                                            <p:txEl>
                                              <p:pRg st="0" end="0"/>
                                            </p:txEl>
                                          </p:spTgt>
                                        </p:tgtEl>
                                        <p:attrNameLst>
                                          <p:attrName>style.visibility</p:attrName>
                                        </p:attrNameLst>
                                      </p:cBhvr>
                                      <p:to>
                                        <p:strVal val="visible"/>
                                      </p:to>
                                    </p:set>
                                    <p:animEffect transition="in" filter="wipe(left)">
                                      <p:cBhvr>
                                        <p:cTn id="80" dur="500"/>
                                        <p:tgtEl>
                                          <p:spTgt spid="21">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21">
                                            <p:txEl>
                                              <p:pRg st="1" end="1"/>
                                            </p:txEl>
                                          </p:spTgt>
                                        </p:tgtEl>
                                        <p:attrNameLst>
                                          <p:attrName>style.visibility</p:attrName>
                                        </p:attrNameLst>
                                      </p:cBhvr>
                                      <p:to>
                                        <p:strVal val="visible"/>
                                      </p:to>
                                    </p:set>
                                    <p:animEffect transition="in" filter="wipe(left)">
                                      <p:cBhvr>
                                        <p:cTn id="85" dur="500"/>
                                        <p:tgtEl>
                                          <p:spTgt spid="21">
                                            <p:txEl>
                                              <p:pRg st="1" end="1"/>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22">
                                            <p:txEl>
                                              <p:pRg st="0" end="0"/>
                                            </p:txEl>
                                          </p:spTgt>
                                        </p:tgtEl>
                                        <p:attrNameLst>
                                          <p:attrName>style.visibility</p:attrName>
                                        </p:attrNameLst>
                                      </p:cBhvr>
                                      <p:to>
                                        <p:strVal val="visible"/>
                                      </p:to>
                                    </p:set>
                                    <p:animEffect transition="in" filter="wipe(left)">
                                      <p:cBhvr>
                                        <p:cTn id="90" dur="500"/>
                                        <p:tgtEl>
                                          <p:spTgt spid="22">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23">
                                            <p:txEl>
                                              <p:pRg st="0" end="0"/>
                                            </p:txEl>
                                          </p:spTgt>
                                        </p:tgtEl>
                                        <p:attrNameLst>
                                          <p:attrName>style.visibility</p:attrName>
                                        </p:attrNameLst>
                                      </p:cBhvr>
                                      <p:to>
                                        <p:strVal val="visible"/>
                                      </p:to>
                                    </p:set>
                                    <p:animEffect transition="in" filter="wipe(left)">
                                      <p:cBhvr>
                                        <p:cTn id="95" dur="500"/>
                                        <p:tgtEl>
                                          <p:spTgt spid="23">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24">
                                            <p:txEl>
                                              <p:pRg st="0" end="0"/>
                                            </p:txEl>
                                          </p:spTgt>
                                        </p:tgtEl>
                                        <p:attrNameLst>
                                          <p:attrName>style.visibility</p:attrName>
                                        </p:attrNameLst>
                                      </p:cBhvr>
                                      <p:to>
                                        <p:strVal val="visible"/>
                                      </p:to>
                                    </p:set>
                                    <p:animEffect transition="in" filter="wipe(left)">
                                      <p:cBhvr>
                                        <p:cTn id="100" dur="500"/>
                                        <p:tgtEl>
                                          <p:spTgt spid="24">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25">
                                            <p:txEl>
                                              <p:pRg st="0" end="0"/>
                                            </p:txEl>
                                          </p:spTgt>
                                        </p:tgtEl>
                                        <p:attrNameLst>
                                          <p:attrName>style.visibility</p:attrName>
                                        </p:attrNameLst>
                                      </p:cBhvr>
                                      <p:to>
                                        <p:strVal val="visible"/>
                                      </p:to>
                                    </p:set>
                                    <p:animEffect transition="in" filter="wipe(left)">
                                      <p:cBhvr>
                                        <p:cTn id="105" dur="500"/>
                                        <p:tgtEl>
                                          <p:spTgt spid="25">
                                            <p:txEl>
                                              <p:pRg st="0" end="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26">
                                            <p:txEl>
                                              <p:pRg st="0" end="0"/>
                                            </p:txEl>
                                          </p:spTgt>
                                        </p:tgtEl>
                                        <p:attrNameLst>
                                          <p:attrName>style.visibility</p:attrName>
                                        </p:attrNameLst>
                                      </p:cBhvr>
                                      <p:to>
                                        <p:strVal val="visible"/>
                                      </p:to>
                                    </p:set>
                                    <p:animEffect transition="in" filter="wipe(left)">
                                      <p:cBhvr>
                                        <p:cTn id="110" dur="500"/>
                                        <p:tgtEl>
                                          <p:spTgt spid="26">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27">
                                            <p:txEl>
                                              <p:pRg st="0" end="0"/>
                                            </p:txEl>
                                          </p:spTgt>
                                        </p:tgtEl>
                                        <p:attrNameLst>
                                          <p:attrName>style.visibility</p:attrName>
                                        </p:attrNameLst>
                                      </p:cBhvr>
                                      <p:to>
                                        <p:strVal val="visible"/>
                                      </p:to>
                                    </p:set>
                                    <p:animEffect transition="in" filter="wipe(left)">
                                      <p:cBhvr>
                                        <p:cTn id="115" dur="500"/>
                                        <p:tgtEl>
                                          <p:spTgt spid="27">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36">
                                            <p:txEl>
                                              <p:pRg st="0" end="0"/>
                                            </p:txEl>
                                          </p:spTgt>
                                        </p:tgtEl>
                                        <p:attrNameLst>
                                          <p:attrName>style.visibility</p:attrName>
                                        </p:attrNameLst>
                                      </p:cBhvr>
                                      <p:to>
                                        <p:strVal val="visible"/>
                                      </p:to>
                                    </p:set>
                                    <p:animEffect transition="in" filter="wipe(left)">
                                      <p:cBhvr>
                                        <p:cTn id="120" dur="500"/>
                                        <p:tgtEl>
                                          <p:spTgt spid="36">
                                            <p:txEl>
                                              <p:pRg st="0" end="0"/>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38">
                                            <p:txEl>
                                              <p:pRg st="0" end="0"/>
                                            </p:txEl>
                                          </p:spTgt>
                                        </p:tgtEl>
                                        <p:attrNameLst>
                                          <p:attrName>style.visibility</p:attrName>
                                        </p:attrNameLst>
                                      </p:cBhvr>
                                      <p:to>
                                        <p:strVal val="visible"/>
                                      </p:to>
                                    </p:set>
                                    <p:animEffect transition="in" filter="wipe(left)">
                                      <p:cBhvr>
                                        <p:cTn id="125" dur="500"/>
                                        <p:tgtEl>
                                          <p:spTgt spid="38">
                                            <p:txEl>
                                              <p:pRg st="0" end="0"/>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39">
                                            <p:txEl>
                                              <p:pRg st="0" end="0"/>
                                            </p:txEl>
                                          </p:spTgt>
                                        </p:tgtEl>
                                        <p:attrNameLst>
                                          <p:attrName>style.visibility</p:attrName>
                                        </p:attrNameLst>
                                      </p:cBhvr>
                                      <p:to>
                                        <p:strVal val="visible"/>
                                      </p:to>
                                    </p:set>
                                    <p:animEffect transition="in" filter="wipe(left)">
                                      <p:cBhvr>
                                        <p:cTn id="130" dur="500"/>
                                        <p:tgtEl>
                                          <p:spTgt spid="39">
                                            <p:txEl>
                                              <p:pRg st="0" end="0"/>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46">
                                            <p:txEl>
                                              <p:pRg st="0" end="0"/>
                                            </p:txEl>
                                          </p:spTgt>
                                        </p:tgtEl>
                                        <p:attrNameLst>
                                          <p:attrName>style.visibility</p:attrName>
                                        </p:attrNameLst>
                                      </p:cBhvr>
                                      <p:to>
                                        <p:strVal val="visible"/>
                                      </p:to>
                                    </p:set>
                                    <p:animEffect transition="in" filter="wipe(left)">
                                      <p:cBhvr>
                                        <p:cTn id="135" dur="500"/>
                                        <p:tgtEl>
                                          <p:spTgt spid="46">
                                            <p:txEl>
                                              <p:pRg st="0" end="0"/>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xit" presetSubtype="0" fill="hold" grpId="1" nodeType="clickEffect">
                                  <p:stCondLst>
                                    <p:cond delay="0"/>
                                  </p:stCondLst>
                                  <p:childTnLst>
                                    <p:animEffect transition="out" filter="fade">
                                      <p:cBhvr>
                                        <p:cTn id="139" dur="500"/>
                                        <p:tgtEl>
                                          <p:spTgt spid="169">
                                            <p:txEl>
                                              <p:pRg st="0" end="0"/>
                                            </p:txEl>
                                          </p:spTgt>
                                        </p:tgtEl>
                                      </p:cBhvr>
                                    </p:animEffect>
                                    <p:set>
                                      <p:cBhvr>
                                        <p:cTn id="140" dur="1" fill="hold">
                                          <p:stCondLst>
                                            <p:cond delay="499"/>
                                          </p:stCondLst>
                                        </p:cTn>
                                        <p:tgtEl>
                                          <p:spTgt spid="169">
                                            <p:txEl>
                                              <p:pRg st="0" end="0"/>
                                            </p:txEl>
                                          </p:spTgt>
                                        </p:tgtEl>
                                        <p:attrNameLst>
                                          <p:attrName>style.visibility</p:attrName>
                                        </p:attrNameLst>
                                      </p:cBhvr>
                                      <p:to>
                                        <p:strVal val="hidden"/>
                                      </p:to>
                                    </p:set>
                                  </p:childTnLst>
                                </p:cTn>
                              </p:par>
                              <p:par>
                                <p:cTn id="141" presetID="10" presetClass="exit" presetSubtype="0" fill="hold" grpId="1" nodeType="withEffect">
                                  <p:stCondLst>
                                    <p:cond delay="0"/>
                                  </p:stCondLst>
                                  <p:childTnLst>
                                    <p:animEffect transition="out" filter="fade">
                                      <p:cBhvr>
                                        <p:cTn id="142" dur="500"/>
                                        <p:tgtEl>
                                          <p:spTgt spid="169">
                                            <p:txEl>
                                              <p:pRg st="1" end="1"/>
                                            </p:txEl>
                                          </p:spTgt>
                                        </p:tgtEl>
                                      </p:cBhvr>
                                    </p:animEffect>
                                    <p:set>
                                      <p:cBhvr>
                                        <p:cTn id="143" dur="1" fill="hold">
                                          <p:stCondLst>
                                            <p:cond delay="499"/>
                                          </p:stCondLst>
                                        </p:cTn>
                                        <p:tgtEl>
                                          <p:spTgt spid="169">
                                            <p:txEl>
                                              <p:pRg st="1" end="1"/>
                                            </p:txEl>
                                          </p:spTgt>
                                        </p:tgtEl>
                                        <p:attrNameLst>
                                          <p:attrName>style.visibility</p:attrName>
                                        </p:attrNameLst>
                                      </p:cBhvr>
                                      <p:to>
                                        <p:strVal val="hidden"/>
                                      </p:to>
                                    </p:set>
                                  </p:childTnLst>
                                </p:cTn>
                              </p:par>
                              <p:par>
                                <p:cTn id="144" presetID="10" presetClass="exit" presetSubtype="0" fill="hold" grpId="1" nodeType="withEffect">
                                  <p:stCondLst>
                                    <p:cond delay="0"/>
                                  </p:stCondLst>
                                  <p:childTnLst>
                                    <p:animEffect transition="out" filter="fade">
                                      <p:cBhvr>
                                        <p:cTn id="145" dur="500"/>
                                        <p:tgtEl>
                                          <p:spTgt spid="169">
                                            <p:bg/>
                                          </p:spTgt>
                                        </p:tgtEl>
                                      </p:cBhvr>
                                    </p:animEffect>
                                    <p:set>
                                      <p:cBhvr>
                                        <p:cTn id="146" dur="1" fill="hold">
                                          <p:stCondLst>
                                            <p:cond delay="499"/>
                                          </p:stCondLst>
                                        </p:cTn>
                                        <p:tgtEl>
                                          <p:spTgt spid="169">
                                            <p:bg/>
                                          </p:spTgt>
                                        </p:tgtEl>
                                        <p:attrNameLst>
                                          <p:attrName>style.visibility</p:attrName>
                                        </p:attrNameLst>
                                      </p:cBhvr>
                                      <p:to>
                                        <p:strVal val="hidden"/>
                                      </p:to>
                                    </p:set>
                                  </p:childTnLst>
                                </p:cTn>
                              </p:par>
                              <p:par>
                                <p:cTn id="147" presetID="10" presetClass="exit" presetSubtype="0" fill="hold" grpId="1" nodeType="withEffect">
                                  <p:stCondLst>
                                    <p:cond delay="0"/>
                                  </p:stCondLst>
                                  <p:childTnLst>
                                    <p:animEffect transition="out" filter="fade">
                                      <p:cBhvr>
                                        <p:cTn id="148" dur="500"/>
                                        <p:tgtEl>
                                          <p:spTgt spid="170">
                                            <p:txEl>
                                              <p:pRg st="0" end="0"/>
                                            </p:txEl>
                                          </p:spTgt>
                                        </p:tgtEl>
                                      </p:cBhvr>
                                    </p:animEffect>
                                    <p:set>
                                      <p:cBhvr>
                                        <p:cTn id="149" dur="1" fill="hold">
                                          <p:stCondLst>
                                            <p:cond delay="499"/>
                                          </p:stCondLst>
                                        </p:cTn>
                                        <p:tgtEl>
                                          <p:spTgt spid="170">
                                            <p:txEl>
                                              <p:pRg st="0" end="0"/>
                                            </p:txEl>
                                          </p:spTgt>
                                        </p:tgtEl>
                                        <p:attrNameLst>
                                          <p:attrName>style.visibility</p:attrName>
                                        </p:attrNameLst>
                                      </p:cBhvr>
                                      <p:to>
                                        <p:strVal val="hidden"/>
                                      </p:to>
                                    </p:set>
                                  </p:childTnLst>
                                </p:cTn>
                              </p:par>
                              <p:par>
                                <p:cTn id="150" presetID="10" presetClass="exit" presetSubtype="0" fill="hold" grpId="1" nodeType="withEffect">
                                  <p:stCondLst>
                                    <p:cond delay="0"/>
                                  </p:stCondLst>
                                  <p:childTnLst>
                                    <p:animEffect transition="out" filter="fade">
                                      <p:cBhvr>
                                        <p:cTn id="151" dur="500"/>
                                        <p:tgtEl>
                                          <p:spTgt spid="170">
                                            <p:txEl>
                                              <p:pRg st="1" end="1"/>
                                            </p:txEl>
                                          </p:spTgt>
                                        </p:tgtEl>
                                      </p:cBhvr>
                                    </p:animEffect>
                                    <p:set>
                                      <p:cBhvr>
                                        <p:cTn id="152" dur="1" fill="hold">
                                          <p:stCondLst>
                                            <p:cond delay="499"/>
                                          </p:stCondLst>
                                        </p:cTn>
                                        <p:tgtEl>
                                          <p:spTgt spid="170">
                                            <p:txEl>
                                              <p:pRg st="1" end="1"/>
                                            </p:txEl>
                                          </p:spTgt>
                                        </p:tgtEl>
                                        <p:attrNameLst>
                                          <p:attrName>style.visibility</p:attrName>
                                        </p:attrNameLst>
                                      </p:cBhvr>
                                      <p:to>
                                        <p:strVal val="hidden"/>
                                      </p:to>
                                    </p:set>
                                  </p:childTnLst>
                                </p:cTn>
                              </p:par>
                              <p:par>
                                <p:cTn id="153" presetID="10" presetClass="exit" presetSubtype="0" fill="hold" grpId="1" nodeType="withEffect">
                                  <p:stCondLst>
                                    <p:cond delay="0"/>
                                  </p:stCondLst>
                                  <p:childTnLst>
                                    <p:animEffect transition="out" filter="fade">
                                      <p:cBhvr>
                                        <p:cTn id="154" dur="500"/>
                                        <p:tgtEl>
                                          <p:spTgt spid="170">
                                            <p:bg/>
                                          </p:spTgt>
                                        </p:tgtEl>
                                      </p:cBhvr>
                                    </p:animEffect>
                                    <p:set>
                                      <p:cBhvr>
                                        <p:cTn id="155" dur="1" fill="hold">
                                          <p:stCondLst>
                                            <p:cond delay="499"/>
                                          </p:stCondLst>
                                        </p:cTn>
                                        <p:tgtEl>
                                          <p:spTgt spid="170">
                                            <p:bg/>
                                          </p:spTgt>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22" presetClass="entr" presetSubtype="1" fill="hold" grpId="0" nodeType="clickEffect">
                                  <p:stCondLst>
                                    <p:cond delay="0"/>
                                  </p:stCondLst>
                                  <p:childTnLst>
                                    <p:set>
                                      <p:cBhvr>
                                        <p:cTn id="159" dur="1" fill="hold">
                                          <p:stCondLst>
                                            <p:cond delay="0"/>
                                          </p:stCondLst>
                                        </p:cTn>
                                        <p:tgtEl>
                                          <p:spTgt spid="131"/>
                                        </p:tgtEl>
                                        <p:attrNameLst>
                                          <p:attrName>style.visibility</p:attrName>
                                        </p:attrNameLst>
                                      </p:cBhvr>
                                      <p:to>
                                        <p:strVal val="visible"/>
                                      </p:to>
                                    </p:set>
                                    <p:animEffect transition="in" filter="wipe(up)">
                                      <p:cBhvr>
                                        <p:cTn id="160" dur="500"/>
                                        <p:tgtEl>
                                          <p:spTgt spid="131"/>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1" fill="hold" nodeType="clickEffect">
                                  <p:stCondLst>
                                    <p:cond delay="0"/>
                                  </p:stCondLst>
                                  <p:childTnLst>
                                    <p:set>
                                      <p:cBhvr>
                                        <p:cTn id="164" dur="1" fill="hold">
                                          <p:stCondLst>
                                            <p:cond delay="0"/>
                                          </p:stCondLst>
                                        </p:cTn>
                                        <p:tgtEl>
                                          <p:spTgt spid="132"/>
                                        </p:tgtEl>
                                        <p:attrNameLst>
                                          <p:attrName>style.visibility</p:attrName>
                                        </p:attrNameLst>
                                      </p:cBhvr>
                                      <p:to>
                                        <p:strVal val="visible"/>
                                      </p:to>
                                    </p:set>
                                    <p:animEffect transition="in" filter="wipe(up)">
                                      <p:cBhvr>
                                        <p:cTn id="165" dur="500"/>
                                        <p:tgtEl>
                                          <p:spTgt spid="132"/>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1" fill="hold" nodeType="clickEffect">
                                  <p:stCondLst>
                                    <p:cond delay="0"/>
                                  </p:stCondLst>
                                  <p:childTnLst>
                                    <p:set>
                                      <p:cBhvr>
                                        <p:cTn id="169" dur="1" fill="hold">
                                          <p:stCondLst>
                                            <p:cond delay="0"/>
                                          </p:stCondLst>
                                        </p:cTn>
                                        <p:tgtEl>
                                          <p:spTgt spid="133"/>
                                        </p:tgtEl>
                                        <p:attrNameLst>
                                          <p:attrName>style.visibility</p:attrName>
                                        </p:attrNameLst>
                                      </p:cBhvr>
                                      <p:to>
                                        <p:strVal val="visible"/>
                                      </p:to>
                                    </p:set>
                                    <p:animEffect transition="in" filter="wipe(up)">
                                      <p:cBhvr>
                                        <p:cTn id="170" dur="500"/>
                                        <p:tgtEl>
                                          <p:spTgt spid="133"/>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xit" presetSubtype="0" fill="hold" grpId="1" nodeType="clickEffect">
                                  <p:stCondLst>
                                    <p:cond delay="0"/>
                                  </p:stCondLst>
                                  <p:childTnLst>
                                    <p:animEffect transition="out" filter="fade">
                                      <p:cBhvr>
                                        <p:cTn id="174" dur="500"/>
                                        <p:tgtEl>
                                          <p:spTgt spid="131"/>
                                        </p:tgtEl>
                                      </p:cBhvr>
                                    </p:animEffect>
                                    <p:set>
                                      <p:cBhvr>
                                        <p:cTn id="175" dur="1" fill="hold">
                                          <p:stCondLst>
                                            <p:cond delay="499"/>
                                          </p:stCondLst>
                                        </p:cTn>
                                        <p:tgtEl>
                                          <p:spTgt spid="131"/>
                                        </p:tgtEl>
                                        <p:attrNameLst>
                                          <p:attrName>style.visibility</p:attrName>
                                        </p:attrNameLst>
                                      </p:cBhvr>
                                      <p:to>
                                        <p:strVal val="hidden"/>
                                      </p:to>
                                    </p:set>
                                  </p:childTnLst>
                                </p:cTn>
                              </p:par>
                              <p:par>
                                <p:cTn id="176" presetID="21" presetClass="emph" presetSubtype="0" fill="hold" nodeType="withEffect">
                                  <p:stCondLst>
                                    <p:cond delay="0"/>
                                  </p:stCondLst>
                                  <p:childTnLst>
                                    <p:animClr clrSpc="hsl" dir="cw">
                                      <p:cBhvr override="childStyle">
                                        <p:cTn id="177" dur="500" fill="hold"/>
                                        <p:tgtEl>
                                          <p:spTgt spid="132"/>
                                        </p:tgtEl>
                                        <p:attrNameLst>
                                          <p:attrName>style.color</p:attrName>
                                        </p:attrNameLst>
                                      </p:cBhvr>
                                      <p:by>
                                        <p:hsl h="7200000" s="0" l="0"/>
                                      </p:by>
                                    </p:animClr>
                                    <p:animClr clrSpc="hsl" dir="cw">
                                      <p:cBhvr>
                                        <p:cTn id="178" dur="500" fill="hold"/>
                                        <p:tgtEl>
                                          <p:spTgt spid="132"/>
                                        </p:tgtEl>
                                        <p:attrNameLst>
                                          <p:attrName>fillcolor</p:attrName>
                                        </p:attrNameLst>
                                      </p:cBhvr>
                                      <p:by>
                                        <p:hsl h="7200000" s="0" l="0"/>
                                      </p:by>
                                    </p:animClr>
                                    <p:animClr clrSpc="hsl" dir="cw">
                                      <p:cBhvr>
                                        <p:cTn id="179" dur="500" fill="hold"/>
                                        <p:tgtEl>
                                          <p:spTgt spid="132"/>
                                        </p:tgtEl>
                                        <p:attrNameLst>
                                          <p:attrName>stroke.color</p:attrName>
                                        </p:attrNameLst>
                                      </p:cBhvr>
                                      <p:by>
                                        <p:hsl h="7200000" s="0" l="0"/>
                                      </p:by>
                                    </p:animClr>
                                    <p:set>
                                      <p:cBhvr>
                                        <p:cTn id="180" dur="500" fill="hold"/>
                                        <p:tgtEl>
                                          <p:spTgt spid="132"/>
                                        </p:tgtEl>
                                        <p:attrNameLst>
                                          <p:attrName>fill.type</p:attrName>
                                        </p:attrNameLst>
                                      </p:cBhvr>
                                      <p:to>
                                        <p:strVal val="solid"/>
                                      </p:to>
                                    </p:set>
                                  </p:childTnLst>
                                </p:cTn>
                              </p:par>
                            </p:childTnLst>
                          </p:cTn>
                        </p:par>
                      </p:childTnLst>
                    </p:cTn>
                  </p:par>
                  <p:par>
                    <p:cTn id="181" fill="hold">
                      <p:stCondLst>
                        <p:cond delay="indefinite"/>
                      </p:stCondLst>
                      <p:childTnLst>
                        <p:par>
                          <p:cTn id="182" fill="hold">
                            <p:stCondLst>
                              <p:cond delay="0"/>
                            </p:stCondLst>
                            <p:childTnLst>
                              <p:par>
                                <p:cTn id="183" presetID="22" presetClass="entr" presetSubtype="1" fill="hold" grpId="0" nodeType="clickEffect">
                                  <p:stCondLst>
                                    <p:cond delay="0"/>
                                  </p:stCondLst>
                                  <p:childTnLst>
                                    <p:set>
                                      <p:cBhvr>
                                        <p:cTn id="184" dur="1" fill="hold">
                                          <p:stCondLst>
                                            <p:cond delay="0"/>
                                          </p:stCondLst>
                                        </p:cTn>
                                        <p:tgtEl>
                                          <p:spTgt spid="134"/>
                                        </p:tgtEl>
                                        <p:attrNameLst>
                                          <p:attrName>style.visibility</p:attrName>
                                        </p:attrNameLst>
                                      </p:cBhvr>
                                      <p:to>
                                        <p:strVal val="visible"/>
                                      </p:to>
                                    </p:set>
                                    <p:animEffect transition="in" filter="wipe(up)">
                                      <p:cBhvr>
                                        <p:cTn id="185" dur="500"/>
                                        <p:tgtEl>
                                          <p:spTgt spid="134"/>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1" fill="hold" nodeType="clickEffect">
                                  <p:stCondLst>
                                    <p:cond delay="0"/>
                                  </p:stCondLst>
                                  <p:childTnLst>
                                    <p:set>
                                      <p:cBhvr>
                                        <p:cTn id="189" dur="1" fill="hold">
                                          <p:stCondLst>
                                            <p:cond delay="0"/>
                                          </p:stCondLst>
                                        </p:cTn>
                                        <p:tgtEl>
                                          <p:spTgt spid="204"/>
                                        </p:tgtEl>
                                        <p:attrNameLst>
                                          <p:attrName>style.visibility</p:attrName>
                                        </p:attrNameLst>
                                      </p:cBhvr>
                                      <p:to>
                                        <p:strVal val="visible"/>
                                      </p:to>
                                    </p:set>
                                    <p:animEffect transition="in" filter="wipe(up)">
                                      <p:cBhvr>
                                        <p:cTn id="190" dur="500"/>
                                        <p:tgtEl>
                                          <p:spTgt spid="204"/>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1" fill="hold" nodeType="clickEffect">
                                  <p:stCondLst>
                                    <p:cond delay="0"/>
                                  </p:stCondLst>
                                  <p:childTnLst>
                                    <p:set>
                                      <p:cBhvr>
                                        <p:cTn id="194" dur="1" fill="hold">
                                          <p:stCondLst>
                                            <p:cond delay="0"/>
                                          </p:stCondLst>
                                        </p:cTn>
                                        <p:tgtEl>
                                          <p:spTgt spid="205"/>
                                        </p:tgtEl>
                                        <p:attrNameLst>
                                          <p:attrName>style.visibility</p:attrName>
                                        </p:attrNameLst>
                                      </p:cBhvr>
                                      <p:to>
                                        <p:strVal val="visible"/>
                                      </p:to>
                                    </p:set>
                                    <p:animEffect transition="in" filter="wipe(up)">
                                      <p:cBhvr>
                                        <p:cTn id="195" dur="500"/>
                                        <p:tgtEl>
                                          <p:spTgt spid="205"/>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xit" presetSubtype="0" fill="hold" grpId="1" nodeType="clickEffect">
                                  <p:stCondLst>
                                    <p:cond delay="0"/>
                                  </p:stCondLst>
                                  <p:childTnLst>
                                    <p:animEffect transition="out" filter="fade">
                                      <p:cBhvr>
                                        <p:cTn id="199" dur="500"/>
                                        <p:tgtEl>
                                          <p:spTgt spid="134"/>
                                        </p:tgtEl>
                                      </p:cBhvr>
                                    </p:animEffect>
                                    <p:set>
                                      <p:cBhvr>
                                        <p:cTn id="200" dur="1" fill="hold">
                                          <p:stCondLst>
                                            <p:cond delay="499"/>
                                          </p:stCondLst>
                                        </p:cTn>
                                        <p:tgtEl>
                                          <p:spTgt spid="134"/>
                                        </p:tgtEl>
                                        <p:attrNameLst>
                                          <p:attrName>style.visibility</p:attrName>
                                        </p:attrNameLst>
                                      </p:cBhvr>
                                      <p:to>
                                        <p:strVal val="hidden"/>
                                      </p:to>
                                    </p:set>
                                  </p:childTnLst>
                                </p:cTn>
                              </p:par>
                              <p:par>
                                <p:cTn id="201" presetID="21" presetClass="emph" presetSubtype="0" fill="hold" nodeType="withEffect">
                                  <p:stCondLst>
                                    <p:cond delay="0"/>
                                  </p:stCondLst>
                                  <p:childTnLst>
                                    <p:animClr clrSpc="hsl" dir="cw">
                                      <p:cBhvr override="childStyle">
                                        <p:cTn id="202" dur="500" fill="hold"/>
                                        <p:tgtEl>
                                          <p:spTgt spid="204"/>
                                        </p:tgtEl>
                                        <p:attrNameLst>
                                          <p:attrName>style.color</p:attrName>
                                        </p:attrNameLst>
                                      </p:cBhvr>
                                      <p:by>
                                        <p:hsl h="7200000" s="0" l="0"/>
                                      </p:by>
                                    </p:animClr>
                                    <p:animClr clrSpc="hsl" dir="cw">
                                      <p:cBhvr>
                                        <p:cTn id="203" dur="500" fill="hold"/>
                                        <p:tgtEl>
                                          <p:spTgt spid="204"/>
                                        </p:tgtEl>
                                        <p:attrNameLst>
                                          <p:attrName>fillcolor</p:attrName>
                                        </p:attrNameLst>
                                      </p:cBhvr>
                                      <p:by>
                                        <p:hsl h="7200000" s="0" l="0"/>
                                      </p:by>
                                    </p:animClr>
                                    <p:animClr clrSpc="hsl" dir="cw">
                                      <p:cBhvr>
                                        <p:cTn id="204" dur="500" fill="hold"/>
                                        <p:tgtEl>
                                          <p:spTgt spid="204"/>
                                        </p:tgtEl>
                                        <p:attrNameLst>
                                          <p:attrName>stroke.color</p:attrName>
                                        </p:attrNameLst>
                                      </p:cBhvr>
                                      <p:by>
                                        <p:hsl h="7200000" s="0" l="0"/>
                                      </p:by>
                                    </p:animClr>
                                    <p:set>
                                      <p:cBhvr>
                                        <p:cTn id="205" dur="500" fill="hold"/>
                                        <p:tgtEl>
                                          <p:spTgt spid="204"/>
                                        </p:tgtEl>
                                        <p:attrNameLst>
                                          <p:attrName>fill.type</p:attrName>
                                        </p:attrNameLst>
                                      </p:cBhvr>
                                      <p:to>
                                        <p:strVal val="solid"/>
                                      </p:to>
                                    </p:set>
                                  </p:childTnLst>
                                </p:cTn>
                              </p:par>
                            </p:childTnLst>
                          </p:cTn>
                        </p:par>
                      </p:childTnLst>
                    </p:cTn>
                  </p:par>
                  <p:par>
                    <p:cTn id="206" fill="hold">
                      <p:stCondLst>
                        <p:cond delay="indefinite"/>
                      </p:stCondLst>
                      <p:childTnLst>
                        <p:par>
                          <p:cTn id="207" fill="hold">
                            <p:stCondLst>
                              <p:cond delay="0"/>
                            </p:stCondLst>
                            <p:childTnLst>
                              <p:par>
                                <p:cTn id="208" presetID="22" presetClass="entr" presetSubtype="1" fill="hold" grpId="0" nodeType="clickEffect">
                                  <p:stCondLst>
                                    <p:cond delay="0"/>
                                  </p:stCondLst>
                                  <p:childTnLst>
                                    <p:set>
                                      <p:cBhvr>
                                        <p:cTn id="209" dur="1" fill="hold">
                                          <p:stCondLst>
                                            <p:cond delay="0"/>
                                          </p:stCondLst>
                                        </p:cTn>
                                        <p:tgtEl>
                                          <p:spTgt spid="206"/>
                                        </p:tgtEl>
                                        <p:attrNameLst>
                                          <p:attrName>style.visibility</p:attrName>
                                        </p:attrNameLst>
                                      </p:cBhvr>
                                      <p:to>
                                        <p:strVal val="visible"/>
                                      </p:to>
                                    </p:set>
                                    <p:animEffect transition="in" filter="wipe(up)">
                                      <p:cBhvr>
                                        <p:cTn id="210" dur="500"/>
                                        <p:tgtEl>
                                          <p:spTgt spid="206"/>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ntr" presetSubtype="1" fill="hold" nodeType="clickEffect">
                                  <p:stCondLst>
                                    <p:cond delay="0"/>
                                  </p:stCondLst>
                                  <p:childTnLst>
                                    <p:set>
                                      <p:cBhvr>
                                        <p:cTn id="214" dur="1" fill="hold">
                                          <p:stCondLst>
                                            <p:cond delay="0"/>
                                          </p:stCondLst>
                                        </p:cTn>
                                        <p:tgtEl>
                                          <p:spTgt spid="207"/>
                                        </p:tgtEl>
                                        <p:attrNameLst>
                                          <p:attrName>style.visibility</p:attrName>
                                        </p:attrNameLst>
                                      </p:cBhvr>
                                      <p:to>
                                        <p:strVal val="visible"/>
                                      </p:to>
                                    </p:set>
                                    <p:animEffect transition="in" filter="wipe(up)">
                                      <p:cBhvr>
                                        <p:cTn id="215" dur="500"/>
                                        <p:tgtEl>
                                          <p:spTgt spid="207"/>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1" fill="hold" nodeType="clickEffect">
                                  <p:stCondLst>
                                    <p:cond delay="0"/>
                                  </p:stCondLst>
                                  <p:childTnLst>
                                    <p:set>
                                      <p:cBhvr>
                                        <p:cTn id="219" dur="1" fill="hold">
                                          <p:stCondLst>
                                            <p:cond delay="0"/>
                                          </p:stCondLst>
                                        </p:cTn>
                                        <p:tgtEl>
                                          <p:spTgt spid="208"/>
                                        </p:tgtEl>
                                        <p:attrNameLst>
                                          <p:attrName>style.visibility</p:attrName>
                                        </p:attrNameLst>
                                      </p:cBhvr>
                                      <p:to>
                                        <p:strVal val="visible"/>
                                      </p:to>
                                    </p:set>
                                    <p:animEffect transition="in" filter="wipe(up)">
                                      <p:cBhvr>
                                        <p:cTn id="220" dur="500"/>
                                        <p:tgtEl>
                                          <p:spTgt spid="208"/>
                                        </p:tgtEl>
                                      </p:cBhvr>
                                    </p:animEffect>
                                  </p:childTnLst>
                                </p:cTn>
                              </p:par>
                            </p:childTnLst>
                          </p:cTn>
                        </p:par>
                      </p:childTnLst>
                    </p:cTn>
                  </p:par>
                  <p:par>
                    <p:cTn id="221" fill="hold">
                      <p:stCondLst>
                        <p:cond delay="indefinite"/>
                      </p:stCondLst>
                      <p:childTnLst>
                        <p:par>
                          <p:cTn id="222" fill="hold">
                            <p:stCondLst>
                              <p:cond delay="0"/>
                            </p:stCondLst>
                            <p:childTnLst>
                              <p:par>
                                <p:cTn id="223" presetID="10" presetClass="exit" presetSubtype="0" fill="hold" grpId="1" nodeType="clickEffect">
                                  <p:stCondLst>
                                    <p:cond delay="0"/>
                                  </p:stCondLst>
                                  <p:childTnLst>
                                    <p:animEffect transition="out" filter="fade">
                                      <p:cBhvr>
                                        <p:cTn id="224" dur="500"/>
                                        <p:tgtEl>
                                          <p:spTgt spid="206"/>
                                        </p:tgtEl>
                                      </p:cBhvr>
                                    </p:animEffect>
                                    <p:set>
                                      <p:cBhvr>
                                        <p:cTn id="225" dur="1" fill="hold">
                                          <p:stCondLst>
                                            <p:cond delay="499"/>
                                          </p:stCondLst>
                                        </p:cTn>
                                        <p:tgtEl>
                                          <p:spTgt spid="206"/>
                                        </p:tgtEl>
                                        <p:attrNameLst>
                                          <p:attrName>style.visibility</p:attrName>
                                        </p:attrNameLst>
                                      </p:cBhvr>
                                      <p:to>
                                        <p:strVal val="hidden"/>
                                      </p:to>
                                    </p:set>
                                  </p:childTnLst>
                                </p:cTn>
                              </p:par>
                              <p:par>
                                <p:cTn id="226" presetID="21" presetClass="emph" presetSubtype="0" fill="hold" nodeType="withEffect">
                                  <p:stCondLst>
                                    <p:cond delay="0"/>
                                  </p:stCondLst>
                                  <p:childTnLst>
                                    <p:animClr clrSpc="hsl" dir="cw">
                                      <p:cBhvr override="childStyle">
                                        <p:cTn id="227" dur="500" fill="hold"/>
                                        <p:tgtEl>
                                          <p:spTgt spid="207"/>
                                        </p:tgtEl>
                                        <p:attrNameLst>
                                          <p:attrName>style.color</p:attrName>
                                        </p:attrNameLst>
                                      </p:cBhvr>
                                      <p:by>
                                        <p:hsl h="7200000" s="0" l="0"/>
                                      </p:by>
                                    </p:animClr>
                                    <p:animClr clrSpc="hsl" dir="cw">
                                      <p:cBhvr>
                                        <p:cTn id="228" dur="500" fill="hold"/>
                                        <p:tgtEl>
                                          <p:spTgt spid="207"/>
                                        </p:tgtEl>
                                        <p:attrNameLst>
                                          <p:attrName>fillcolor</p:attrName>
                                        </p:attrNameLst>
                                      </p:cBhvr>
                                      <p:by>
                                        <p:hsl h="7200000" s="0" l="0"/>
                                      </p:by>
                                    </p:animClr>
                                    <p:animClr clrSpc="hsl" dir="cw">
                                      <p:cBhvr>
                                        <p:cTn id="229" dur="500" fill="hold"/>
                                        <p:tgtEl>
                                          <p:spTgt spid="207"/>
                                        </p:tgtEl>
                                        <p:attrNameLst>
                                          <p:attrName>stroke.color</p:attrName>
                                        </p:attrNameLst>
                                      </p:cBhvr>
                                      <p:by>
                                        <p:hsl h="7200000" s="0" l="0"/>
                                      </p:by>
                                    </p:animClr>
                                    <p:set>
                                      <p:cBhvr>
                                        <p:cTn id="230" dur="500" fill="hold"/>
                                        <p:tgtEl>
                                          <p:spTgt spid="207"/>
                                        </p:tgtEl>
                                        <p:attrNameLst>
                                          <p:attrName>fill.type</p:attrName>
                                        </p:attrNameLst>
                                      </p:cBhvr>
                                      <p:to>
                                        <p:strVal val="solid"/>
                                      </p:to>
                                    </p:set>
                                  </p:childTnLst>
                                </p:cTn>
                              </p:par>
                            </p:childTnLst>
                          </p:cTn>
                        </p:par>
                      </p:childTnLst>
                    </p:cTn>
                  </p:par>
                  <p:par>
                    <p:cTn id="231" fill="hold">
                      <p:stCondLst>
                        <p:cond delay="indefinite"/>
                      </p:stCondLst>
                      <p:childTnLst>
                        <p:par>
                          <p:cTn id="232" fill="hold">
                            <p:stCondLst>
                              <p:cond delay="0"/>
                            </p:stCondLst>
                            <p:childTnLst>
                              <p:par>
                                <p:cTn id="233" presetID="22" presetClass="entr" presetSubtype="1" fill="hold" grpId="0" nodeType="clickEffect">
                                  <p:stCondLst>
                                    <p:cond delay="0"/>
                                  </p:stCondLst>
                                  <p:childTnLst>
                                    <p:set>
                                      <p:cBhvr>
                                        <p:cTn id="234" dur="1" fill="hold">
                                          <p:stCondLst>
                                            <p:cond delay="0"/>
                                          </p:stCondLst>
                                        </p:cTn>
                                        <p:tgtEl>
                                          <p:spTgt spid="209"/>
                                        </p:tgtEl>
                                        <p:attrNameLst>
                                          <p:attrName>style.visibility</p:attrName>
                                        </p:attrNameLst>
                                      </p:cBhvr>
                                      <p:to>
                                        <p:strVal val="visible"/>
                                      </p:to>
                                    </p:set>
                                    <p:animEffect transition="in" filter="wipe(up)">
                                      <p:cBhvr>
                                        <p:cTn id="235" dur="500"/>
                                        <p:tgtEl>
                                          <p:spTgt spid="209"/>
                                        </p:tgtEl>
                                      </p:cBhvr>
                                    </p:animEffect>
                                  </p:childTnLst>
                                </p:cTn>
                              </p:par>
                            </p:childTnLst>
                          </p:cTn>
                        </p:par>
                      </p:childTnLst>
                    </p:cTn>
                  </p:par>
                  <p:par>
                    <p:cTn id="236" fill="hold">
                      <p:stCondLst>
                        <p:cond delay="indefinite"/>
                      </p:stCondLst>
                      <p:childTnLst>
                        <p:par>
                          <p:cTn id="237" fill="hold">
                            <p:stCondLst>
                              <p:cond delay="0"/>
                            </p:stCondLst>
                            <p:childTnLst>
                              <p:par>
                                <p:cTn id="238" presetID="22" presetClass="entr" presetSubtype="1" fill="hold" nodeType="clickEffect">
                                  <p:stCondLst>
                                    <p:cond delay="0"/>
                                  </p:stCondLst>
                                  <p:childTnLst>
                                    <p:set>
                                      <p:cBhvr>
                                        <p:cTn id="239" dur="1" fill="hold">
                                          <p:stCondLst>
                                            <p:cond delay="0"/>
                                          </p:stCondLst>
                                        </p:cTn>
                                        <p:tgtEl>
                                          <p:spTgt spid="210"/>
                                        </p:tgtEl>
                                        <p:attrNameLst>
                                          <p:attrName>style.visibility</p:attrName>
                                        </p:attrNameLst>
                                      </p:cBhvr>
                                      <p:to>
                                        <p:strVal val="visible"/>
                                      </p:to>
                                    </p:set>
                                    <p:animEffect transition="in" filter="wipe(up)">
                                      <p:cBhvr>
                                        <p:cTn id="240" dur="500"/>
                                        <p:tgtEl>
                                          <p:spTgt spid="210"/>
                                        </p:tgtEl>
                                      </p:cBhvr>
                                    </p:animEffect>
                                  </p:childTnLst>
                                </p:cTn>
                              </p:par>
                            </p:childTnLst>
                          </p:cTn>
                        </p:par>
                      </p:childTnLst>
                    </p:cTn>
                  </p:par>
                  <p:par>
                    <p:cTn id="241" fill="hold">
                      <p:stCondLst>
                        <p:cond delay="indefinite"/>
                      </p:stCondLst>
                      <p:childTnLst>
                        <p:par>
                          <p:cTn id="242" fill="hold">
                            <p:stCondLst>
                              <p:cond delay="0"/>
                            </p:stCondLst>
                            <p:childTnLst>
                              <p:par>
                                <p:cTn id="243" presetID="22" presetClass="entr" presetSubtype="1" fill="hold" nodeType="clickEffect">
                                  <p:stCondLst>
                                    <p:cond delay="0"/>
                                  </p:stCondLst>
                                  <p:childTnLst>
                                    <p:set>
                                      <p:cBhvr>
                                        <p:cTn id="244" dur="1" fill="hold">
                                          <p:stCondLst>
                                            <p:cond delay="0"/>
                                          </p:stCondLst>
                                        </p:cTn>
                                        <p:tgtEl>
                                          <p:spTgt spid="211"/>
                                        </p:tgtEl>
                                        <p:attrNameLst>
                                          <p:attrName>style.visibility</p:attrName>
                                        </p:attrNameLst>
                                      </p:cBhvr>
                                      <p:to>
                                        <p:strVal val="visible"/>
                                      </p:to>
                                    </p:set>
                                    <p:animEffect transition="in" filter="wipe(up)">
                                      <p:cBhvr>
                                        <p:cTn id="245" dur="500"/>
                                        <p:tgtEl>
                                          <p:spTgt spid="211"/>
                                        </p:tgtEl>
                                      </p:cBhvr>
                                    </p:animEffect>
                                  </p:childTnLst>
                                </p:cTn>
                              </p:par>
                            </p:childTnLst>
                          </p:cTn>
                        </p:par>
                      </p:childTnLst>
                    </p:cTn>
                  </p:par>
                  <p:par>
                    <p:cTn id="246" fill="hold">
                      <p:stCondLst>
                        <p:cond delay="indefinite"/>
                      </p:stCondLst>
                      <p:childTnLst>
                        <p:par>
                          <p:cTn id="247" fill="hold">
                            <p:stCondLst>
                              <p:cond delay="0"/>
                            </p:stCondLst>
                            <p:childTnLst>
                              <p:par>
                                <p:cTn id="248" presetID="10" presetClass="exit" presetSubtype="0" fill="hold" grpId="1" nodeType="clickEffect">
                                  <p:stCondLst>
                                    <p:cond delay="0"/>
                                  </p:stCondLst>
                                  <p:childTnLst>
                                    <p:animEffect transition="out" filter="fade">
                                      <p:cBhvr>
                                        <p:cTn id="249" dur="500"/>
                                        <p:tgtEl>
                                          <p:spTgt spid="209"/>
                                        </p:tgtEl>
                                      </p:cBhvr>
                                    </p:animEffect>
                                    <p:set>
                                      <p:cBhvr>
                                        <p:cTn id="250" dur="1" fill="hold">
                                          <p:stCondLst>
                                            <p:cond delay="499"/>
                                          </p:stCondLst>
                                        </p:cTn>
                                        <p:tgtEl>
                                          <p:spTgt spid="209"/>
                                        </p:tgtEl>
                                        <p:attrNameLst>
                                          <p:attrName>style.visibility</p:attrName>
                                        </p:attrNameLst>
                                      </p:cBhvr>
                                      <p:to>
                                        <p:strVal val="hidden"/>
                                      </p:to>
                                    </p:set>
                                  </p:childTnLst>
                                </p:cTn>
                              </p:par>
                              <p:par>
                                <p:cTn id="251" presetID="21" presetClass="emph" presetSubtype="0" fill="hold" nodeType="withEffect">
                                  <p:stCondLst>
                                    <p:cond delay="0"/>
                                  </p:stCondLst>
                                  <p:childTnLst>
                                    <p:animClr clrSpc="hsl" dir="cw">
                                      <p:cBhvr override="childStyle">
                                        <p:cTn id="252" dur="500" fill="hold"/>
                                        <p:tgtEl>
                                          <p:spTgt spid="210"/>
                                        </p:tgtEl>
                                        <p:attrNameLst>
                                          <p:attrName>style.color</p:attrName>
                                        </p:attrNameLst>
                                      </p:cBhvr>
                                      <p:by>
                                        <p:hsl h="7200000" s="0" l="0"/>
                                      </p:by>
                                    </p:animClr>
                                    <p:animClr clrSpc="hsl" dir="cw">
                                      <p:cBhvr>
                                        <p:cTn id="253" dur="500" fill="hold"/>
                                        <p:tgtEl>
                                          <p:spTgt spid="210"/>
                                        </p:tgtEl>
                                        <p:attrNameLst>
                                          <p:attrName>fillcolor</p:attrName>
                                        </p:attrNameLst>
                                      </p:cBhvr>
                                      <p:by>
                                        <p:hsl h="7200000" s="0" l="0"/>
                                      </p:by>
                                    </p:animClr>
                                    <p:animClr clrSpc="hsl" dir="cw">
                                      <p:cBhvr>
                                        <p:cTn id="254" dur="500" fill="hold"/>
                                        <p:tgtEl>
                                          <p:spTgt spid="210"/>
                                        </p:tgtEl>
                                        <p:attrNameLst>
                                          <p:attrName>stroke.color</p:attrName>
                                        </p:attrNameLst>
                                      </p:cBhvr>
                                      <p:by>
                                        <p:hsl h="7200000" s="0" l="0"/>
                                      </p:by>
                                    </p:animClr>
                                    <p:set>
                                      <p:cBhvr>
                                        <p:cTn id="255" dur="500" fill="hold"/>
                                        <p:tgtEl>
                                          <p:spTgt spid="210"/>
                                        </p:tgtEl>
                                        <p:attrNameLst>
                                          <p:attrName>fill.type</p:attrName>
                                        </p:attrNameLst>
                                      </p:cBhvr>
                                      <p:to>
                                        <p:strVal val="solid"/>
                                      </p:to>
                                    </p:set>
                                  </p:childTnLst>
                                </p:cTn>
                              </p:par>
                            </p:childTnLst>
                          </p:cTn>
                        </p:par>
                      </p:childTnLst>
                    </p:cTn>
                  </p:par>
                  <p:par>
                    <p:cTn id="256" fill="hold">
                      <p:stCondLst>
                        <p:cond delay="indefinite"/>
                      </p:stCondLst>
                      <p:childTnLst>
                        <p:par>
                          <p:cTn id="257" fill="hold">
                            <p:stCondLst>
                              <p:cond delay="0"/>
                            </p:stCondLst>
                            <p:childTnLst>
                              <p:par>
                                <p:cTn id="258" presetID="22" presetClass="entr" presetSubtype="1" fill="hold" grpId="0" nodeType="clickEffect">
                                  <p:stCondLst>
                                    <p:cond delay="0"/>
                                  </p:stCondLst>
                                  <p:childTnLst>
                                    <p:set>
                                      <p:cBhvr>
                                        <p:cTn id="259" dur="1" fill="hold">
                                          <p:stCondLst>
                                            <p:cond delay="0"/>
                                          </p:stCondLst>
                                        </p:cTn>
                                        <p:tgtEl>
                                          <p:spTgt spid="212"/>
                                        </p:tgtEl>
                                        <p:attrNameLst>
                                          <p:attrName>style.visibility</p:attrName>
                                        </p:attrNameLst>
                                      </p:cBhvr>
                                      <p:to>
                                        <p:strVal val="visible"/>
                                      </p:to>
                                    </p:set>
                                    <p:animEffect transition="in" filter="wipe(up)">
                                      <p:cBhvr>
                                        <p:cTn id="260" dur="500"/>
                                        <p:tgtEl>
                                          <p:spTgt spid="212"/>
                                        </p:tgtEl>
                                      </p:cBhvr>
                                    </p:animEffect>
                                  </p:childTnLst>
                                </p:cTn>
                              </p:par>
                            </p:childTnLst>
                          </p:cTn>
                        </p:par>
                      </p:childTnLst>
                    </p:cTn>
                  </p:par>
                  <p:par>
                    <p:cTn id="261" fill="hold">
                      <p:stCondLst>
                        <p:cond delay="indefinite"/>
                      </p:stCondLst>
                      <p:childTnLst>
                        <p:par>
                          <p:cTn id="262" fill="hold">
                            <p:stCondLst>
                              <p:cond delay="0"/>
                            </p:stCondLst>
                            <p:childTnLst>
                              <p:par>
                                <p:cTn id="263" presetID="22" presetClass="entr" presetSubtype="1" fill="hold" nodeType="clickEffect">
                                  <p:stCondLst>
                                    <p:cond delay="0"/>
                                  </p:stCondLst>
                                  <p:childTnLst>
                                    <p:set>
                                      <p:cBhvr>
                                        <p:cTn id="264" dur="1" fill="hold">
                                          <p:stCondLst>
                                            <p:cond delay="0"/>
                                          </p:stCondLst>
                                        </p:cTn>
                                        <p:tgtEl>
                                          <p:spTgt spid="213"/>
                                        </p:tgtEl>
                                        <p:attrNameLst>
                                          <p:attrName>style.visibility</p:attrName>
                                        </p:attrNameLst>
                                      </p:cBhvr>
                                      <p:to>
                                        <p:strVal val="visible"/>
                                      </p:to>
                                    </p:set>
                                    <p:animEffect transition="in" filter="wipe(up)">
                                      <p:cBhvr>
                                        <p:cTn id="265" dur="500"/>
                                        <p:tgtEl>
                                          <p:spTgt spid="213"/>
                                        </p:tgtEl>
                                      </p:cBhvr>
                                    </p:animEffect>
                                  </p:childTnLst>
                                </p:cTn>
                              </p:par>
                            </p:childTnLst>
                          </p:cTn>
                        </p:par>
                      </p:childTnLst>
                    </p:cTn>
                  </p:par>
                  <p:par>
                    <p:cTn id="266" fill="hold">
                      <p:stCondLst>
                        <p:cond delay="indefinite"/>
                      </p:stCondLst>
                      <p:childTnLst>
                        <p:par>
                          <p:cTn id="267" fill="hold">
                            <p:stCondLst>
                              <p:cond delay="0"/>
                            </p:stCondLst>
                            <p:childTnLst>
                              <p:par>
                                <p:cTn id="268" presetID="22" presetClass="entr" presetSubtype="1" fill="hold" nodeType="clickEffect">
                                  <p:stCondLst>
                                    <p:cond delay="0"/>
                                  </p:stCondLst>
                                  <p:childTnLst>
                                    <p:set>
                                      <p:cBhvr>
                                        <p:cTn id="269" dur="1" fill="hold">
                                          <p:stCondLst>
                                            <p:cond delay="0"/>
                                          </p:stCondLst>
                                        </p:cTn>
                                        <p:tgtEl>
                                          <p:spTgt spid="214"/>
                                        </p:tgtEl>
                                        <p:attrNameLst>
                                          <p:attrName>style.visibility</p:attrName>
                                        </p:attrNameLst>
                                      </p:cBhvr>
                                      <p:to>
                                        <p:strVal val="visible"/>
                                      </p:to>
                                    </p:set>
                                    <p:animEffect transition="in" filter="wipe(up)">
                                      <p:cBhvr>
                                        <p:cTn id="270" dur="500"/>
                                        <p:tgtEl>
                                          <p:spTgt spid="214"/>
                                        </p:tgtEl>
                                      </p:cBhvr>
                                    </p:animEffect>
                                  </p:childTnLst>
                                </p:cTn>
                              </p:par>
                            </p:childTnLst>
                          </p:cTn>
                        </p:par>
                      </p:childTnLst>
                    </p:cTn>
                  </p:par>
                  <p:par>
                    <p:cTn id="271" fill="hold">
                      <p:stCondLst>
                        <p:cond delay="indefinite"/>
                      </p:stCondLst>
                      <p:childTnLst>
                        <p:par>
                          <p:cTn id="272" fill="hold">
                            <p:stCondLst>
                              <p:cond delay="0"/>
                            </p:stCondLst>
                            <p:childTnLst>
                              <p:par>
                                <p:cTn id="273" presetID="10" presetClass="exit" presetSubtype="0" fill="hold" grpId="1" nodeType="clickEffect">
                                  <p:stCondLst>
                                    <p:cond delay="0"/>
                                  </p:stCondLst>
                                  <p:childTnLst>
                                    <p:animEffect transition="out" filter="fade">
                                      <p:cBhvr>
                                        <p:cTn id="274" dur="500"/>
                                        <p:tgtEl>
                                          <p:spTgt spid="212"/>
                                        </p:tgtEl>
                                      </p:cBhvr>
                                    </p:animEffect>
                                    <p:set>
                                      <p:cBhvr>
                                        <p:cTn id="275" dur="1" fill="hold">
                                          <p:stCondLst>
                                            <p:cond delay="499"/>
                                          </p:stCondLst>
                                        </p:cTn>
                                        <p:tgtEl>
                                          <p:spTgt spid="212"/>
                                        </p:tgtEl>
                                        <p:attrNameLst>
                                          <p:attrName>style.visibility</p:attrName>
                                        </p:attrNameLst>
                                      </p:cBhvr>
                                      <p:to>
                                        <p:strVal val="hidden"/>
                                      </p:to>
                                    </p:set>
                                  </p:childTnLst>
                                </p:cTn>
                              </p:par>
                              <p:par>
                                <p:cTn id="276" presetID="21" presetClass="emph" presetSubtype="0" fill="hold" nodeType="withEffect">
                                  <p:stCondLst>
                                    <p:cond delay="0"/>
                                  </p:stCondLst>
                                  <p:childTnLst>
                                    <p:animClr clrSpc="hsl" dir="cw">
                                      <p:cBhvr override="childStyle">
                                        <p:cTn id="277" dur="500" fill="hold"/>
                                        <p:tgtEl>
                                          <p:spTgt spid="213"/>
                                        </p:tgtEl>
                                        <p:attrNameLst>
                                          <p:attrName>style.color</p:attrName>
                                        </p:attrNameLst>
                                      </p:cBhvr>
                                      <p:by>
                                        <p:hsl h="7200000" s="0" l="0"/>
                                      </p:by>
                                    </p:animClr>
                                    <p:animClr clrSpc="hsl" dir="cw">
                                      <p:cBhvr>
                                        <p:cTn id="278" dur="500" fill="hold"/>
                                        <p:tgtEl>
                                          <p:spTgt spid="213"/>
                                        </p:tgtEl>
                                        <p:attrNameLst>
                                          <p:attrName>fillcolor</p:attrName>
                                        </p:attrNameLst>
                                      </p:cBhvr>
                                      <p:by>
                                        <p:hsl h="7200000" s="0" l="0"/>
                                      </p:by>
                                    </p:animClr>
                                    <p:animClr clrSpc="hsl" dir="cw">
                                      <p:cBhvr>
                                        <p:cTn id="279" dur="500" fill="hold"/>
                                        <p:tgtEl>
                                          <p:spTgt spid="213"/>
                                        </p:tgtEl>
                                        <p:attrNameLst>
                                          <p:attrName>stroke.color</p:attrName>
                                        </p:attrNameLst>
                                      </p:cBhvr>
                                      <p:by>
                                        <p:hsl h="7200000" s="0" l="0"/>
                                      </p:by>
                                    </p:animClr>
                                    <p:set>
                                      <p:cBhvr>
                                        <p:cTn id="280" dur="500" fill="hold"/>
                                        <p:tgtEl>
                                          <p:spTgt spid="213"/>
                                        </p:tgtEl>
                                        <p:attrNameLst>
                                          <p:attrName>fill.type</p:attrName>
                                        </p:attrNameLst>
                                      </p:cBhvr>
                                      <p:to>
                                        <p:strVal val="solid"/>
                                      </p:to>
                                    </p:set>
                                  </p:childTnLst>
                                </p:cTn>
                              </p:par>
                            </p:childTnLst>
                          </p:cTn>
                        </p:par>
                      </p:childTnLst>
                    </p:cTn>
                  </p:par>
                  <p:par>
                    <p:cTn id="281" fill="hold">
                      <p:stCondLst>
                        <p:cond delay="indefinite"/>
                      </p:stCondLst>
                      <p:childTnLst>
                        <p:par>
                          <p:cTn id="282" fill="hold">
                            <p:stCondLst>
                              <p:cond delay="0"/>
                            </p:stCondLst>
                            <p:childTnLst>
                              <p:par>
                                <p:cTn id="283" presetID="22" presetClass="entr" presetSubtype="1" fill="hold" grpId="0" nodeType="clickEffect">
                                  <p:stCondLst>
                                    <p:cond delay="0"/>
                                  </p:stCondLst>
                                  <p:childTnLst>
                                    <p:set>
                                      <p:cBhvr>
                                        <p:cTn id="284" dur="1" fill="hold">
                                          <p:stCondLst>
                                            <p:cond delay="0"/>
                                          </p:stCondLst>
                                        </p:cTn>
                                        <p:tgtEl>
                                          <p:spTgt spid="215"/>
                                        </p:tgtEl>
                                        <p:attrNameLst>
                                          <p:attrName>style.visibility</p:attrName>
                                        </p:attrNameLst>
                                      </p:cBhvr>
                                      <p:to>
                                        <p:strVal val="visible"/>
                                      </p:to>
                                    </p:set>
                                    <p:animEffect transition="in" filter="wipe(up)">
                                      <p:cBhvr>
                                        <p:cTn id="285" dur="500"/>
                                        <p:tgtEl>
                                          <p:spTgt spid="215"/>
                                        </p:tgtEl>
                                      </p:cBhvr>
                                    </p:animEffect>
                                  </p:childTnLst>
                                </p:cTn>
                              </p:par>
                            </p:childTnLst>
                          </p:cTn>
                        </p:par>
                      </p:childTnLst>
                    </p:cTn>
                  </p:par>
                  <p:par>
                    <p:cTn id="286" fill="hold">
                      <p:stCondLst>
                        <p:cond delay="indefinite"/>
                      </p:stCondLst>
                      <p:childTnLst>
                        <p:par>
                          <p:cTn id="287" fill="hold">
                            <p:stCondLst>
                              <p:cond delay="0"/>
                            </p:stCondLst>
                            <p:childTnLst>
                              <p:par>
                                <p:cTn id="288" presetID="22" presetClass="entr" presetSubtype="1" fill="hold" nodeType="clickEffect">
                                  <p:stCondLst>
                                    <p:cond delay="0"/>
                                  </p:stCondLst>
                                  <p:childTnLst>
                                    <p:set>
                                      <p:cBhvr>
                                        <p:cTn id="289" dur="1" fill="hold">
                                          <p:stCondLst>
                                            <p:cond delay="0"/>
                                          </p:stCondLst>
                                        </p:cTn>
                                        <p:tgtEl>
                                          <p:spTgt spid="216"/>
                                        </p:tgtEl>
                                        <p:attrNameLst>
                                          <p:attrName>style.visibility</p:attrName>
                                        </p:attrNameLst>
                                      </p:cBhvr>
                                      <p:to>
                                        <p:strVal val="visible"/>
                                      </p:to>
                                    </p:set>
                                    <p:animEffect transition="in" filter="wipe(up)">
                                      <p:cBhvr>
                                        <p:cTn id="290" dur="500"/>
                                        <p:tgtEl>
                                          <p:spTgt spid="216"/>
                                        </p:tgtEl>
                                      </p:cBhvr>
                                    </p:animEffect>
                                  </p:childTnLst>
                                </p:cTn>
                              </p:par>
                            </p:childTnLst>
                          </p:cTn>
                        </p:par>
                      </p:childTnLst>
                    </p:cTn>
                  </p:par>
                  <p:par>
                    <p:cTn id="291" fill="hold">
                      <p:stCondLst>
                        <p:cond delay="indefinite"/>
                      </p:stCondLst>
                      <p:childTnLst>
                        <p:par>
                          <p:cTn id="292" fill="hold">
                            <p:stCondLst>
                              <p:cond delay="0"/>
                            </p:stCondLst>
                            <p:childTnLst>
                              <p:par>
                                <p:cTn id="293" presetID="22" presetClass="entr" presetSubtype="1" fill="hold" nodeType="clickEffect">
                                  <p:stCondLst>
                                    <p:cond delay="0"/>
                                  </p:stCondLst>
                                  <p:childTnLst>
                                    <p:set>
                                      <p:cBhvr>
                                        <p:cTn id="294" dur="1" fill="hold">
                                          <p:stCondLst>
                                            <p:cond delay="0"/>
                                          </p:stCondLst>
                                        </p:cTn>
                                        <p:tgtEl>
                                          <p:spTgt spid="217"/>
                                        </p:tgtEl>
                                        <p:attrNameLst>
                                          <p:attrName>style.visibility</p:attrName>
                                        </p:attrNameLst>
                                      </p:cBhvr>
                                      <p:to>
                                        <p:strVal val="visible"/>
                                      </p:to>
                                    </p:set>
                                    <p:animEffect transition="in" filter="wipe(up)">
                                      <p:cBhvr>
                                        <p:cTn id="295" dur="500"/>
                                        <p:tgtEl>
                                          <p:spTgt spid="217"/>
                                        </p:tgtEl>
                                      </p:cBhvr>
                                    </p:animEffect>
                                  </p:childTnLst>
                                </p:cTn>
                              </p:par>
                            </p:childTnLst>
                          </p:cTn>
                        </p:par>
                      </p:childTnLst>
                    </p:cTn>
                  </p:par>
                  <p:par>
                    <p:cTn id="296" fill="hold">
                      <p:stCondLst>
                        <p:cond delay="indefinite"/>
                      </p:stCondLst>
                      <p:childTnLst>
                        <p:par>
                          <p:cTn id="297" fill="hold">
                            <p:stCondLst>
                              <p:cond delay="0"/>
                            </p:stCondLst>
                            <p:childTnLst>
                              <p:par>
                                <p:cTn id="298" presetID="10" presetClass="exit" presetSubtype="0" fill="hold" grpId="1" nodeType="clickEffect">
                                  <p:stCondLst>
                                    <p:cond delay="0"/>
                                  </p:stCondLst>
                                  <p:childTnLst>
                                    <p:animEffect transition="out" filter="fade">
                                      <p:cBhvr>
                                        <p:cTn id="299" dur="500"/>
                                        <p:tgtEl>
                                          <p:spTgt spid="215"/>
                                        </p:tgtEl>
                                      </p:cBhvr>
                                    </p:animEffect>
                                    <p:set>
                                      <p:cBhvr>
                                        <p:cTn id="300" dur="1" fill="hold">
                                          <p:stCondLst>
                                            <p:cond delay="499"/>
                                          </p:stCondLst>
                                        </p:cTn>
                                        <p:tgtEl>
                                          <p:spTgt spid="215"/>
                                        </p:tgtEl>
                                        <p:attrNameLst>
                                          <p:attrName>style.visibility</p:attrName>
                                        </p:attrNameLst>
                                      </p:cBhvr>
                                      <p:to>
                                        <p:strVal val="hidden"/>
                                      </p:to>
                                    </p:set>
                                  </p:childTnLst>
                                </p:cTn>
                              </p:par>
                              <p:par>
                                <p:cTn id="301" presetID="21" presetClass="emph" presetSubtype="0" fill="hold" nodeType="withEffect">
                                  <p:stCondLst>
                                    <p:cond delay="0"/>
                                  </p:stCondLst>
                                  <p:childTnLst>
                                    <p:animClr clrSpc="hsl" dir="cw">
                                      <p:cBhvr override="childStyle">
                                        <p:cTn id="302" dur="500" fill="hold"/>
                                        <p:tgtEl>
                                          <p:spTgt spid="216"/>
                                        </p:tgtEl>
                                        <p:attrNameLst>
                                          <p:attrName>style.color</p:attrName>
                                        </p:attrNameLst>
                                      </p:cBhvr>
                                      <p:by>
                                        <p:hsl h="7200000" s="0" l="0"/>
                                      </p:by>
                                    </p:animClr>
                                    <p:animClr clrSpc="hsl" dir="cw">
                                      <p:cBhvr>
                                        <p:cTn id="303" dur="500" fill="hold"/>
                                        <p:tgtEl>
                                          <p:spTgt spid="216"/>
                                        </p:tgtEl>
                                        <p:attrNameLst>
                                          <p:attrName>fillcolor</p:attrName>
                                        </p:attrNameLst>
                                      </p:cBhvr>
                                      <p:by>
                                        <p:hsl h="7200000" s="0" l="0"/>
                                      </p:by>
                                    </p:animClr>
                                    <p:animClr clrSpc="hsl" dir="cw">
                                      <p:cBhvr>
                                        <p:cTn id="304" dur="500" fill="hold"/>
                                        <p:tgtEl>
                                          <p:spTgt spid="216"/>
                                        </p:tgtEl>
                                        <p:attrNameLst>
                                          <p:attrName>stroke.color</p:attrName>
                                        </p:attrNameLst>
                                      </p:cBhvr>
                                      <p:by>
                                        <p:hsl h="7200000" s="0" l="0"/>
                                      </p:by>
                                    </p:animClr>
                                    <p:set>
                                      <p:cBhvr>
                                        <p:cTn id="305" dur="500" fill="hold"/>
                                        <p:tgtEl>
                                          <p:spTgt spid="216"/>
                                        </p:tgtEl>
                                        <p:attrNameLst>
                                          <p:attrName>fill.type</p:attrName>
                                        </p:attrNameLst>
                                      </p:cBhvr>
                                      <p:to>
                                        <p:strVal val="solid"/>
                                      </p:to>
                                    </p:set>
                                  </p:childTnLst>
                                </p:cTn>
                              </p:par>
                            </p:childTnLst>
                          </p:cTn>
                        </p:par>
                      </p:childTnLst>
                    </p:cTn>
                  </p:par>
                  <p:par>
                    <p:cTn id="306" fill="hold">
                      <p:stCondLst>
                        <p:cond delay="indefinite"/>
                      </p:stCondLst>
                      <p:childTnLst>
                        <p:par>
                          <p:cTn id="307" fill="hold">
                            <p:stCondLst>
                              <p:cond delay="0"/>
                            </p:stCondLst>
                            <p:childTnLst>
                              <p:par>
                                <p:cTn id="308" presetID="22" presetClass="entr" presetSubtype="1" fill="hold" grpId="0" nodeType="clickEffect">
                                  <p:stCondLst>
                                    <p:cond delay="0"/>
                                  </p:stCondLst>
                                  <p:childTnLst>
                                    <p:set>
                                      <p:cBhvr>
                                        <p:cTn id="309" dur="1" fill="hold">
                                          <p:stCondLst>
                                            <p:cond delay="0"/>
                                          </p:stCondLst>
                                        </p:cTn>
                                        <p:tgtEl>
                                          <p:spTgt spid="218"/>
                                        </p:tgtEl>
                                        <p:attrNameLst>
                                          <p:attrName>style.visibility</p:attrName>
                                        </p:attrNameLst>
                                      </p:cBhvr>
                                      <p:to>
                                        <p:strVal val="visible"/>
                                      </p:to>
                                    </p:set>
                                    <p:animEffect transition="in" filter="wipe(up)">
                                      <p:cBhvr>
                                        <p:cTn id="310" dur="500"/>
                                        <p:tgtEl>
                                          <p:spTgt spid="218"/>
                                        </p:tgtEl>
                                      </p:cBhvr>
                                    </p:animEffect>
                                  </p:childTnLst>
                                </p:cTn>
                              </p:par>
                            </p:childTnLst>
                          </p:cTn>
                        </p:par>
                      </p:childTnLst>
                    </p:cTn>
                  </p:par>
                  <p:par>
                    <p:cTn id="311" fill="hold">
                      <p:stCondLst>
                        <p:cond delay="indefinite"/>
                      </p:stCondLst>
                      <p:childTnLst>
                        <p:par>
                          <p:cTn id="312" fill="hold">
                            <p:stCondLst>
                              <p:cond delay="0"/>
                            </p:stCondLst>
                            <p:childTnLst>
                              <p:par>
                                <p:cTn id="313" presetID="22" presetClass="entr" presetSubtype="1" fill="hold" nodeType="clickEffect">
                                  <p:stCondLst>
                                    <p:cond delay="0"/>
                                  </p:stCondLst>
                                  <p:childTnLst>
                                    <p:set>
                                      <p:cBhvr>
                                        <p:cTn id="314" dur="1" fill="hold">
                                          <p:stCondLst>
                                            <p:cond delay="0"/>
                                          </p:stCondLst>
                                        </p:cTn>
                                        <p:tgtEl>
                                          <p:spTgt spid="219"/>
                                        </p:tgtEl>
                                        <p:attrNameLst>
                                          <p:attrName>style.visibility</p:attrName>
                                        </p:attrNameLst>
                                      </p:cBhvr>
                                      <p:to>
                                        <p:strVal val="visible"/>
                                      </p:to>
                                    </p:set>
                                    <p:animEffect transition="in" filter="wipe(up)">
                                      <p:cBhvr>
                                        <p:cTn id="315" dur="500"/>
                                        <p:tgtEl>
                                          <p:spTgt spid="219"/>
                                        </p:tgtEl>
                                      </p:cBhvr>
                                    </p:animEffect>
                                  </p:childTnLst>
                                </p:cTn>
                              </p:par>
                            </p:childTnLst>
                          </p:cTn>
                        </p:par>
                      </p:childTnLst>
                    </p:cTn>
                  </p:par>
                  <p:par>
                    <p:cTn id="316" fill="hold">
                      <p:stCondLst>
                        <p:cond delay="indefinite"/>
                      </p:stCondLst>
                      <p:childTnLst>
                        <p:par>
                          <p:cTn id="317" fill="hold">
                            <p:stCondLst>
                              <p:cond delay="0"/>
                            </p:stCondLst>
                            <p:childTnLst>
                              <p:par>
                                <p:cTn id="318" presetID="22" presetClass="entr" presetSubtype="1" fill="hold" nodeType="clickEffect">
                                  <p:stCondLst>
                                    <p:cond delay="0"/>
                                  </p:stCondLst>
                                  <p:childTnLst>
                                    <p:set>
                                      <p:cBhvr>
                                        <p:cTn id="319" dur="1" fill="hold">
                                          <p:stCondLst>
                                            <p:cond delay="0"/>
                                          </p:stCondLst>
                                        </p:cTn>
                                        <p:tgtEl>
                                          <p:spTgt spid="220"/>
                                        </p:tgtEl>
                                        <p:attrNameLst>
                                          <p:attrName>style.visibility</p:attrName>
                                        </p:attrNameLst>
                                      </p:cBhvr>
                                      <p:to>
                                        <p:strVal val="visible"/>
                                      </p:to>
                                    </p:set>
                                    <p:animEffect transition="in" filter="wipe(up)">
                                      <p:cBhvr>
                                        <p:cTn id="320" dur="500"/>
                                        <p:tgtEl>
                                          <p:spTgt spid="220"/>
                                        </p:tgtEl>
                                      </p:cBhvr>
                                    </p:animEffect>
                                  </p:childTnLst>
                                </p:cTn>
                              </p:par>
                            </p:childTnLst>
                          </p:cTn>
                        </p:par>
                      </p:childTnLst>
                    </p:cTn>
                  </p:par>
                  <p:par>
                    <p:cTn id="321" fill="hold">
                      <p:stCondLst>
                        <p:cond delay="indefinite"/>
                      </p:stCondLst>
                      <p:childTnLst>
                        <p:par>
                          <p:cTn id="322" fill="hold">
                            <p:stCondLst>
                              <p:cond delay="0"/>
                            </p:stCondLst>
                            <p:childTnLst>
                              <p:par>
                                <p:cTn id="323" presetID="10" presetClass="exit" presetSubtype="0" fill="hold" grpId="1" nodeType="clickEffect">
                                  <p:stCondLst>
                                    <p:cond delay="0"/>
                                  </p:stCondLst>
                                  <p:childTnLst>
                                    <p:animEffect transition="out" filter="fade">
                                      <p:cBhvr>
                                        <p:cTn id="324" dur="500"/>
                                        <p:tgtEl>
                                          <p:spTgt spid="218"/>
                                        </p:tgtEl>
                                      </p:cBhvr>
                                    </p:animEffect>
                                    <p:set>
                                      <p:cBhvr>
                                        <p:cTn id="325" dur="1" fill="hold">
                                          <p:stCondLst>
                                            <p:cond delay="499"/>
                                          </p:stCondLst>
                                        </p:cTn>
                                        <p:tgtEl>
                                          <p:spTgt spid="218"/>
                                        </p:tgtEl>
                                        <p:attrNameLst>
                                          <p:attrName>style.visibility</p:attrName>
                                        </p:attrNameLst>
                                      </p:cBhvr>
                                      <p:to>
                                        <p:strVal val="hidden"/>
                                      </p:to>
                                    </p:set>
                                  </p:childTnLst>
                                </p:cTn>
                              </p:par>
                              <p:par>
                                <p:cTn id="326" presetID="21" presetClass="emph" presetSubtype="0" fill="hold" nodeType="withEffect">
                                  <p:stCondLst>
                                    <p:cond delay="0"/>
                                  </p:stCondLst>
                                  <p:childTnLst>
                                    <p:animClr clrSpc="hsl" dir="cw">
                                      <p:cBhvr override="childStyle">
                                        <p:cTn id="327" dur="500" fill="hold"/>
                                        <p:tgtEl>
                                          <p:spTgt spid="219"/>
                                        </p:tgtEl>
                                        <p:attrNameLst>
                                          <p:attrName>style.color</p:attrName>
                                        </p:attrNameLst>
                                      </p:cBhvr>
                                      <p:by>
                                        <p:hsl h="7200000" s="0" l="0"/>
                                      </p:by>
                                    </p:animClr>
                                    <p:animClr clrSpc="hsl" dir="cw">
                                      <p:cBhvr>
                                        <p:cTn id="328" dur="500" fill="hold"/>
                                        <p:tgtEl>
                                          <p:spTgt spid="219"/>
                                        </p:tgtEl>
                                        <p:attrNameLst>
                                          <p:attrName>fillcolor</p:attrName>
                                        </p:attrNameLst>
                                      </p:cBhvr>
                                      <p:by>
                                        <p:hsl h="7200000" s="0" l="0"/>
                                      </p:by>
                                    </p:animClr>
                                    <p:animClr clrSpc="hsl" dir="cw">
                                      <p:cBhvr>
                                        <p:cTn id="329" dur="500" fill="hold"/>
                                        <p:tgtEl>
                                          <p:spTgt spid="219"/>
                                        </p:tgtEl>
                                        <p:attrNameLst>
                                          <p:attrName>stroke.color</p:attrName>
                                        </p:attrNameLst>
                                      </p:cBhvr>
                                      <p:by>
                                        <p:hsl h="7200000" s="0" l="0"/>
                                      </p:by>
                                    </p:animClr>
                                    <p:set>
                                      <p:cBhvr>
                                        <p:cTn id="330" dur="500" fill="hold"/>
                                        <p:tgtEl>
                                          <p:spTgt spid="219"/>
                                        </p:tgtEl>
                                        <p:attrNameLst>
                                          <p:attrName>fill.type</p:attrName>
                                        </p:attrNameLst>
                                      </p:cBhvr>
                                      <p:to>
                                        <p:strVal val="solid"/>
                                      </p:to>
                                    </p:set>
                                  </p:childTnLst>
                                </p:cTn>
                              </p:par>
                            </p:childTnLst>
                          </p:cTn>
                        </p:par>
                      </p:childTnLst>
                    </p:cTn>
                  </p:par>
                  <p:par>
                    <p:cTn id="331" fill="hold">
                      <p:stCondLst>
                        <p:cond delay="indefinite"/>
                      </p:stCondLst>
                      <p:childTnLst>
                        <p:par>
                          <p:cTn id="332" fill="hold">
                            <p:stCondLst>
                              <p:cond delay="0"/>
                            </p:stCondLst>
                            <p:childTnLst>
                              <p:par>
                                <p:cTn id="333" presetID="22" presetClass="entr" presetSubtype="1" fill="hold" grpId="0" nodeType="clickEffect">
                                  <p:stCondLst>
                                    <p:cond delay="0"/>
                                  </p:stCondLst>
                                  <p:childTnLst>
                                    <p:set>
                                      <p:cBhvr>
                                        <p:cTn id="334" dur="1" fill="hold">
                                          <p:stCondLst>
                                            <p:cond delay="0"/>
                                          </p:stCondLst>
                                        </p:cTn>
                                        <p:tgtEl>
                                          <p:spTgt spid="221"/>
                                        </p:tgtEl>
                                        <p:attrNameLst>
                                          <p:attrName>style.visibility</p:attrName>
                                        </p:attrNameLst>
                                      </p:cBhvr>
                                      <p:to>
                                        <p:strVal val="visible"/>
                                      </p:to>
                                    </p:set>
                                    <p:animEffect transition="in" filter="wipe(up)">
                                      <p:cBhvr>
                                        <p:cTn id="335" dur="500"/>
                                        <p:tgtEl>
                                          <p:spTgt spid="221"/>
                                        </p:tgtEl>
                                      </p:cBhvr>
                                    </p:animEffect>
                                  </p:childTnLst>
                                </p:cTn>
                              </p:par>
                            </p:childTnLst>
                          </p:cTn>
                        </p:par>
                      </p:childTnLst>
                    </p:cTn>
                  </p:par>
                  <p:par>
                    <p:cTn id="336" fill="hold">
                      <p:stCondLst>
                        <p:cond delay="indefinite"/>
                      </p:stCondLst>
                      <p:childTnLst>
                        <p:par>
                          <p:cTn id="337" fill="hold">
                            <p:stCondLst>
                              <p:cond delay="0"/>
                            </p:stCondLst>
                            <p:childTnLst>
                              <p:par>
                                <p:cTn id="338" presetID="22" presetClass="entr" presetSubtype="1" fill="hold" nodeType="clickEffect">
                                  <p:stCondLst>
                                    <p:cond delay="0"/>
                                  </p:stCondLst>
                                  <p:childTnLst>
                                    <p:set>
                                      <p:cBhvr>
                                        <p:cTn id="339" dur="1" fill="hold">
                                          <p:stCondLst>
                                            <p:cond delay="0"/>
                                          </p:stCondLst>
                                        </p:cTn>
                                        <p:tgtEl>
                                          <p:spTgt spid="222"/>
                                        </p:tgtEl>
                                        <p:attrNameLst>
                                          <p:attrName>style.visibility</p:attrName>
                                        </p:attrNameLst>
                                      </p:cBhvr>
                                      <p:to>
                                        <p:strVal val="visible"/>
                                      </p:to>
                                    </p:set>
                                    <p:animEffect transition="in" filter="wipe(up)">
                                      <p:cBhvr>
                                        <p:cTn id="340" dur="500"/>
                                        <p:tgtEl>
                                          <p:spTgt spid="222"/>
                                        </p:tgtEl>
                                      </p:cBhvr>
                                    </p:animEffect>
                                  </p:childTnLst>
                                </p:cTn>
                              </p:par>
                            </p:childTnLst>
                          </p:cTn>
                        </p:par>
                      </p:childTnLst>
                    </p:cTn>
                  </p:par>
                  <p:par>
                    <p:cTn id="341" fill="hold">
                      <p:stCondLst>
                        <p:cond delay="indefinite"/>
                      </p:stCondLst>
                      <p:childTnLst>
                        <p:par>
                          <p:cTn id="342" fill="hold">
                            <p:stCondLst>
                              <p:cond delay="0"/>
                            </p:stCondLst>
                            <p:childTnLst>
                              <p:par>
                                <p:cTn id="343" presetID="22" presetClass="entr" presetSubtype="1" fill="hold" nodeType="clickEffect">
                                  <p:stCondLst>
                                    <p:cond delay="0"/>
                                  </p:stCondLst>
                                  <p:childTnLst>
                                    <p:set>
                                      <p:cBhvr>
                                        <p:cTn id="344" dur="1" fill="hold">
                                          <p:stCondLst>
                                            <p:cond delay="0"/>
                                          </p:stCondLst>
                                        </p:cTn>
                                        <p:tgtEl>
                                          <p:spTgt spid="223"/>
                                        </p:tgtEl>
                                        <p:attrNameLst>
                                          <p:attrName>style.visibility</p:attrName>
                                        </p:attrNameLst>
                                      </p:cBhvr>
                                      <p:to>
                                        <p:strVal val="visible"/>
                                      </p:to>
                                    </p:set>
                                    <p:animEffect transition="in" filter="wipe(up)">
                                      <p:cBhvr>
                                        <p:cTn id="345" dur="500"/>
                                        <p:tgtEl>
                                          <p:spTgt spid="223"/>
                                        </p:tgtEl>
                                      </p:cBhvr>
                                    </p:animEffect>
                                  </p:childTnLst>
                                </p:cTn>
                              </p:par>
                            </p:childTnLst>
                          </p:cTn>
                        </p:par>
                      </p:childTnLst>
                    </p:cTn>
                  </p:par>
                  <p:par>
                    <p:cTn id="346" fill="hold">
                      <p:stCondLst>
                        <p:cond delay="indefinite"/>
                      </p:stCondLst>
                      <p:childTnLst>
                        <p:par>
                          <p:cTn id="347" fill="hold">
                            <p:stCondLst>
                              <p:cond delay="0"/>
                            </p:stCondLst>
                            <p:childTnLst>
                              <p:par>
                                <p:cTn id="348" presetID="10" presetClass="exit" presetSubtype="0" fill="hold" grpId="1" nodeType="clickEffect">
                                  <p:stCondLst>
                                    <p:cond delay="0"/>
                                  </p:stCondLst>
                                  <p:childTnLst>
                                    <p:animEffect transition="out" filter="fade">
                                      <p:cBhvr>
                                        <p:cTn id="349" dur="500"/>
                                        <p:tgtEl>
                                          <p:spTgt spid="221"/>
                                        </p:tgtEl>
                                      </p:cBhvr>
                                    </p:animEffect>
                                    <p:set>
                                      <p:cBhvr>
                                        <p:cTn id="350" dur="1" fill="hold">
                                          <p:stCondLst>
                                            <p:cond delay="499"/>
                                          </p:stCondLst>
                                        </p:cTn>
                                        <p:tgtEl>
                                          <p:spTgt spid="221"/>
                                        </p:tgtEl>
                                        <p:attrNameLst>
                                          <p:attrName>style.visibility</p:attrName>
                                        </p:attrNameLst>
                                      </p:cBhvr>
                                      <p:to>
                                        <p:strVal val="hidden"/>
                                      </p:to>
                                    </p:set>
                                  </p:childTnLst>
                                </p:cTn>
                              </p:par>
                              <p:par>
                                <p:cTn id="351" presetID="21" presetClass="emph" presetSubtype="0" fill="hold" nodeType="withEffect">
                                  <p:stCondLst>
                                    <p:cond delay="0"/>
                                  </p:stCondLst>
                                  <p:childTnLst>
                                    <p:animClr clrSpc="hsl" dir="cw">
                                      <p:cBhvr override="childStyle">
                                        <p:cTn id="352" dur="500" fill="hold"/>
                                        <p:tgtEl>
                                          <p:spTgt spid="222"/>
                                        </p:tgtEl>
                                        <p:attrNameLst>
                                          <p:attrName>style.color</p:attrName>
                                        </p:attrNameLst>
                                      </p:cBhvr>
                                      <p:by>
                                        <p:hsl h="7200000" s="0" l="0"/>
                                      </p:by>
                                    </p:animClr>
                                    <p:animClr clrSpc="hsl" dir="cw">
                                      <p:cBhvr>
                                        <p:cTn id="353" dur="500" fill="hold"/>
                                        <p:tgtEl>
                                          <p:spTgt spid="222"/>
                                        </p:tgtEl>
                                        <p:attrNameLst>
                                          <p:attrName>fillcolor</p:attrName>
                                        </p:attrNameLst>
                                      </p:cBhvr>
                                      <p:by>
                                        <p:hsl h="7200000" s="0" l="0"/>
                                      </p:by>
                                    </p:animClr>
                                    <p:animClr clrSpc="hsl" dir="cw">
                                      <p:cBhvr>
                                        <p:cTn id="354" dur="500" fill="hold"/>
                                        <p:tgtEl>
                                          <p:spTgt spid="222"/>
                                        </p:tgtEl>
                                        <p:attrNameLst>
                                          <p:attrName>stroke.color</p:attrName>
                                        </p:attrNameLst>
                                      </p:cBhvr>
                                      <p:by>
                                        <p:hsl h="7200000" s="0" l="0"/>
                                      </p:by>
                                    </p:animClr>
                                    <p:set>
                                      <p:cBhvr>
                                        <p:cTn id="355" dur="500" fill="hold"/>
                                        <p:tgtEl>
                                          <p:spTgt spid="222"/>
                                        </p:tgtEl>
                                        <p:attrNameLst>
                                          <p:attrName>fill.type</p:attrName>
                                        </p:attrNameLst>
                                      </p:cBhvr>
                                      <p:to>
                                        <p:strVal val="solid"/>
                                      </p:to>
                                    </p:set>
                                  </p:childTnLst>
                                </p:cTn>
                              </p:par>
                            </p:childTnLst>
                          </p:cTn>
                        </p:par>
                      </p:childTnLst>
                    </p:cTn>
                  </p:par>
                  <p:par>
                    <p:cTn id="356" fill="hold">
                      <p:stCondLst>
                        <p:cond delay="indefinite"/>
                      </p:stCondLst>
                      <p:childTnLst>
                        <p:par>
                          <p:cTn id="357" fill="hold">
                            <p:stCondLst>
                              <p:cond delay="0"/>
                            </p:stCondLst>
                            <p:childTnLst>
                              <p:par>
                                <p:cTn id="358" presetID="22" presetClass="entr" presetSubtype="1" fill="hold" grpId="0" nodeType="clickEffect">
                                  <p:stCondLst>
                                    <p:cond delay="0"/>
                                  </p:stCondLst>
                                  <p:childTnLst>
                                    <p:set>
                                      <p:cBhvr>
                                        <p:cTn id="359" dur="1" fill="hold">
                                          <p:stCondLst>
                                            <p:cond delay="0"/>
                                          </p:stCondLst>
                                        </p:cTn>
                                        <p:tgtEl>
                                          <p:spTgt spid="224"/>
                                        </p:tgtEl>
                                        <p:attrNameLst>
                                          <p:attrName>style.visibility</p:attrName>
                                        </p:attrNameLst>
                                      </p:cBhvr>
                                      <p:to>
                                        <p:strVal val="visible"/>
                                      </p:to>
                                    </p:set>
                                    <p:animEffect transition="in" filter="wipe(up)">
                                      <p:cBhvr>
                                        <p:cTn id="360" dur="500"/>
                                        <p:tgtEl>
                                          <p:spTgt spid="224"/>
                                        </p:tgtEl>
                                      </p:cBhvr>
                                    </p:animEffect>
                                  </p:childTnLst>
                                </p:cTn>
                              </p:par>
                            </p:childTnLst>
                          </p:cTn>
                        </p:par>
                      </p:childTnLst>
                    </p:cTn>
                  </p:par>
                  <p:par>
                    <p:cTn id="361" fill="hold">
                      <p:stCondLst>
                        <p:cond delay="indefinite"/>
                      </p:stCondLst>
                      <p:childTnLst>
                        <p:par>
                          <p:cTn id="362" fill="hold">
                            <p:stCondLst>
                              <p:cond delay="0"/>
                            </p:stCondLst>
                            <p:childTnLst>
                              <p:par>
                                <p:cTn id="363" presetID="22" presetClass="entr" presetSubtype="1" fill="hold" nodeType="clickEffect">
                                  <p:stCondLst>
                                    <p:cond delay="0"/>
                                  </p:stCondLst>
                                  <p:childTnLst>
                                    <p:set>
                                      <p:cBhvr>
                                        <p:cTn id="364" dur="1" fill="hold">
                                          <p:stCondLst>
                                            <p:cond delay="0"/>
                                          </p:stCondLst>
                                        </p:cTn>
                                        <p:tgtEl>
                                          <p:spTgt spid="225"/>
                                        </p:tgtEl>
                                        <p:attrNameLst>
                                          <p:attrName>style.visibility</p:attrName>
                                        </p:attrNameLst>
                                      </p:cBhvr>
                                      <p:to>
                                        <p:strVal val="visible"/>
                                      </p:to>
                                    </p:set>
                                    <p:animEffect transition="in" filter="wipe(up)">
                                      <p:cBhvr>
                                        <p:cTn id="365" dur="500"/>
                                        <p:tgtEl>
                                          <p:spTgt spid="225"/>
                                        </p:tgtEl>
                                      </p:cBhvr>
                                    </p:animEffect>
                                  </p:childTnLst>
                                </p:cTn>
                              </p:par>
                            </p:childTnLst>
                          </p:cTn>
                        </p:par>
                      </p:childTnLst>
                    </p:cTn>
                  </p:par>
                  <p:par>
                    <p:cTn id="366" fill="hold">
                      <p:stCondLst>
                        <p:cond delay="indefinite"/>
                      </p:stCondLst>
                      <p:childTnLst>
                        <p:par>
                          <p:cTn id="367" fill="hold">
                            <p:stCondLst>
                              <p:cond delay="0"/>
                            </p:stCondLst>
                            <p:childTnLst>
                              <p:par>
                                <p:cTn id="368" presetID="22" presetClass="entr" presetSubtype="1" fill="hold" nodeType="clickEffect">
                                  <p:stCondLst>
                                    <p:cond delay="0"/>
                                  </p:stCondLst>
                                  <p:childTnLst>
                                    <p:set>
                                      <p:cBhvr>
                                        <p:cTn id="369" dur="1" fill="hold">
                                          <p:stCondLst>
                                            <p:cond delay="0"/>
                                          </p:stCondLst>
                                        </p:cTn>
                                        <p:tgtEl>
                                          <p:spTgt spid="229"/>
                                        </p:tgtEl>
                                        <p:attrNameLst>
                                          <p:attrName>style.visibility</p:attrName>
                                        </p:attrNameLst>
                                      </p:cBhvr>
                                      <p:to>
                                        <p:strVal val="visible"/>
                                      </p:to>
                                    </p:set>
                                    <p:animEffect transition="in" filter="wipe(up)">
                                      <p:cBhvr>
                                        <p:cTn id="370" dur="500"/>
                                        <p:tgtEl>
                                          <p:spTgt spid="229"/>
                                        </p:tgtEl>
                                      </p:cBhvr>
                                    </p:animEffect>
                                  </p:childTnLst>
                                </p:cTn>
                              </p:par>
                            </p:childTnLst>
                          </p:cTn>
                        </p:par>
                      </p:childTnLst>
                    </p:cTn>
                  </p:par>
                  <p:par>
                    <p:cTn id="371" fill="hold">
                      <p:stCondLst>
                        <p:cond delay="indefinite"/>
                      </p:stCondLst>
                      <p:childTnLst>
                        <p:par>
                          <p:cTn id="372" fill="hold">
                            <p:stCondLst>
                              <p:cond delay="0"/>
                            </p:stCondLst>
                            <p:childTnLst>
                              <p:par>
                                <p:cTn id="373" presetID="10" presetClass="exit" presetSubtype="0" fill="hold" grpId="1" nodeType="clickEffect">
                                  <p:stCondLst>
                                    <p:cond delay="0"/>
                                  </p:stCondLst>
                                  <p:childTnLst>
                                    <p:animEffect transition="out" filter="fade">
                                      <p:cBhvr>
                                        <p:cTn id="374" dur="500"/>
                                        <p:tgtEl>
                                          <p:spTgt spid="224"/>
                                        </p:tgtEl>
                                      </p:cBhvr>
                                    </p:animEffect>
                                    <p:set>
                                      <p:cBhvr>
                                        <p:cTn id="375" dur="1" fill="hold">
                                          <p:stCondLst>
                                            <p:cond delay="499"/>
                                          </p:stCondLst>
                                        </p:cTn>
                                        <p:tgtEl>
                                          <p:spTgt spid="224"/>
                                        </p:tgtEl>
                                        <p:attrNameLst>
                                          <p:attrName>style.visibility</p:attrName>
                                        </p:attrNameLst>
                                      </p:cBhvr>
                                      <p:to>
                                        <p:strVal val="hidden"/>
                                      </p:to>
                                    </p:set>
                                  </p:childTnLst>
                                </p:cTn>
                              </p:par>
                              <p:par>
                                <p:cTn id="376" presetID="21" presetClass="emph" presetSubtype="0" fill="hold" nodeType="withEffect">
                                  <p:stCondLst>
                                    <p:cond delay="0"/>
                                  </p:stCondLst>
                                  <p:childTnLst>
                                    <p:animClr clrSpc="hsl" dir="cw">
                                      <p:cBhvr override="childStyle">
                                        <p:cTn id="377" dur="500" fill="hold"/>
                                        <p:tgtEl>
                                          <p:spTgt spid="225"/>
                                        </p:tgtEl>
                                        <p:attrNameLst>
                                          <p:attrName>style.color</p:attrName>
                                        </p:attrNameLst>
                                      </p:cBhvr>
                                      <p:by>
                                        <p:hsl h="7200000" s="0" l="0"/>
                                      </p:by>
                                    </p:animClr>
                                    <p:animClr clrSpc="hsl" dir="cw">
                                      <p:cBhvr>
                                        <p:cTn id="378" dur="500" fill="hold"/>
                                        <p:tgtEl>
                                          <p:spTgt spid="225"/>
                                        </p:tgtEl>
                                        <p:attrNameLst>
                                          <p:attrName>fillcolor</p:attrName>
                                        </p:attrNameLst>
                                      </p:cBhvr>
                                      <p:by>
                                        <p:hsl h="7200000" s="0" l="0"/>
                                      </p:by>
                                    </p:animClr>
                                    <p:animClr clrSpc="hsl" dir="cw">
                                      <p:cBhvr>
                                        <p:cTn id="379" dur="500" fill="hold"/>
                                        <p:tgtEl>
                                          <p:spTgt spid="225"/>
                                        </p:tgtEl>
                                        <p:attrNameLst>
                                          <p:attrName>stroke.color</p:attrName>
                                        </p:attrNameLst>
                                      </p:cBhvr>
                                      <p:by>
                                        <p:hsl h="7200000" s="0" l="0"/>
                                      </p:by>
                                    </p:animClr>
                                    <p:set>
                                      <p:cBhvr>
                                        <p:cTn id="380" dur="500" fill="hold"/>
                                        <p:tgtEl>
                                          <p:spTgt spid="225"/>
                                        </p:tgtEl>
                                        <p:attrNameLst>
                                          <p:attrName>fill.type</p:attrName>
                                        </p:attrNameLst>
                                      </p:cBhvr>
                                      <p:to>
                                        <p:strVal val="solid"/>
                                      </p:to>
                                    </p:set>
                                  </p:childTnLst>
                                </p:cTn>
                              </p:par>
                            </p:childTnLst>
                          </p:cTn>
                        </p:par>
                      </p:childTnLst>
                    </p:cTn>
                  </p:par>
                  <p:par>
                    <p:cTn id="381" fill="hold">
                      <p:stCondLst>
                        <p:cond delay="indefinite"/>
                      </p:stCondLst>
                      <p:childTnLst>
                        <p:par>
                          <p:cTn id="382" fill="hold">
                            <p:stCondLst>
                              <p:cond delay="0"/>
                            </p:stCondLst>
                            <p:childTnLst>
                              <p:par>
                                <p:cTn id="383" presetID="22" presetClass="entr" presetSubtype="1" fill="hold" grpId="0" nodeType="clickEffect">
                                  <p:stCondLst>
                                    <p:cond delay="0"/>
                                  </p:stCondLst>
                                  <p:childTnLst>
                                    <p:set>
                                      <p:cBhvr>
                                        <p:cTn id="384" dur="1" fill="hold">
                                          <p:stCondLst>
                                            <p:cond delay="0"/>
                                          </p:stCondLst>
                                        </p:cTn>
                                        <p:tgtEl>
                                          <p:spTgt spid="227"/>
                                        </p:tgtEl>
                                        <p:attrNameLst>
                                          <p:attrName>style.visibility</p:attrName>
                                        </p:attrNameLst>
                                      </p:cBhvr>
                                      <p:to>
                                        <p:strVal val="visible"/>
                                      </p:to>
                                    </p:set>
                                    <p:animEffect transition="in" filter="wipe(up)">
                                      <p:cBhvr>
                                        <p:cTn id="385" dur="500"/>
                                        <p:tgtEl>
                                          <p:spTgt spid="227"/>
                                        </p:tgtEl>
                                      </p:cBhvr>
                                    </p:animEffect>
                                  </p:childTnLst>
                                </p:cTn>
                              </p:par>
                            </p:childTnLst>
                          </p:cTn>
                        </p:par>
                      </p:childTnLst>
                    </p:cTn>
                  </p:par>
                  <p:par>
                    <p:cTn id="386" fill="hold">
                      <p:stCondLst>
                        <p:cond delay="indefinite"/>
                      </p:stCondLst>
                      <p:childTnLst>
                        <p:par>
                          <p:cTn id="387" fill="hold">
                            <p:stCondLst>
                              <p:cond delay="0"/>
                            </p:stCondLst>
                            <p:childTnLst>
                              <p:par>
                                <p:cTn id="388" presetID="22" presetClass="entr" presetSubtype="1" fill="hold" nodeType="clickEffect">
                                  <p:stCondLst>
                                    <p:cond delay="0"/>
                                  </p:stCondLst>
                                  <p:childTnLst>
                                    <p:set>
                                      <p:cBhvr>
                                        <p:cTn id="389" dur="1" fill="hold">
                                          <p:stCondLst>
                                            <p:cond delay="0"/>
                                          </p:stCondLst>
                                        </p:cTn>
                                        <p:tgtEl>
                                          <p:spTgt spid="228"/>
                                        </p:tgtEl>
                                        <p:attrNameLst>
                                          <p:attrName>style.visibility</p:attrName>
                                        </p:attrNameLst>
                                      </p:cBhvr>
                                      <p:to>
                                        <p:strVal val="visible"/>
                                      </p:to>
                                    </p:set>
                                    <p:animEffect transition="in" filter="wipe(up)">
                                      <p:cBhvr>
                                        <p:cTn id="390" dur="500"/>
                                        <p:tgtEl>
                                          <p:spTgt spid="228"/>
                                        </p:tgtEl>
                                      </p:cBhvr>
                                    </p:animEffect>
                                  </p:childTnLst>
                                </p:cTn>
                              </p:par>
                            </p:childTnLst>
                          </p:cTn>
                        </p:par>
                      </p:childTnLst>
                    </p:cTn>
                  </p:par>
                  <p:par>
                    <p:cTn id="391" fill="hold">
                      <p:stCondLst>
                        <p:cond delay="indefinite"/>
                      </p:stCondLst>
                      <p:childTnLst>
                        <p:par>
                          <p:cTn id="392" fill="hold">
                            <p:stCondLst>
                              <p:cond delay="0"/>
                            </p:stCondLst>
                            <p:childTnLst>
                              <p:par>
                                <p:cTn id="393" presetID="22" presetClass="entr" presetSubtype="1" fill="hold" nodeType="clickEffect">
                                  <p:stCondLst>
                                    <p:cond delay="0"/>
                                  </p:stCondLst>
                                  <p:childTnLst>
                                    <p:set>
                                      <p:cBhvr>
                                        <p:cTn id="394" dur="1" fill="hold">
                                          <p:stCondLst>
                                            <p:cond delay="0"/>
                                          </p:stCondLst>
                                        </p:cTn>
                                        <p:tgtEl>
                                          <p:spTgt spid="296"/>
                                        </p:tgtEl>
                                        <p:attrNameLst>
                                          <p:attrName>style.visibility</p:attrName>
                                        </p:attrNameLst>
                                      </p:cBhvr>
                                      <p:to>
                                        <p:strVal val="visible"/>
                                      </p:to>
                                    </p:set>
                                    <p:animEffect transition="in" filter="wipe(up)">
                                      <p:cBhvr>
                                        <p:cTn id="395" dur="500"/>
                                        <p:tgtEl>
                                          <p:spTgt spid="296"/>
                                        </p:tgtEl>
                                      </p:cBhvr>
                                    </p:animEffect>
                                  </p:childTnLst>
                                </p:cTn>
                              </p:par>
                            </p:childTnLst>
                          </p:cTn>
                        </p:par>
                      </p:childTnLst>
                    </p:cTn>
                  </p:par>
                  <p:par>
                    <p:cTn id="396" fill="hold">
                      <p:stCondLst>
                        <p:cond delay="indefinite"/>
                      </p:stCondLst>
                      <p:childTnLst>
                        <p:par>
                          <p:cTn id="397" fill="hold">
                            <p:stCondLst>
                              <p:cond delay="0"/>
                            </p:stCondLst>
                            <p:childTnLst>
                              <p:par>
                                <p:cTn id="398" presetID="10" presetClass="exit" presetSubtype="0" fill="hold" grpId="1" nodeType="clickEffect">
                                  <p:stCondLst>
                                    <p:cond delay="0"/>
                                  </p:stCondLst>
                                  <p:childTnLst>
                                    <p:animEffect transition="out" filter="fade">
                                      <p:cBhvr>
                                        <p:cTn id="399" dur="500"/>
                                        <p:tgtEl>
                                          <p:spTgt spid="227"/>
                                        </p:tgtEl>
                                      </p:cBhvr>
                                    </p:animEffect>
                                    <p:set>
                                      <p:cBhvr>
                                        <p:cTn id="400" dur="1" fill="hold">
                                          <p:stCondLst>
                                            <p:cond delay="499"/>
                                          </p:stCondLst>
                                        </p:cTn>
                                        <p:tgtEl>
                                          <p:spTgt spid="227"/>
                                        </p:tgtEl>
                                        <p:attrNameLst>
                                          <p:attrName>style.visibility</p:attrName>
                                        </p:attrNameLst>
                                      </p:cBhvr>
                                      <p:to>
                                        <p:strVal val="hidden"/>
                                      </p:to>
                                    </p:set>
                                  </p:childTnLst>
                                </p:cTn>
                              </p:par>
                              <p:par>
                                <p:cTn id="401" presetID="21" presetClass="emph" presetSubtype="0" fill="hold" nodeType="withEffect">
                                  <p:stCondLst>
                                    <p:cond delay="0"/>
                                  </p:stCondLst>
                                  <p:childTnLst>
                                    <p:animClr clrSpc="hsl" dir="cw">
                                      <p:cBhvr override="childStyle">
                                        <p:cTn id="402" dur="500" fill="hold"/>
                                        <p:tgtEl>
                                          <p:spTgt spid="228"/>
                                        </p:tgtEl>
                                        <p:attrNameLst>
                                          <p:attrName>style.color</p:attrName>
                                        </p:attrNameLst>
                                      </p:cBhvr>
                                      <p:by>
                                        <p:hsl h="7200000" s="0" l="0"/>
                                      </p:by>
                                    </p:animClr>
                                    <p:animClr clrSpc="hsl" dir="cw">
                                      <p:cBhvr>
                                        <p:cTn id="403" dur="500" fill="hold"/>
                                        <p:tgtEl>
                                          <p:spTgt spid="228"/>
                                        </p:tgtEl>
                                        <p:attrNameLst>
                                          <p:attrName>fillcolor</p:attrName>
                                        </p:attrNameLst>
                                      </p:cBhvr>
                                      <p:by>
                                        <p:hsl h="7200000" s="0" l="0"/>
                                      </p:by>
                                    </p:animClr>
                                    <p:animClr clrSpc="hsl" dir="cw">
                                      <p:cBhvr>
                                        <p:cTn id="404" dur="500" fill="hold"/>
                                        <p:tgtEl>
                                          <p:spTgt spid="228"/>
                                        </p:tgtEl>
                                        <p:attrNameLst>
                                          <p:attrName>stroke.color</p:attrName>
                                        </p:attrNameLst>
                                      </p:cBhvr>
                                      <p:by>
                                        <p:hsl h="7200000" s="0" l="0"/>
                                      </p:by>
                                    </p:animClr>
                                    <p:set>
                                      <p:cBhvr>
                                        <p:cTn id="405" dur="500" fill="hold"/>
                                        <p:tgtEl>
                                          <p:spTgt spid="228"/>
                                        </p:tgtEl>
                                        <p:attrNameLst>
                                          <p:attrName>fill.type</p:attrName>
                                        </p:attrNameLst>
                                      </p:cBhvr>
                                      <p:to>
                                        <p:strVal val="solid"/>
                                      </p:to>
                                    </p:set>
                                  </p:childTnLst>
                                </p:cTn>
                              </p:par>
                            </p:childTnLst>
                          </p:cTn>
                        </p:par>
                      </p:childTnLst>
                    </p:cTn>
                  </p:par>
                  <p:par>
                    <p:cTn id="406" fill="hold">
                      <p:stCondLst>
                        <p:cond delay="indefinite"/>
                      </p:stCondLst>
                      <p:childTnLst>
                        <p:par>
                          <p:cTn id="407" fill="hold">
                            <p:stCondLst>
                              <p:cond delay="0"/>
                            </p:stCondLst>
                            <p:childTnLst>
                              <p:par>
                                <p:cTn id="408" presetID="22" presetClass="entr" presetSubtype="1" fill="hold" grpId="0" nodeType="clickEffect">
                                  <p:stCondLst>
                                    <p:cond delay="0"/>
                                  </p:stCondLst>
                                  <p:childTnLst>
                                    <p:set>
                                      <p:cBhvr>
                                        <p:cTn id="409" dur="1" fill="hold">
                                          <p:stCondLst>
                                            <p:cond delay="0"/>
                                          </p:stCondLst>
                                        </p:cTn>
                                        <p:tgtEl>
                                          <p:spTgt spid="230"/>
                                        </p:tgtEl>
                                        <p:attrNameLst>
                                          <p:attrName>style.visibility</p:attrName>
                                        </p:attrNameLst>
                                      </p:cBhvr>
                                      <p:to>
                                        <p:strVal val="visible"/>
                                      </p:to>
                                    </p:set>
                                    <p:animEffect transition="in" filter="wipe(up)">
                                      <p:cBhvr>
                                        <p:cTn id="410" dur="500"/>
                                        <p:tgtEl>
                                          <p:spTgt spid="230"/>
                                        </p:tgtEl>
                                      </p:cBhvr>
                                    </p:animEffect>
                                  </p:childTnLst>
                                </p:cTn>
                              </p:par>
                            </p:childTnLst>
                          </p:cTn>
                        </p:par>
                      </p:childTnLst>
                    </p:cTn>
                  </p:par>
                  <p:par>
                    <p:cTn id="411" fill="hold">
                      <p:stCondLst>
                        <p:cond delay="indefinite"/>
                      </p:stCondLst>
                      <p:childTnLst>
                        <p:par>
                          <p:cTn id="412" fill="hold">
                            <p:stCondLst>
                              <p:cond delay="0"/>
                            </p:stCondLst>
                            <p:childTnLst>
                              <p:par>
                                <p:cTn id="413" presetID="22" presetClass="entr" presetSubtype="1" fill="hold" nodeType="clickEffect">
                                  <p:stCondLst>
                                    <p:cond delay="0"/>
                                  </p:stCondLst>
                                  <p:childTnLst>
                                    <p:set>
                                      <p:cBhvr>
                                        <p:cTn id="414" dur="1" fill="hold">
                                          <p:stCondLst>
                                            <p:cond delay="0"/>
                                          </p:stCondLst>
                                        </p:cTn>
                                        <p:tgtEl>
                                          <p:spTgt spid="231"/>
                                        </p:tgtEl>
                                        <p:attrNameLst>
                                          <p:attrName>style.visibility</p:attrName>
                                        </p:attrNameLst>
                                      </p:cBhvr>
                                      <p:to>
                                        <p:strVal val="visible"/>
                                      </p:to>
                                    </p:set>
                                    <p:animEffect transition="in" filter="wipe(up)">
                                      <p:cBhvr>
                                        <p:cTn id="415" dur="500"/>
                                        <p:tgtEl>
                                          <p:spTgt spid="231"/>
                                        </p:tgtEl>
                                      </p:cBhvr>
                                    </p:animEffect>
                                  </p:childTnLst>
                                </p:cTn>
                              </p:par>
                            </p:childTnLst>
                          </p:cTn>
                        </p:par>
                      </p:childTnLst>
                    </p:cTn>
                  </p:par>
                  <p:par>
                    <p:cTn id="416" fill="hold">
                      <p:stCondLst>
                        <p:cond delay="indefinite"/>
                      </p:stCondLst>
                      <p:childTnLst>
                        <p:par>
                          <p:cTn id="417" fill="hold">
                            <p:stCondLst>
                              <p:cond delay="0"/>
                            </p:stCondLst>
                            <p:childTnLst>
                              <p:par>
                                <p:cTn id="418" presetID="22" presetClass="entr" presetSubtype="1" fill="hold" nodeType="clickEffect">
                                  <p:stCondLst>
                                    <p:cond delay="0"/>
                                  </p:stCondLst>
                                  <p:childTnLst>
                                    <p:set>
                                      <p:cBhvr>
                                        <p:cTn id="419" dur="1" fill="hold">
                                          <p:stCondLst>
                                            <p:cond delay="0"/>
                                          </p:stCondLst>
                                        </p:cTn>
                                        <p:tgtEl>
                                          <p:spTgt spid="232"/>
                                        </p:tgtEl>
                                        <p:attrNameLst>
                                          <p:attrName>style.visibility</p:attrName>
                                        </p:attrNameLst>
                                      </p:cBhvr>
                                      <p:to>
                                        <p:strVal val="visible"/>
                                      </p:to>
                                    </p:set>
                                    <p:animEffect transition="in" filter="wipe(up)">
                                      <p:cBhvr>
                                        <p:cTn id="420" dur="500"/>
                                        <p:tgtEl>
                                          <p:spTgt spid="232"/>
                                        </p:tgtEl>
                                      </p:cBhvr>
                                    </p:animEffect>
                                  </p:childTnLst>
                                </p:cTn>
                              </p:par>
                            </p:childTnLst>
                          </p:cTn>
                        </p:par>
                      </p:childTnLst>
                    </p:cTn>
                  </p:par>
                  <p:par>
                    <p:cTn id="421" fill="hold">
                      <p:stCondLst>
                        <p:cond delay="indefinite"/>
                      </p:stCondLst>
                      <p:childTnLst>
                        <p:par>
                          <p:cTn id="422" fill="hold">
                            <p:stCondLst>
                              <p:cond delay="0"/>
                            </p:stCondLst>
                            <p:childTnLst>
                              <p:par>
                                <p:cTn id="423" presetID="10" presetClass="exit" presetSubtype="0" fill="hold" grpId="1" nodeType="clickEffect">
                                  <p:stCondLst>
                                    <p:cond delay="0"/>
                                  </p:stCondLst>
                                  <p:childTnLst>
                                    <p:animEffect transition="out" filter="fade">
                                      <p:cBhvr>
                                        <p:cTn id="424" dur="500"/>
                                        <p:tgtEl>
                                          <p:spTgt spid="230"/>
                                        </p:tgtEl>
                                      </p:cBhvr>
                                    </p:animEffect>
                                    <p:set>
                                      <p:cBhvr>
                                        <p:cTn id="425" dur="1" fill="hold">
                                          <p:stCondLst>
                                            <p:cond delay="499"/>
                                          </p:stCondLst>
                                        </p:cTn>
                                        <p:tgtEl>
                                          <p:spTgt spid="230"/>
                                        </p:tgtEl>
                                        <p:attrNameLst>
                                          <p:attrName>style.visibility</p:attrName>
                                        </p:attrNameLst>
                                      </p:cBhvr>
                                      <p:to>
                                        <p:strVal val="hidden"/>
                                      </p:to>
                                    </p:set>
                                  </p:childTnLst>
                                </p:cTn>
                              </p:par>
                              <p:par>
                                <p:cTn id="426" presetID="21" presetClass="emph" presetSubtype="0" fill="hold" nodeType="withEffect">
                                  <p:stCondLst>
                                    <p:cond delay="0"/>
                                  </p:stCondLst>
                                  <p:childTnLst>
                                    <p:animClr clrSpc="hsl" dir="cw">
                                      <p:cBhvr override="childStyle">
                                        <p:cTn id="427" dur="500" fill="hold"/>
                                        <p:tgtEl>
                                          <p:spTgt spid="231"/>
                                        </p:tgtEl>
                                        <p:attrNameLst>
                                          <p:attrName>style.color</p:attrName>
                                        </p:attrNameLst>
                                      </p:cBhvr>
                                      <p:by>
                                        <p:hsl h="7200000" s="0" l="0"/>
                                      </p:by>
                                    </p:animClr>
                                    <p:animClr clrSpc="hsl" dir="cw">
                                      <p:cBhvr>
                                        <p:cTn id="428" dur="500" fill="hold"/>
                                        <p:tgtEl>
                                          <p:spTgt spid="231"/>
                                        </p:tgtEl>
                                        <p:attrNameLst>
                                          <p:attrName>fillcolor</p:attrName>
                                        </p:attrNameLst>
                                      </p:cBhvr>
                                      <p:by>
                                        <p:hsl h="7200000" s="0" l="0"/>
                                      </p:by>
                                    </p:animClr>
                                    <p:animClr clrSpc="hsl" dir="cw">
                                      <p:cBhvr>
                                        <p:cTn id="429" dur="500" fill="hold"/>
                                        <p:tgtEl>
                                          <p:spTgt spid="231"/>
                                        </p:tgtEl>
                                        <p:attrNameLst>
                                          <p:attrName>stroke.color</p:attrName>
                                        </p:attrNameLst>
                                      </p:cBhvr>
                                      <p:by>
                                        <p:hsl h="7200000" s="0" l="0"/>
                                      </p:by>
                                    </p:animClr>
                                    <p:set>
                                      <p:cBhvr>
                                        <p:cTn id="430" dur="500" fill="hold"/>
                                        <p:tgtEl>
                                          <p:spTgt spid="231"/>
                                        </p:tgtEl>
                                        <p:attrNameLst>
                                          <p:attrName>fill.type</p:attrName>
                                        </p:attrNameLst>
                                      </p:cBhvr>
                                      <p:to>
                                        <p:strVal val="solid"/>
                                      </p:to>
                                    </p:set>
                                  </p:childTnLst>
                                </p:cTn>
                              </p:par>
                            </p:childTnLst>
                          </p:cTn>
                        </p:par>
                      </p:childTnLst>
                    </p:cTn>
                  </p:par>
                  <p:par>
                    <p:cTn id="431" fill="hold">
                      <p:stCondLst>
                        <p:cond delay="indefinite"/>
                      </p:stCondLst>
                      <p:childTnLst>
                        <p:par>
                          <p:cTn id="432" fill="hold">
                            <p:stCondLst>
                              <p:cond delay="0"/>
                            </p:stCondLst>
                            <p:childTnLst>
                              <p:par>
                                <p:cTn id="433" presetID="22" presetClass="entr" presetSubtype="1" fill="hold" grpId="0" nodeType="clickEffect">
                                  <p:stCondLst>
                                    <p:cond delay="0"/>
                                  </p:stCondLst>
                                  <p:childTnLst>
                                    <p:set>
                                      <p:cBhvr>
                                        <p:cTn id="434" dur="1" fill="hold">
                                          <p:stCondLst>
                                            <p:cond delay="0"/>
                                          </p:stCondLst>
                                        </p:cTn>
                                        <p:tgtEl>
                                          <p:spTgt spid="233"/>
                                        </p:tgtEl>
                                        <p:attrNameLst>
                                          <p:attrName>style.visibility</p:attrName>
                                        </p:attrNameLst>
                                      </p:cBhvr>
                                      <p:to>
                                        <p:strVal val="visible"/>
                                      </p:to>
                                    </p:set>
                                    <p:animEffect transition="in" filter="wipe(up)">
                                      <p:cBhvr>
                                        <p:cTn id="435" dur="500"/>
                                        <p:tgtEl>
                                          <p:spTgt spid="233"/>
                                        </p:tgtEl>
                                      </p:cBhvr>
                                    </p:animEffect>
                                  </p:childTnLst>
                                </p:cTn>
                              </p:par>
                            </p:childTnLst>
                          </p:cTn>
                        </p:par>
                      </p:childTnLst>
                    </p:cTn>
                  </p:par>
                  <p:par>
                    <p:cTn id="436" fill="hold">
                      <p:stCondLst>
                        <p:cond delay="indefinite"/>
                      </p:stCondLst>
                      <p:childTnLst>
                        <p:par>
                          <p:cTn id="437" fill="hold">
                            <p:stCondLst>
                              <p:cond delay="0"/>
                            </p:stCondLst>
                            <p:childTnLst>
                              <p:par>
                                <p:cTn id="438" presetID="22" presetClass="entr" presetSubtype="1" fill="hold" nodeType="clickEffect">
                                  <p:stCondLst>
                                    <p:cond delay="0"/>
                                  </p:stCondLst>
                                  <p:childTnLst>
                                    <p:set>
                                      <p:cBhvr>
                                        <p:cTn id="439" dur="1" fill="hold">
                                          <p:stCondLst>
                                            <p:cond delay="0"/>
                                          </p:stCondLst>
                                        </p:cTn>
                                        <p:tgtEl>
                                          <p:spTgt spid="234"/>
                                        </p:tgtEl>
                                        <p:attrNameLst>
                                          <p:attrName>style.visibility</p:attrName>
                                        </p:attrNameLst>
                                      </p:cBhvr>
                                      <p:to>
                                        <p:strVal val="visible"/>
                                      </p:to>
                                    </p:set>
                                    <p:animEffect transition="in" filter="wipe(up)">
                                      <p:cBhvr>
                                        <p:cTn id="440" dur="500"/>
                                        <p:tgtEl>
                                          <p:spTgt spid="234"/>
                                        </p:tgtEl>
                                      </p:cBhvr>
                                    </p:animEffect>
                                  </p:childTnLst>
                                </p:cTn>
                              </p:par>
                            </p:childTnLst>
                          </p:cTn>
                        </p:par>
                      </p:childTnLst>
                    </p:cTn>
                  </p:par>
                  <p:par>
                    <p:cTn id="441" fill="hold">
                      <p:stCondLst>
                        <p:cond delay="indefinite"/>
                      </p:stCondLst>
                      <p:childTnLst>
                        <p:par>
                          <p:cTn id="442" fill="hold">
                            <p:stCondLst>
                              <p:cond delay="0"/>
                            </p:stCondLst>
                            <p:childTnLst>
                              <p:par>
                                <p:cTn id="443" presetID="22" presetClass="entr" presetSubtype="1" fill="hold" nodeType="clickEffect">
                                  <p:stCondLst>
                                    <p:cond delay="0"/>
                                  </p:stCondLst>
                                  <p:childTnLst>
                                    <p:set>
                                      <p:cBhvr>
                                        <p:cTn id="444" dur="1" fill="hold">
                                          <p:stCondLst>
                                            <p:cond delay="0"/>
                                          </p:stCondLst>
                                        </p:cTn>
                                        <p:tgtEl>
                                          <p:spTgt spid="235"/>
                                        </p:tgtEl>
                                        <p:attrNameLst>
                                          <p:attrName>style.visibility</p:attrName>
                                        </p:attrNameLst>
                                      </p:cBhvr>
                                      <p:to>
                                        <p:strVal val="visible"/>
                                      </p:to>
                                    </p:set>
                                    <p:animEffect transition="in" filter="wipe(up)">
                                      <p:cBhvr>
                                        <p:cTn id="445" dur="500"/>
                                        <p:tgtEl>
                                          <p:spTgt spid="235"/>
                                        </p:tgtEl>
                                      </p:cBhvr>
                                    </p:animEffect>
                                  </p:childTnLst>
                                </p:cTn>
                              </p:par>
                            </p:childTnLst>
                          </p:cTn>
                        </p:par>
                      </p:childTnLst>
                    </p:cTn>
                  </p:par>
                  <p:par>
                    <p:cTn id="446" fill="hold">
                      <p:stCondLst>
                        <p:cond delay="indefinite"/>
                      </p:stCondLst>
                      <p:childTnLst>
                        <p:par>
                          <p:cTn id="447" fill="hold">
                            <p:stCondLst>
                              <p:cond delay="0"/>
                            </p:stCondLst>
                            <p:childTnLst>
                              <p:par>
                                <p:cTn id="448" presetID="10" presetClass="exit" presetSubtype="0" fill="hold" grpId="1" nodeType="clickEffect">
                                  <p:stCondLst>
                                    <p:cond delay="0"/>
                                  </p:stCondLst>
                                  <p:childTnLst>
                                    <p:animEffect transition="out" filter="fade">
                                      <p:cBhvr>
                                        <p:cTn id="449" dur="500"/>
                                        <p:tgtEl>
                                          <p:spTgt spid="233"/>
                                        </p:tgtEl>
                                      </p:cBhvr>
                                    </p:animEffect>
                                    <p:set>
                                      <p:cBhvr>
                                        <p:cTn id="450" dur="1" fill="hold">
                                          <p:stCondLst>
                                            <p:cond delay="499"/>
                                          </p:stCondLst>
                                        </p:cTn>
                                        <p:tgtEl>
                                          <p:spTgt spid="233"/>
                                        </p:tgtEl>
                                        <p:attrNameLst>
                                          <p:attrName>style.visibility</p:attrName>
                                        </p:attrNameLst>
                                      </p:cBhvr>
                                      <p:to>
                                        <p:strVal val="hidden"/>
                                      </p:to>
                                    </p:set>
                                  </p:childTnLst>
                                </p:cTn>
                              </p:par>
                              <p:par>
                                <p:cTn id="451" presetID="21" presetClass="emph" presetSubtype="0" fill="hold" nodeType="withEffect">
                                  <p:stCondLst>
                                    <p:cond delay="0"/>
                                  </p:stCondLst>
                                  <p:childTnLst>
                                    <p:animClr clrSpc="hsl" dir="cw">
                                      <p:cBhvr override="childStyle">
                                        <p:cTn id="452" dur="500" fill="hold"/>
                                        <p:tgtEl>
                                          <p:spTgt spid="234"/>
                                        </p:tgtEl>
                                        <p:attrNameLst>
                                          <p:attrName>style.color</p:attrName>
                                        </p:attrNameLst>
                                      </p:cBhvr>
                                      <p:by>
                                        <p:hsl h="7200000" s="0" l="0"/>
                                      </p:by>
                                    </p:animClr>
                                    <p:animClr clrSpc="hsl" dir="cw">
                                      <p:cBhvr>
                                        <p:cTn id="453" dur="500" fill="hold"/>
                                        <p:tgtEl>
                                          <p:spTgt spid="234"/>
                                        </p:tgtEl>
                                        <p:attrNameLst>
                                          <p:attrName>fillcolor</p:attrName>
                                        </p:attrNameLst>
                                      </p:cBhvr>
                                      <p:by>
                                        <p:hsl h="7200000" s="0" l="0"/>
                                      </p:by>
                                    </p:animClr>
                                    <p:animClr clrSpc="hsl" dir="cw">
                                      <p:cBhvr>
                                        <p:cTn id="454" dur="500" fill="hold"/>
                                        <p:tgtEl>
                                          <p:spTgt spid="234"/>
                                        </p:tgtEl>
                                        <p:attrNameLst>
                                          <p:attrName>stroke.color</p:attrName>
                                        </p:attrNameLst>
                                      </p:cBhvr>
                                      <p:by>
                                        <p:hsl h="7200000" s="0" l="0"/>
                                      </p:by>
                                    </p:animClr>
                                    <p:set>
                                      <p:cBhvr>
                                        <p:cTn id="455" dur="500" fill="hold"/>
                                        <p:tgtEl>
                                          <p:spTgt spid="234"/>
                                        </p:tgtEl>
                                        <p:attrNameLst>
                                          <p:attrName>fill.type</p:attrName>
                                        </p:attrNameLst>
                                      </p:cBhvr>
                                      <p:to>
                                        <p:strVal val="solid"/>
                                      </p:to>
                                    </p:set>
                                  </p:childTnLst>
                                </p:cTn>
                              </p:par>
                            </p:childTnLst>
                          </p:cTn>
                        </p:par>
                      </p:childTnLst>
                    </p:cTn>
                  </p:par>
                  <p:par>
                    <p:cTn id="456" fill="hold">
                      <p:stCondLst>
                        <p:cond delay="indefinite"/>
                      </p:stCondLst>
                      <p:childTnLst>
                        <p:par>
                          <p:cTn id="457" fill="hold">
                            <p:stCondLst>
                              <p:cond delay="0"/>
                            </p:stCondLst>
                            <p:childTnLst>
                              <p:par>
                                <p:cTn id="458" presetID="22" presetClass="entr" presetSubtype="1" fill="hold" grpId="0" nodeType="clickEffect">
                                  <p:stCondLst>
                                    <p:cond delay="0"/>
                                  </p:stCondLst>
                                  <p:childTnLst>
                                    <p:set>
                                      <p:cBhvr>
                                        <p:cTn id="459" dur="1" fill="hold">
                                          <p:stCondLst>
                                            <p:cond delay="0"/>
                                          </p:stCondLst>
                                        </p:cTn>
                                        <p:tgtEl>
                                          <p:spTgt spid="236"/>
                                        </p:tgtEl>
                                        <p:attrNameLst>
                                          <p:attrName>style.visibility</p:attrName>
                                        </p:attrNameLst>
                                      </p:cBhvr>
                                      <p:to>
                                        <p:strVal val="visible"/>
                                      </p:to>
                                    </p:set>
                                    <p:animEffect transition="in" filter="wipe(up)">
                                      <p:cBhvr>
                                        <p:cTn id="460" dur="500"/>
                                        <p:tgtEl>
                                          <p:spTgt spid="236"/>
                                        </p:tgtEl>
                                      </p:cBhvr>
                                    </p:animEffect>
                                  </p:childTnLst>
                                </p:cTn>
                              </p:par>
                            </p:childTnLst>
                          </p:cTn>
                        </p:par>
                      </p:childTnLst>
                    </p:cTn>
                  </p:par>
                  <p:par>
                    <p:cTn id="461" fill="hold">
                      <p:stCondLst>
                        <p:cond delay="indefinite"/>
                      </p:stCondLst>
                      <p:childTnLst>
                        <p:par>
                          <p:cTn id="462" fill="hold">
                            <p:stCondLst>
                              <p:cond delay="0"/>
                            </p:stCondLst>
                            <p:childTnLst>
                              <p:par>
                                <p:cTn id="463" presetID="22" presetClass="entr" presetSubtype="1" fill="hold" nodeType="clickEffect">
                                  <p:stCondLst>
                                    <p:cond delay="0"/>
                                  </p:stCondLst>
                                  <p:childTnLst>
                                    <p:set>
                                      <p:cBhvr>
                                        <p:cTn id="464" dur="1" fill="hold">
                                          <p:stCondLst>
                                            <p:cond delay="0"/>
                                          </p:stCondLst>
                                        </p:cTn>
                                        <p:tgtEl>
                                          <p:spTgt spid="237"/>
                                        </p:tgtEl>
                                        <p:attrNameLst>
                                          <p:attrName>style.visibility</p:attrName>
                                        </p:attrNameLst>
                                      </p:cBhvr>
                                      <p:to>
                                        <p:strVal val="visible"/>
                                      </p:to>
                                    </p:set>
                                    <p:animEffect transition="in" filter="wipe(up)">
                                      <p:cBhvr>
                                        <p:cTn id="465" dur="500"/>
                                        <p:tgtEl>
                                          <p:spTgt spid="237"/>
                                        </p:tgtEl>
                                      </p:cBhvr>
                                    </p:animEffect>
                                  </p:childTnLst>
                                </p:cTn>
                              </p:par>
                            </p:childTnLst>
                          </p:cTn>
                        </p:par>
                      </p:childTnLst>
                    </p:cTn>
                  </p:par>
                  <p:par>
                    <p:cTn id="466" fill="hold">
                      <p:stCondLst>
                        <p:cond delay="indefinite"/>
                      </p:stCondLst>
                      <p:childTnLst>
                        <p:par>
                          <p:cTn id="467" fill="hold">
                            <p:stCondLst>
                              <p:cond delay="0"/>
                            </p:stCondLst>
                            <p:childTnLst>
                              <p:par>
                                <p:cTn id="468" presetID="22" presetClass="entr" presetSubtype="1" fill="hold" nodeType="clickEffect">
                                  <p:stCondLst>
                                    <p:cond delay="0"/>
                                  </p:stCondLst>
                                  <p:childTnLst>
                                    <p:set>
                                      <p:cBhvr>
                                        <p:cTn id="469" dur="1" fill="hold">
                                          <p:stCondLst>
                                            <p:cond delay="0"/>
                                          </p:stCondLst>
                                        </p:cTn>
                                        <p:tgtEl>
                                          <p:spTgt spid="238"/>
                                        </p:tgtEl>
                                        <p:attrNameLst>
                                          <p:attrName>style.visibility</p:attrName>
                                        </p:attrNameLst>
                                      </p:cBhvr>
                                      <p:to>
                                        <p:strVal val="visible"/>
                                      </p:to>
                                    </p:set>
                                    <p:animEffect transition="in" filter="wipe(up)">
                                      <p:cBhvr>
                                        <p:cTn id="470" dur="500"/>
                                        <p:tgtEl>
                                          <p:spTgt spid="238"/>
                                        </p:tgtEl>
                                      </p:cBhvr>
                                    </p:animEffect>
                                  </p:childTnLst>
                                </p:cTn>
                              </p:par>
                            </p:childTnLst>
                          </p:cTn>
                        </p:par>
                      </p:childTnLst>
                    </p:cTn>
                  </p:par>
                  <p:par>
                    <p:cTn id="471" fill="hold">
                      <p:stCondLst>
                        <p:cond delay="indefinite"/>
                      </p:stCondLst>
                      <p:childTnLst>
                        <p:par>
                          <p:cTn id="472" fill="hold">
                            <p:stCondLst>
                              <p:cond delay="0"/>
                            </p:stCondLst>
                            <p:childTnLst>
                              <p:par>
                                <p:cTn id="473" presetID="10" presetClass="exit" presetSubtype="0" fill="hold" grpId="1" nodeType="clickEffect">
                                  <p:stCondLst>
                                    <p:cond delay="0"/>
                                  </p:stCondLst>
                                  <p:childTnLst>
                                    <p:animEffect transition="out" filter="fade">
                                      <p:cBhvr>
                                        <p:cTn id="474" dur="500"/>
                                        <p:tgtEl>
                                          <p:spTgt spid="236"/>
                                        </p:tgtEl>
                                      </p:cBhvr>
                                    </p:animEffect>
                                    <p:set>
                                      <p:cBhvr>
                                        <p:cTn id="475" dur="1" fill="hold">
                                          <p:stCondLst>
                                            <p:cond delay="499"/>
                                          </p:stCondLst>
                                        </p:cTn>
                                        <p:tgtEl>
                                          <p:spTgt spid="236"/>
                                        </p:tgtEl>
                                        <p:attrNameLst>
                                          <p:attrName>style.visibility</p:attrName>
                                        </p:attrNameLst>
                                      </p:cBhvr>
                                      <p:to>
                                        <p:strVal val="hidden"/>
                                      </p:to>
                                    </p:set>
                                  </p:childTnLst>
                                </p:cTn>
                              </p:par>
                              <p:par>
                                <p:cTn id="476" presetID="21" presetClass="emph" presetSubtype="0" fill="hold" nodeType="withEffect">
                                  <p:stCondLst>
                                    <p:cond delay="0"/>
                                  </p:stCondLst>
                                  <p:childTnLst>
                                    <p:animClr clrSpc="hsl" dir="cw">
                                      <p:cBhvr override="childStyle">
                                        <p:cTn id="477" dur="500" fill="hold"/>
                                        <p:tgtEl>
                                          <p:spTgt spid="237"/>
                                        </p:tgtEl>
                                        <p:attrNameLst>
                                          <p:attrName>style.color</p:attrName>
                                        </p:attrNameLst>
                                      </p:cBhvr>
                                      <p:by>
                                        <p:hsl h="7200000" s="0" l="0"/>
                                      </p:by>
                                    </p:animClr>
                                    <p:animClr clrSpc="hsl" dir="cw">
                                      <p:cBhvr>
                                        <p:cTn id="478" dur="500" fill="hold"/>
                                        <p:tgtEl>
                                          <p:spTgt spid="237"/>
                                        </p:tgtEl>
                                        <p:attrNameLst>
                                          <p:attrName>fillcolor</p:attrName>
                                        </p:attrNameLst>
                                      </p:cBhvr>
                                      <p:by>
                                        <p:hsl h="7200000" s="0" l="0"/>
                                      </p:by>
                                    </p:animClr>
                                    <p:animClr clrSpc="hsl" dir="cw">
                                      <p:cBhvr>
                                        <p:cTn id="479" dur="500" fill="hold"/>
                                        <p:tgtEl>
                                          <p:spTgt spid="237"/>
                                        </p:tgtEl>
                                        <p:attrNameLst>
                                          <p:attrName>stroke.color</p:attrName>
                                        </p:attrNameLst>
                                      </p:cBhvr>
                                      <p:by>
                                        <p:hsl h="7200000" s="0" l="0"/>
                                      </p:by>
                                    </p:animClr>
                                    <p:set>
                                      <p:cBhvr>
                                        <p:cTn id="480" dur="500" fill="hold"/>
                                        <p:tgtEl>
                                          <p:spTgt spid="237"/>
                                        </p:tgtEl>
                                        <p:attrNameLst>
                                          <p:attrName>fill.type</p:attrName>
                                        </p:attrNameLst>
                                      </p:cBhvr>
                                      <p:to>
                                        <p:strVal val="solid"/>
                                      </p:to>
                                    </p:set>
                                  </p:childTnLst>
                                </p:cTn>
                              </p:par>
                            </p:childTnLst>
                          </p:cTn>
                        </p:par>
                      </p:childTnLst>
                    </p:cTn>
                  </p:par>
                  <p:par>
                    <p:cTn id="481" fill="hold">
                      <p:stCondLst>
                        <p:cond delay="indefinite"/>
                      </p:stCondLst>
                      <p:childTnLst>
                        <p:par>
                          <p:cTn id="482" fill="hold">
                            <p:stCondLst>
                              <p:cond delay="0"/>
                            </p:stCondLst>
                            <p:childTnLst>
                              <p:par>
                                <p:cTn id="483" presetID="22" presetClass="entr" presetSubtype="1" fill="hold" grpId="0" nodeType="clickEffect">
                                  <p:stCondLst>
                                    <p:cond delay="0"/>
                                  </p:stCondLst>
                                  <p:childTnLst>
                                    <p:set>
                                      <p:cBhvr>
                                        <p:cTn id="484" dur="1" fill="hold">
                                          <p:stCondLst>
                                            <p:cond delay="0"/>
                                          </p:stCondLst>
                                        </p:cTn>
                                        <p:tgtEl>
                                          <p:spTgt spid="239"/>
                                        </p:tgtEl>
                                        <p:attrNameLst>
                                          <p:attrName>style.visibility</p:attrName>
                                        </p:attrNameLst>
                                      </p:cBhvr>
                                      <p:to>
                                        <p:strVal val="visible"/>
                                      </p:to>
                                    </p:set>
                                    <p:animEffect transition="in" filter="wipe(up)">
                                      <p:cBhvr>
                                        <p:cTn id="485" dur="500"/>
                                        <p:tgtEl>
                                          <p:spTgt spid="239"/>
                                        </p:tgtEl>
                                      </p:cBhvr>
                                    </p:animEffect>
                                  </p:childTnLst>
                                </p:cTn>
                              </p:par>
                            </p:childTnLst>
                          </p:cTn>
                        </p:par>
                      </p:childTnLst>
                    </p:cTn>
                  </p:par>
                  <p:par>
                    <p:cTn id="486" fill="hold">
                      <p:stCondLst>
                        <p:cond delay="indefinite"/>
                      </p:stCondLst>
                      <p:childTnLst>
                        <p:par>
                          <p:cTn id="487" fill="hold">
                            <p:stCondLst>
                              <p:cond delay="0"/>
                            </p:stCondLst>
                            <p:childTnLst>
                              <p:par>
                                <p:cTn id="488" presetID="22" presetClass="entr" presetSubtype="1" fill="hold" nodeType="clickEffect">
                                  <p:stCondLst>
                                    <p:cond delay="0"/>
                                  </p:stCondLst>
                                  <p:childTnLst>
                                    <p:set>
                                      <p:cBhvr>
                                        <p:cTn id="489" dur="1" fill="hold">
                                          <p:stCondLst>
                                            <p:cond delay="0"/>
                                          </p:stCondLst>
                                        </p:cTn>
                                        <p:tgtEl>
                                          <p:spTgt spid="240"/>
                                        </p:tgtEl>
                                        <p:attrNameLst>
                                          <p:attrName>style.visibility</p:attrName>
                                        </p:attrNameLst>
                                      </p:cBhvr>
                                      <p:to>
                                        <p:strVal val="visible"/>
                                      </p:to>
                                    </p:set>
                                    <p:animEffect transition="in" filter="wipe(up)">
                                      <p:cBhvr>
                                        <p:cTn id="490" dur="500"/>
                                        <p:tgtEl>
                                          <p:spTgt spid="240"/>
                                        </p:tgtEl>
                                      </p:cBhvr>
                                    </p:animEffect>
                                  </p:childTnLst>
                                </p:cTn>
                              </p:par>
                            </p:childTnLst>
                          </p:cTn>
                        </p:par>
                      </p:childTnLst>
                    </p:cTn>
                  </p:par>
                  <p:par>
                    <p:cTn id="491" fill="hold">
                      <p:stCondLst>
                        <p:cond delay="indefinite"/>
                      </p:stCondLst>
                      <p:childTnLst>
                        <p:par>
                          <p:cTn id="492" fill="hold">
                            <p:stCondLst>
                              <p:cond delay="0"/>
                            </p:stCondLst>
                            <p:childTnLst>
                              <p:par>
                                <p:cTn id="493" presetID="22" presetClass="entr" presetSubtype="1" fill="hold" nodeType="clickEffect">
                                  <p:stCondLst>
                                    <p:cond delay="0"/>
                                  </p:stCondLst>
                                  <p:childTnLst>
                                    <p:set>
                                      <p:cBhvr>
                                        <p:cTn id="494" dur="1" fill="hold">
                                          <p:stCondLst>
                                            <p:cond delay="0"/>
                                          </p:stCondLst>
                                        </p:cTn>
                                        <p:tgtEl>
                                          <p:spTgt spid="241"/>
                                        </p:tgtEl>
                                        <p:attrNameLst>
                                          <p:attrName>style.visibility</p:attrName>
                                        </p:attrNameLst>
                                      </p:cBhvr>
                                      <p:to>
                                        <p:strVal val="visible"/>
                                      </p:to>
                                    </p:set>
                                    <p:animEffect transition="in" filter="wipe(up)">
                                      <p:cBhvr>
                                        <p:cTn id="495" dur="500"/>
                                        <p:tgtEl>
                                          <p:spTgt spid="241"/>
                                        </p:tgtEl>
                                      </p:cBhvr>
                                    </p:animEffect>
                                  </p:childTnLst>
                                </p:cTn>
                              </p:par>
                            </p:childTnLst>
                          </p:cTn>
                        </p:par>
                      </p:childTnLst>
                    </p:cTn>
                  </p:par>
                  <p:par>
                    <p:cTn id="496" fill="hold">
                      <p:stCondLst>
                        <p:cond delay="indefinite"/>
                      </p:stCondLst>
                      <p:childTnLst>
                        <p:par>
                          <p:cTn id="497" fill="hold">
                            <p:stCondLst>
                              <p:cond delay="0"/>
                            </p:stCondLst>
                            <p:childTnLst>
                              <p:par>
                                <p:cTn id="498" presetID="10" presetClass="exit" presetSubtype="0" fill="hold" grpId="1" nodeType="clickEffect">
                                  <p:stCondLst>
                                    <p:cond delay="0"/>
                                  </p:stCondLst>
                                  <p:childTnLst>
                                    <p:animEffect transition="out" filter="fade">
                                      <p:cBhvr>
                                        <p:cTn id="499" dur="500"/>
                                        <p:tgtEl>
                                          <p:spTgt spid="239"/>
                                        </p:tgtEl>
                                      </p:cBhvr>
                                    </p:animEffect>
                                    <p:set>
                                      <p:cBhvr>
                                        <p:cTn id="500" dur="1" fill="hold">
                                          <p:stCondLst>
                                            <p:cond delay="499"/>
                                          </p:stCondLst>
                                        </p:cTn>
                                        <p:tgtEl>
                                          <p:spTgt spid="239"/>
                                        </p:tgtEl>
                                        <p:attrNameLst>
                                          <p:attrName>style.visibility</p:attrName>
                                        </p:attrNameLst>
                                      </p:cBhvr>
                                      <p:to>
                                        <p:strVal val="hidden"/>
                                      </p:to>
                                    </p:set>
                                  </p:childTnLst>
                                </p:cTn>
                              </p:par>
                              <p:par>
                                <p:cTn id="501" presetID="21" presetClass="emph" presetSubtype="0" fill="hold" nodeType="withEffect">
                                  <p:stCondLst>
                                    <p:cond delay="0"/>
                                  </p:stCondLst>
                                  <p:childTnLst>
                                    <p:animClr clrSpc="hsl" dir="cw">
                                      <p:cBhvr override="childStyle">
                                        <p:cTn id="502" dur="500" fill="hold"/>
                                        <p:tgtEl>
                                          <p:spTgt spid="240"/>
                                        </p:tgtEl>
                                        <p:attrNameLst>
                                          <p:attrName>style.color</p:attrName>
                                        </p:attrNameLst>
                                      </p:cBhvr>
                                      <p:by>
                                        <p:hsl h="7200000" s="0" l="0"/>
                                      </p:by>
                                    </p:animClr>
                                    <p:animClr clrSpc="hsl" dir="cw">
                                      <p:cBhvr>
                                        <p:cTn id="503" dur="500" fill="hold"/>
                                        <p:tgtEl>
                                          <p:spTgt spid="240"/>
                                        </p:tgtEl>
                                        <p:attrNameLst>
                                          <p:attrName>fillcolor</p:attrName>
                                        </p:attrNameLst>
                                      </p:cBhvr>
                                      <p:by>
                                        <p:hsl h="7200000" s="0" l="0"/>
                                      </p:by>
                                    </p:animClr>
                                    <p:animClr clrSpc="hsl" dir="cw">
                                      <p:cBhvr>
                                        <p:cTn id="504" dur="500" fill="hold"/>
                                        <p:tgtEl>
                                          <p:spTgt spid="240"/>
                                        </p:tgtEl>
                                        <p:attrNameLst>
                                          <p:attrName>stroke.color</p:attrName>
                                        </p:attrNameLst>
                                      </p:cBhvr>
                                      <p:by>
                                        <p:hsl h="7200000" s="0" l="0"/>
                                      </p:by>
                                    </p:animClr>
                                    <p:set>
                                      <p:cBhvr>
                                        <p:cTn id="505" dur="500" fill="hold"/>
                                        <p:tgtEl>
                                          <p:spTgt spid="240"/>
                                        </p:tgtEl>
                                        <p:attrNameLst>
                                          <p:attrName>fill.type</p:attrName>
                                        </p:attrNameLst>
                                      </p:cBhvr>
                                      <p:to>
                                        <p:strVal val="solid"/>
                                      </p:to>
                                    </p:set>
                                  </p:childTnLst>
                                </p:cTn>
                              </p:par>
                            </p:childTnLst>
                          </p:cTn>
                        </p:par>
                      </p:childTnLst>
                    </p:cTn>
                  </p:par>
                  <p:par>
                    <p:cTn id="506" fill="hold">
                      <p:stCondLst>
                        <p:cond delay="indefinite"/>
                      </p:stCondLst>
                      <p:childTnLst>
                        <p:par>
                          <p:cTn id="507" fill="hold">
                            <p:stCondLst>
                              <p:cond delay="0"/>
                            </p:stCondLst>
                            <p:childTnLst>
                              <p:par>
                                <p:cTn id="508" presetID="22" presetClass="entr" presetSubtype="1" fill="hold" grpId="0" nodeType="clickEffect">
                                  <p:stCondLst>
                                    <p:cond delay="0"/>
                                  </p:stCondLst>
                                  <p:childTnLst>
                                    <p:set>
                                      <p:cBhvr>
                                        <p:cTn id="509" dur="1" fill="hold">
                                          <p:stCondLst>
                                            <p:cond delay="0"/>
                                          </p:stCondLst>
                                        </p:cTn>
                                        <p:tgtEl>
                                          <p:spTgt spid="242"/>
                                        </p:tgtEl>
                                        <p:attrNameLst>
                                          <p:attrName>style.visibility</p:attrName>
                                        </p:attrNameLst>
                                      </p:cBhvr>
                                      <p:to>
                                        <p:strVal val="visible"/>
                                      </p:to>
                                    </p:set>
                                    <p:animEffect transition="in" filter="wipe(up)">
                                      <p:cBhvr>
                                        <p:cTn id="510" dur="500"/>
                                        <p:tgtEl>
                                          <p:spTgt spid="242"/>
                                        </p:tgtEl>
                                      </p:cBhvr>
                                    </p:animEffect>
                                  </p:childTnLst>
                                </p:cTn>
                              </p:par>
                            </p:childTnLst>
                          </p:cTn>
                        </p:par>
                      </p:childTnLst>
                    </p:cTn>
                  </p:par>
                  <p:par>
                    <p:cTn id="511" fill="hold">
                      <p:stCondLst>
                        <p:cond delay="indefinite"/>
                      </p:stCondLst>
                      <p:childTnLst>
                        <p:par>
                          <p:cTn id="512" fill="hold">
                            <p:stCondLst>
                              <p:cond delay="0"/>
                            </p:stCondLst>
                            <p:childTnLst>
                              <p:par>
                                <p:cTn id="513" presetID="22" presetClass="entr" presetSubtype="1" fill="hold" nodeType="clickEffect">
                                  <p:stCondLst>
                                    <p:cond delay="0"/>
                                  </p:stCondLst>
                                  <p:childTnLst>
                                    <p:set>
                                      <p:cBhvr>
                                        <p:cTn id="514" dur="1" fill="hold">
                                          <p:stCondLst>
                                            <p:cond delay="0"/>
                                          </p:stCondLst>
                                        </p:cTn>
                                        <p:tgtEl>
                                          <p:spTgt spid="243"/>
                                        </p:tgtEl>
                                        <p:attrNameLst>
                                          <p:attrName>style.visibility</p:attrName>
                                        </p:attrNameLst>
                                      </p:cBhvr>
                                      <p:to>
                                        <p:strVal val="visible"/>
                                      </p:to>
                                    </p:set>
                                    <p:animEffect transition="in" filter="wipe(up)">
                                      <p:cBhvr>
                                        <p:cTn id="515" dur="500"/>
                                        <p:tgtEl>
                                          <p:spTgt spid="243"/>
                                        </p:tgtEl>
                                      </p:cBhvr>
                                    </p:animEffect>
                                  </p:childTnLst>
                                </p:cTn>
                              </p:par>
                            </p:childTnLst>
                          </p:cTn>
                        </p:par>
                      </p:childTnLst>
                    </p:cTn>
                  </p:par>
                  <p:par>
                    <p:cTn id="516" fill="hold">
                      <p:stCondLst>
                        <p:cond delay="indefinite"/>
                      </p:stCondLst>
                      <p:childTnLst>
                        <p:par>
                          <p:cTn id="517" fill="hold">
                            <p:stCondLst>
                              <p:cond delay="0"/>
                            </p:stCondLst>
                            <p:childTnLst>
                              <p:par>
                                <p:cTn id="518" presetID="22" presetClass="entr" presetSubtype="1" fill="hold" nodeType="clickEffect">
                                  <p:stCondLst>
                                    <p:cond delay="0"/>
                                  </p:stCondLst>
                                  <p:childTnLst>
                                    <p:set>
                                      <p:cBhvr>
                                        <p:cTn id="519" dur="1" fill="hold">
                                          <p:stCondLst>
                                            <p:cond delay="0"/>
                                          </p:stCondLst>
                                        </p:cTn>
                                        <p:tgtEl>
                                          <p:spTgt spid="244"/>
                                        </p:tgtEl>
                                        <p:attrNameLst>
                                          <p:attrName>style.visibility</p:attrName>
                                        </p:attrNameLst>
                                      </p:cBhvr>
                                      <p:to>
                                        <p:strVal val="visible"/>
                                      </p:to>
                                    </p:set>
                                    <p:animEffect transition="in" filter="wipe(up)">
                                      <p:cBhvr>
                                        <p:cTn id="520" dur="500"/>
                                        <p:tgtEl>
                                          <p:spTgt spid="244"/>
                                        </p:tgtEl>
                                      </p:cBhvr>
                                    </p:animEffect>
                                  </p:childTnLst>
                                </p:cTn>
                              </p:par>
                            </p:childTnLst>
                          </p:cTn>
                        </p:par>
                      </p:childTnLst>
                    </p:cTn>
                  </p:par>
                  <p:par>
                    <p:cTn id="521" fill="hold">
                      <p:stCondLst>
                        <p:cond delay="indefinite"/>
                      </p:stCondLst>
                      <p:childTnLst>
                        <p:par>
                          <p:cTn id="522" fill="hold">
                            <p:stCondLst>
                              <p:cond delay="0"/>
                            </p:stCondLst>
                            <p:childTnLst>
                              <p:par>
                                <p:cTn id="523" presetID="10" presetClass="exit" presetSubtype="0" fill="hold" grpId="1" nodeType="clickEffect">
                                  <p:stCondLst>
                                    <p:cond delay="0"/>
                                  </p:stCondLst>
                                  <p:childTnLst>
                                    <p:animEffect transition="out" filter="fade">
                                      <p:cBhvr>
                                        <p:cTn id="524" dur="500"/>
                                        <p:tgtEl>
                                          <p:spTgt spid="242"/>
                                        </p:tgtEl>
                                      </p:cBhvr>
                                    </p:animEffect>
                                    <p:set>
                                      <p:cBhvr>
                                        <p:cTn id="525" dur="1" fill="hold">
                                          <p:stCondLst>
                                            <p:cond delay="499"/>
                                          </p:stCondLst>
                                        </p:cTn>
                                        <p:tgtEl>
                                          <p:spTgt spid="242"/>
                                        </p:tgtEl>
                                        <p:attrNameLst>
                                          <p:attrName>style.visibility</p:attrName>
                                        </p:attrNameLst>
                                      </p:cBhvr>
                                      <p:to>
                                        <p:strVal val="hidden"/>
                                      </p:to>
                                    </p:set>
                                  </p:childTnLst>
                                </p:cTn>
                              </p:par>
                              <p:par>
                                <p:cTn id="526" presetID="21" presetClass="emph" presetSubtype="0" fill="hold" nodeType="withEffect">
                                  <p:stCondLst>
                                    <p:cond delay="0"/>
                                  </p:stCondLst>
                                  <p:childTnLst>
                                    <p:animClr clrSpc="hsl" dir="cw">
                                      <p:cBhvr override="childStyle">
                                        <p:cTn id="527" dur="500" fill="hold"/>
                                        <p:tgtEl>
                                          <p:spTgt spid="243"/>
                                        </p:tgtEl>
                                        <p:attrNameLst>
                                          <p:attrName>style.color</p:attrName>
                                        </p:attrNameLst>
                                      </p:cBhvr>
                                      <p:by>
                                        <p:hsl h="7200000" s="0" l="0"/>
                                      </p:by>
                                    </p:animClr>
                                    <p:animClr clrSpc="hsl" dir="cw">
                                      <p:cBhvr>
                                        <p:cTn id="528" dur="500" fill="hold"/>
                                        <p:tgtEl>
                                          <p:spTgt spid="243"/>
                                        </p:tgtEl>
                                        <p:attrNameLst>
                                          <p:attrName>fillcolor</p:attrName>
                                        </p:attrNameLst>
                                      </p:cBhvr>
                                      <p:by>
                                        <p:hsl h="7200000" s="0" l="0"/>
                                      </p:by>
                                    </p:animClr>
                                    <p:animClr clrSpc="hsl" dir="cw">
                                      <p:cBhvr>
                                        <p:cTn id="529" dur="500" fill="hold"/>
                                        <p:tgtEl>
                                          <p:spTgt spid="243"/>
                                        </p:tgtEl>
                                        <p:attrNameLst>
                                          <p:attrName>stroke.color</p:attrName>
                                        </p:attrNameLst>
                                      </p:cBhvr>
                                      <p:by>
                                        <p:hsl h="7200000" s="0" l="0"/>
                                      </p:by>
                                    </p:animClr>
                                    <p:set>
                                      <p:cBhvr>
                                        <p:cTn id="530" dur="500" fill="hold"/>
                                        <p:tgtEl>
                                          <p:spTgt spid="243"/>
                                        </p:tgtEl>
                                        <p:attrNameLst>
                                          <p:attrName>fill.type</p:attrName>
                                        </p:attrNameLst>
                                      </p:cBhvr>
                                      <p:to>
                                        <p:strVal val="solid"/>
                                      </p:to>
                                    </p:set>
                                  </p:childTnLst>
                                </p:cTn>
                              </p:par>
                            </p:childTnLst>
                          </p:cTn>
                        </p:par>
                      </p:childTnLst>
                    </p:cTn>
                  </p:par>
                  <p:par>
                    <p:cTn id="531" fill="hold">
                      <p:stCondLst>
                        <p:cond delay="indefinite"/>
                      </p:stCondLst>
                      <p:childTnLst>
                        <p:par>
                          <p:cTn id="532" fill="hold">
                            <p:stCondLst>
                              <p:cond delay="0"/>
                            </p:stCondLst>
                            <p:childTnLst>
                              <p:par>
                                <p:cTn id="533" presetID="22" presetClass="entr" presetSubtype="1" fill="hold" grpId="0" nodeType="clickEffect">
                                  <p:stCondLst>
                                    <p:cond delay="0"/>
                                  </p:stCondLst>
                                  <p:childTnLst>
                                    <p:set>
                                      <p:cBhvr>
                                        <p:cTn id="534" dur="1" fill="hold">
                                          <p:stCondLst>
                                            <p:cond delay="0"/>
                                          </p:stCondLst>
                                        </p:cTn>
                                        <p:tgtEl>
                                          <p:spTgt spid="245"/>
                                        </p:tgtEl>
                                        <p:attrNameLst>
                                          <p:attrName>style.visibility</p:attrName>
                                        </p:attrNameLst>
                                      </p:cBhvr>
                                      <p:to>
                                        <p:strVal val="visible"/>
                                      </p:to>
                                    </p:set>
                                    <p:animEffect transition="in" filter="wipe(up)">
                                      <p:cBhvr>
                                        <p:cTn id="535" dur="500"/>
                                        <p:tgtEl>
                                          <p:spTgt spid="245"/>
                                        </p:tgtEl>
                                      </p:cBhvr>
                                    </p:animEffect>
                                  </p:childTnLst>
                                </p:cTn>
                              </p:par>
                            </p:childTnLst>
                          </p:cTn>
                        </p:par>
                      </p:childTnLst>
                    </p:cTn>
                  </p:par>
                  <p:par>
                    <p:cTn id="536" fill="hold">
                      <p:stCondLst>
                        <p:cond delay="indefinite"/>
                      </p:stCondLst>
                      <p:childTnLst>
                        <p:par>
                          <p:cTn id="537" fill="hold">
                            <p:stCondLst>
                              <p:cond delay="0"/>
                            </p:stCondLst>
                            <p:childTnLst>
                              <p:par>
                                <p:cTn id="538" presetID="22" presetClass="entr" presetSubtype="1" fill="hold" nodeType="clickEffect">
                                  <p:stCondLst>
                                    <p:cond delay="0"/>
                                  </p:stCondLst>
                                  <p:childTnLst>
                                    <p:set>
                                      <p:cBhvr>
                                        <p:cTn id="539" dur="1" fill="hold">
                                          <p:stCondLst>
                                            <p:cond delay="0"/>
                                          </p:stCondLst>
                                        </p:cTn>
                                        <p:tgtEl>
                                          <p:spTgt spid="246"/>
                                        </p:tgtEl>
                                        <p:attrNameLst>
                                          <p:attrName>style.visibility</p:attrName>
                                        </p:attrNameLst>
                                      </p:cBhvr>
                                      <p:to>
                                        <p:strVal val="visible"/>
                                      </p:to>
                                    </p:set>
                                    <p:animEffect transition="in" filter="wipe(up)">
                                      <p:cBhvr>
                                        <p:cTn id="540" dur="500"/>
                                        <p:tgtEl>
                                          <p:spTgt spid="246"/>
                                        </p:tgtEl>
                                      </p:cBhvr>
                                    </p:animEffect>
                                  </p:childTnLst>
                                </p:cTn>
                              </p:par>
                            </p:childTnLst>
                          </p:cTn>
                        </p:par>
                      </p:childTnLst>
                    </p:cTn>
                  </p:par>
                  <p:par>
                    <p:cTn id="541" fill="hold">
                      <p:stCondLst>
                        <p:cond delay="indefinite"/>
                      </p:stCondLst>
                      <p:childTnLst>
                        <p:par>
                          <p:cTn id="542" fill="hold">
                            <p:stCondLst>
                              <p:cond delay="0"/>
                            </p:stCondLst>
                            <p:childTnLst>
                              <p:par>
                                <p:cTn id="543" presetID="22" presetClass="entr" presetSubtype="1" fill="hold" nodeType="clickEffect">
                                  <p:stCondLst>
                                    <p:cond delay="0"/>
                                  </p:stCondLst>
                                  <p:childTnLst>
                                    <p:set>
                                      <p:cBhvr>
                                        <p:cTn id="544" dur="1" fill="hold">
                                          <p:stCondLst>
                                            <p:cond delay="0"/>
                                          </p:stCondLst>
                                        </p:cTn>
                                        <p:tgtEl>
                                          <p:spTgt spid="247"/>
                                        </p:tgtEl>
                                        <p:attrNameLst>
                                          <p:attrName>style.visibility</p:attrName>
                                        </p:attrNameLst>
                                      </p:cBhvr>
                                      <p:to>
                                        <p:strVal val="visible"/>
                                      </p:to>
                                    </p:set>
                                    <p:animEffect transition="in" filter="wipe(up)">
                                      <p:cBhvr>
                                        <p:cTn id="545" dur="500"/>
                                        <p:tgtEl>
                                          <p:spTgt spid="247"/>
                                        </p:tgtEl>
                                      </p:cBhvr>
                                    </p:animEffect>
                                  </p:childTnLst>
                                </p:cTn>
                              </p:par>
                            </p:childTnLst>
                          </p:cTn>
                        </p:par>
                      </p:childTnLst>
                    </p:cTn>
                  </p:par>
                  <p:par>
                    <p:cTn id="546" fill="hold">
                      <p:stCondLst>
                        <p:cond delay="indefinite"/>
                      </p:stCondLst>
                      <p:childTnLst>
                        <p:par>
                          <p:cTn id="547" fill="hold">
                            <p:stCondLst>
                              <p:cond delay="0"/>
                            </p:stCondLst>
                            <p:childTnLst>
                              <p:par>
                                <p:cTn id="548" presetID="10" presetClass="exit" presetSubtype="0" fill="hold" grpId="1" nodeType="clickEffect">
                                  <p:stCondLst>
                                    <p:cond delay="0"/>
                                  </p:stCondLst>
                                  <p:childTnLst>
                                    <p:animEffect transition="out" filter="fade">
                                      <p:cBhvr>
                                        <p:cTn id="549" dur="500"/>
                                        <p:tgtEl>
                                          <p:spTgt spid="245"/>
                                        </p:tgtEl>
                                      </p:cBhvr>
                                    </p:animEffect>
                                    <p:set>
                                      <p:cBhvr>
                                        <p:cTn id="550" dur="1" fill="hold">
                                          <p:stCondLst>
                                            <p:cond delay="499"/>
                                          </p:stCondLst>
                                        </p:cTn>
                                        <p:tgtEl>
                                          <p:spTgt spid="245"/>
                                        </p:tgtEl>
                                        <p:attrNameLst>
                                          <p:attrName>style.visibility</p:attrName>
                                        </p:attrNameLst>
                                      </p:cBhvr>
                                      <p:to>
                                        <p:strVal val="hidden"/>
                                      </p:to>
                                    </p:set>
                                  </p:childTnLst>
                                </p:cTn>
                              </p:par>
                              <p:par>
                                <p:cTn id="551" presetID="21" presetClass="emph" presetSubtype="0" fill="hold" nodeType="withEffect">
                                  <p:stCondLst>
                                    <p:cond delay="0"/>
                                  </p:stCondLst>
                                  <p:childTnLst>
                                    <p:animClr clrSpc="hsl" dir="cw">
                                      <p:cBhvr override="childStyle">
                                        <p:cTn id="552" dur="500" fill="hold"/>
                                        <p:tgtEl>
                                          <p:spTgt spid="246"/>
                                        </p:tgtEl>
                                        <p:attrNameLst>
                                          <p:attrName>style.color</p:attrName>
                                        </p:attrNameLst>
                                      </p:cBhvr>
                                      <p:by>
                                        <p:hsl h="7200000" s="0" l="0"/>
                                      </p:by>
                                    </p:animClr>
                                    <p:animClr clrSpc="hsl" dir="cw">
                                      <p:cBhvr>
                                        <p:cTn id="553" dur="500" fill="hold"/>
                                        <p:tgtEl>
                                          <p:spTgt spid="246"/>
                                        </p:tgtEl>
                                        <p:attrNameLst>
                                          <p:attrName>fillcolor</p:attrName>
                                        </p:attrNameLst>
                                      </p:cBhvr>
                                      <p:by>
                                        <p:hsl h="7200000" s="0" l="0"/>
                                      </p:by>
                                    </p:animClr>
                                    <p:animClr clrSpc="hsl" dir="cw">
                                      <p:cBhvr>
                                        <p:cTn id="554" dur="500" fill="hold"/>
                                        <p:tgtEl>
                                          <p:spTgt spid="246"/>
                                        </p:tgtEl>
                                        <p:attrNameLst>
                                          <p:attrName>stroke.color</p:attrName>
                                        </p:attrNameLst>
                                      </p:cBhvr>
                                      <p:by>
                                        <p:hsl h="7200000" s="0" l="0"/>
                                      </p:by>
                                    </p:animClr>
                                    <p:set>
                                      <p:cBhvr>
                                        <p:cTn id="555" dur="500" fill="hold"/>
                                        <p:tgtEl>
                                          <p:spTgt spid="246"/>
                                        </p:tgtEl>
                                        <p:attrNameLst>
                                          <p:attrName>fill.type</p:attrName>
                                        </p:attrNameLst>
                                      </p:cBhvr>
                                      <p:to>
                                        <p:strVal val="solid"/>
                                      </p:to>
                                    </p:set>
                                  </p:childTnLst>
                                </p:cTn>
                              </p:par>
                            </p:childTnLst>
                          </p:cTn>
                        </p:par>
                      </p:childTnLst>
                    </p:cTn>
                  </p:par>
                  <p:par>
                    <p:cTn id="556" fill="hold">
                      <p:stCondLst>
                        <p:cond delay="indefinite"/>
                      </p:stCondLst>
                      <p:childTnLst>
                        <p:par>
                          <p:cTn id="557" fill="hold">
                            <p:stCondLst>
                              <p:cond delay="0"/>
                            </p:stCondLst>
                            <p:childTnLst>
                              <p:par>
                                <p:cTn id="558" presetID="22" presetClass="entr" presetSubtype="1" fill="hold" grpId="0" nodeType="clickEffect">
                                  <p:stCondLst>
                                    <p:cond delay="0"/>
                                  </p:stCondLst>
                                  <p:childTnLst>
                                    <p:set>
                                      <p:cBhvr>
                                        <p:cTn id="559" dur="1" fill="hold">
                                          <p:stCondLst>
                                            <p:cond delay="0"/>
                                          </p:stCondLst>
                                        </p:cTn>
                                        <p:tgtEl>
                                          <p:spTgt spid="248"/>
                                        </p:tgtEl>
                                        <p:attrNameLst>
                                          <p:attrName>style.visibility</p:attrName>
                                        </p:attrNameLst>
                                      </p:cBhvr>
                                      <p:to>
                                        <p:strVal val="visible"/>
                                      </p:to>
                                    </p:set>
                                    <p:animEffect transition="in" filter="wipe(up)">
                                      <p:cBhvr>
                                        <p:cTn id="560" dur="500"/>
                                        <p:tgtEl>
                                          <p:spTgt spid="248"/>
                                        </p:tgtEl>
                                      </p:cBhvr>
                                    </p:animEffect>
                                  </p:childTnLst>
                                </p:cTn>
                              </p:par>
                            </p:childTnLst>
                          </p:cTn>
                        </p:par>
                      </p:childTnLst>
                    </p:cTn>
                  </p:par>
                  <p:par>
                    <p:cTn id="561" fill="hold">
                      <p:stCondLst>
                        <p:cond delay="indefinite"/>
                      </p:stCondLst>
                      <p:childTnLst>
                        <p:par>
                          <p:cTn id="562" fill="hold">
                            <p:stCondLst>
                              <p:cond delay="0"/>
                            </p:stCondLst>
                            <p:childTnLst>
                              <p:par>
                                <p:cTn id="563" presetID="22" presetClass="entr" presetSubtype="1" fill="hold" nodeType="clickEffect">
                                  <p:stCondLst>
                                    <p:cond delay="0"/>
                                  </p:stCondLst>
                                  <p:childTnLst>
                                    <p:set>
                                      <p:cBhvr>
                                        <p:cTn id="564" dur="1" fill="hold">
                                          <p:stCondLst>
                                            <p:cond delay="0"/>
                                          </p:stCondLst>
                                        </p:cTn>
                                        <p:tgtEl>
                                          <p:spTgt spid="249"/>
                                        </p:tgtEl>
                                        <p:attrNameLst>
                                          <p:attrName>style.visibility</p:attrName>
                                        </p:attrNameLst>
                                      </p:cBhvr>
                                      <p:to>
                                        <p:strVal val="visible"/>
                                      </p:to>
                                    </p:set>
                                    <p:animEffect transition="in" filter="wipe(up)">
                                      <p:cBhvr>
                                        <p:cTn id="565" dur="500"/>
                                        <p:tgtEl>
                                          <p:spTgt spid="249"/>
                                        </p:tgtEl>
                                      </p:cBhvr>
                                    </p:animEffect>
                                  </p:childTnLst>
                                </p:cTn>
                              </p:par>
                            </p:childTnLst>
                          </p:cTn>
                        </p:par>
                      </p:childTnLst>
                    </p:cTn>
                  </p:par>
                  <p:par>
                    <p:cTn id="566" fill="hold">
                      <p:stCondLst>
                        <p:cond delay="indefinite"/>
                      </p:stCondLst>
                      <p:childTnLst>
                        <p:par>
                          <p:cTn id="567" fill="hold">
                            <p:stCondLst>
                              <p:cond delay="0"/>
                            </p:stCondLst>
                            <p:childTnLst>
                              <p:par>
                                <p:cTn id="568" presetID="22" presetClass="entr" presetSubtype="1" fill="hold" nodeType="clickEffect">
                                  <p:stCondLst>
                                    <p:cond delay="0"/>
                                  </p:stCondLst>
                                  <p:childTnLst>
                                    <p:set>
                                      <p:cBhvr>
                                        <p:cTn id="569" dur="1" fill="hold">
                                          <p:stCondLst>
                                            <p:cond delay="0"/>
                                          </p:stCondLst>
                                        </p:cTn>
                                        <p:tgtEl>
                                          <p:spTgt spid="250"/>
                                        </p:tgtEl>
                                        <p:attrNameLst>
                                          <p:attrName>style.visibility</p:attrName>
                                        </p:attrNameLst>
                                      </p:cBhvr>
                                      <p:to>
                                        <p:strVal val="visible"/>
                                      </p:to>
                                    </p:set>
                                    <p:animEffect transition="in" filter="wipe(up)">
                                      <p:cBhvr>
                                        <p:cTn id="570" dur="500"/>
                                        <p:tgtEl>
                                          <p:spTgt spid="250"/>
                                        </p:tgtEl>
                                      </p:cBhvr>
                                    </p:animEffect>
                                  </p:childTnLst>
                                </p:cTn>
                              </p:par>
                            </p:childTnLst>
                          </p:cTn>
                        </p:par>
                      </p:childTnLst>
                    </p:cTn>
                  </p:par>
                  <p:par>
                    <p:cTn id="571" fill="hold">
                      <p:stCondLst>
                        <p:cond delay="indefinite"/>
                      </p:stCondLst>
                      <p:childTnLst>
                        <p:par>
                          <p:cTn id="572" fill="hold">
                            <p:stCondLst>
                              <p:cond delay="0"/>
                            </p:stCondLst>
                            <p:childTnLst>
                              <p:par>
                                <p:cTn id="573" presetID="10" presetClass="exit" presetSubtype="0" fill="hold" grpId="1" nodeType="clickEffect">
                                  <p:stCondLst>
                                    <p:cond delay="0"/>
                                  </p:stCondLst>
                                  <p:childTnLst>
                                    <p:animEffect transition="out" filter="fade">
                                      <p:cBhvr>
                                        <p:cTn id="574" dur="500"/>
                                        <p:tgtEl>
                                          <p:spTgt spid="248"/>
                                        </p:tgtEl>
                                      </p:cBhvr>
                                    </p:animEffect>
                                    <p:set>
                                      <p:cBhvr>
                                        <p:cTn id="575" dur="1" fill="hold">
                                          <p:stCondLst>
                                            <p:cond delay="499"/>
                                          </p:stCondLst>
                                        </p:cTn>
                                        <p:tgtEl>
                                          <p:spTgt spid="248"/>
                                        </p:tgtEl>
                                        <p:attrNameLst>
                                          <p:attrName>style.visibility</p:attrName>
                                        </p:attrNameLst>
                                      </p:cBhvr>
                                      <p:to>
                                        <p:strVal val="hidden"/>
                                      </p:to>
                                    </p:set>
                                  </p:childTnLst>
                                </p:cTn>
                              </p:par>
                              <p:par>
                                <p:cTn id="576" presetID="21" presetClass="emph" presetSubtype="0" fill="hold" nodeType="withEffect">
                                  <p:stCondLst>
                                    <p:cond delay="0"/>
                                  </p:stCondLst>
                                  <p:childTnLst>
                                    <p:animClr clrSpc="hsl" dir="cw">
                                      <p:cBhvr override="childStyle">
                                        <p:cTn id="577" dur="500" fill="hold"/>
                                        <p:tgtEl>
                                          <p:spTgt spid="249"/>
                                        </p:tgtEl>
                                        <p:attrNameLst>
                                          <p:attrName>style.color</p:attrName>
                                        </p:attrNameLst>
                                      </p:cBhvr>
                                      <p:by>
                                        <p:hsl h="7200000" s="0" l="0"/>
                                      </p:by>
                                    </p:animClr>
                                    <p:animClr clrSpc="hsl" dir="cw">
                                      <p:cBhvr>
                                        <p:cTn id="578" dur="500" fill="hold"/>
                                        <p:tgtEl>
                                          <p:spTgt spid="249"/>
                                        </p:tgtEl>
                                        <p:attrNameLst>
                                          <p:attrName>fillcolor</p:attrName>
                                        </p:attrNameLst>
                                      </p:cBhvr>
                                      <p:by>
                                        <p:hsl h="7200000" s="0" l="0"/>
                                      </p:by>
                                    </p:animClr>
                                    <p:animClr clrSpc="hsl" dir="cw">
                                      <p:cBhvr>
                                        <p:cTn id="579" dur="500" fill="hold"/>
                                        <p:tgtEl>
                                          <p:spTgt spid="249"/>
                                        </p:tgtEl>
                                        <p:attrNameLst>
                                          <p:attrName>stroke.color</p:attrName>
                                        </p:attrNameLst>
                                      </p:cBhvr>
                                      <p:by>
                                        <p:hsl h="7200000" s="0" l="0"/>
                                      </p:by>
                                    </p:animClr>
                                    <p:set>
                                      <p:cBhvr>
                                        <p:cTn id="580" dur="500" fill="hold"/>
                                        <p:tgtEl>
                                          <p:spTgt spid="249"/>
                                        </p:tgtEl>
                                        <p:attrNameLst>
                                          <p:attrName>fill.type</p:attrName>
                                        </p:attrNameLst>
                                      </p:cBhvr>
                                      <p:to>
                                        <p:strVal val="solid"/>
                                      </p:to>
                                    </p:set>
                                  </p:childTnLst>
                                </p:cTn>
                              </p:par>
                            </p:childTnLst>
                          </p:cTn>
                        </p:par>
                      </p:childTnLst>
                    </p:cTn>
                  </p:par>
                  <p:par>
                    <p:cTn id="581" fill="hold">
                      <p:stCondLst>
                        <p:cond delay="indefinite"/>
                      </p:stCondLst>
                      <p:childTnLst>
                        <p:par>
                          <p:cTn id="582" fill="hold">
                            <p:stCondLst>
                              <p:cond delay="0"/>
                            </p:stCondLst>
                            <p:childTnLst>
                              <p:par>
                                <p:cTn id="583" presetID="22" presetClass="entr" presetSubtype="1" fill="hold" grpId="0" nodeType="clickEffect">
                                  <p:stCondLst>
                                    <p:cond delay="0"/>
                                  </p:stCondLst>
                                  <p:childTnLst>
                                    <p:set>
                                      <p:cBhvr>
                                        <p:cTn id="584" dur="1" fill="hold">
                                          <p:stCondLst>
                                            <p:cond delay="0"/>
                                          </p:stCondLst>
                                        </p:cTn>
                                        <p:tgtEl>
                                          <p:spTgt spid="251"/>
                                        </p:tgtEl>
                                        <p:attrNameLst>
                                          <p:attrName>style.visibility</p:attrName>
                                        </p:attrNameLst>
                                      </p:cBhvr>
                                      <p:to>
                                        <p:strVal val="visible"/>
                                      </p:to>
                                    </p:set>
                                    <p:animEffect transition="in" filter="wipe(up)">
                                      <p:cBhvr>
                                        <p:cTn id="585" dur="500"/>
                                        <p:tgtEl>
                                          <p:spTgt spid="251"/>
                                        </p:tgtEl>
                                      </p:cBhvr>
                                    </p:animEffect>
                                  </p:childTnLst>
                                </p:cTn>
                              </p:par>
                            </p:childTnLst>
                          </p:cTn>
                        </p:par>
                      </p:childTnLst>
                    </p:cTn>
                  </p:par>
                  <p:par>
                    <p:cTn id="586" fill="hold">
                      <p:stCondLst>
                        <p:cond delay="indefinite"/>
                      </p:stCondLst>
                      <p:childTnLst>
                        <p:par>
                          <p:cTn id="587" fill="hold">
                            <p:stCondLst>
                              <p:cond delay="0"/>
                            </p:stCondLst>
                            <p:childTnLst>
                              <p:par>
                                <p:cTn id="588" presetID="22" presetClass="entr" presetSubtype="1" fill="hold" nodeType="clickEffect">
                                  <p:stCondLst>
                                    <p:cond delay="0"/>
                                  </p:stCondLst>
                                  <p:childTnLst>
                                    <p:set>
                                      <p:cBhvr>
                                        <p:cTn id="589" dur="1" fill="hold">
                                          <p:stCondLst>
                                            <p:cond delay="0"/>
                                          </p:stCondLst>
                                        </p:cTn>
                                        <p:tgtEl>
                                          <p:spTgt spid="252"/>
                                        </p:tgtEl>
                                        <p:attrNameLst>
                                          <p:attrName>style.visibility</p:attrName>
                                        </p:attrNameLst>
                                      </p:cBhvr>
                                      <p:to>
                                        <p:strVal val="visible"/>
                                      </p:to>
                                    </p:set>
                                    <p:animEffect transition="in" filter="wipe(up)">
                                      <p:cBhvr>
                                        <p:cTn id="590" dur="500"/>
                                        <p:tgtEl>
                                          <p:spTgt spid="252"/>
                                        </p:tgtEl>
                                      </p:cBhvr>
                                    </p:animEffect>
                                  </p:childTnLst>
                                </p:cTn>
                              </p:par>
                            </p:childTnLst>
                          </p:cTn>
                        </p:par>
                      </p:childTnLst>
                    </p:cTn>
                  </p:par>
                  <p:par>
                    <p:cTn id="591" fill="hold">
                      <p:stCondLst>
                        <p:cond delay="indefinite"/>
                      </p:stCondLst>
                      <p:childTnLst>
                        <p:par>
                          <p:cTn id="592" fill="hold">
                            <p:stCondLst>
                              <p:cond delay="0"/>
                            </p:stCondLst>
                            <p:childTnLst>
                              <p:par>
                                <p:cTn id="593" presetID="22" presetClass="entr" presetSubtype="1" fill="hold" nodeType="clickEffect">
                                  <p:stCondLst>
                                    <p:cond delay="0"/>
                                  </p:stCondLst>
                                  <p:childTnLst>
                                    <p:set>
                                      <p:cBhvr>
                                        <p:cTn id="594" dur="1" fill="hold">
                                          <p:stCondLst>
                                            <p:cond delay="0"/>
                                          </p:stCondLst>
                                        </p:cTn>
                                        <p:tgtEl>
                                          <p:spTgt spid="253"/>
                                        </p:tgtEl>
                                        <p:attrNameLst>
                                          <p:attrName>style.visibility</p:attrName>
                                        </p:attrNameLst>
                                      </p:cBhvr>
                                      <p:to>
                                        <p:strVal val="visible"/>
                                      </p:to>
                                    </p:set>
                                    <p:animEffect transition="in" filter="wipe(up)">
                                      <p:cBhvr>
                                        <p:cTn id="595" dur="500"/>
                                        <p:tgtEl>
                                          <p:spTgt spid="253"/>
                                        </p:tgtEl>
                                      </p:cBhvr>
                                    </p:animEffect>
                                  </p:childTnLst>
                                </p:cTn>
                              </p:par>
                            </p:childTnLst>
                          </p:cTn>
                        </p:par>
                      </p:childTnLst>
                    </p:cTn>
                  </p:par>
                  <p:par>
                    <p:cTn id="596" fill="hold">
                      <p:stCondLst>
                        <p:cond delay="indefinite"/>
                      </p:stCondLst>
                      <p:childTnLst>
                        <p:par>
                          <p:cTn id="597" fill="hold">
                            <p:stCondLst>
                              <p:cond delay="0"/>
                            </p:stCondLst>
                            <p:childTnLst>
                              <p:par>
                                <p:cTn id="598" presetID="10" presetClass="exit" presetSubtype="0" fill="hold" grpId="1" nodeType="clickEffect">
                                  <p:stCondLst>
                                    <p:cond delay="0"/>
                                  </p:stCondLst>
                                  <p:childTnLst>
                                    <p:animEffect transition="out" filter="fade">
                                      <p:cBhvr>
                                        <p:cTn id="599" dur="500"/>
                                        <p:tgtEl>
                                          <p:spTgt spid="251"/>
                                        </p:tgtEl>
                                      </p:cBhvr>
                                    </p:animEffect>
                                    <p:set>
                                      <p:cBhvr>
                                        <p:cTn id="600" dur="1" fill="hold">
                                          <p:stCondLst>
                                            <p:cond delay="499"/>
                                          </p:stCondLst>
                                        </p:cTn>
                                        <p:tgtEl>
                                          <p:spTgt spid="251"/>
                                        </p:tgtEl>
                                        <p:attrNameLst>
                                          <p:attrName>style.visibility</p:attrName>
                                        </p:attrNameLst>
                                      </p:cBhvr>
                                      <p:to>
                                        <p:strVal val="hidden"/>
                                      </p:to>
                                    </p:set>
                                  </p:childTnLst>
                                </p:cTn>
                              </p:par>
                              <p:par>
                                <p:cTn id="601" presetID="21" presetClass="emph" presetSubtype="0" fill="hold" nodeType="withEffect">
                                  <p:stCondLst>
                                    <p:cond delay="0"/>
                                  </p:stCondLst>
                                  <p:childTnLst>
                                    <p:animClr clrSpc="hsl" dir="cw">
                                      <p:cBhvr override="childStyle">
                                        <p:cTn id="602" dur="500" fill="hold"/>
                                        <p:tgtEl>
                                          <p:spTgt spid="252"/>
                                        </p:tgtEl>
                                        <p:attrNameLst>
                                          <p:attrName>style.color</p:attrName>
                                        </p:attrNameLst>
                                      </p:cBhvr>
                                      <p:by>
                                        <p:hsl h="7200000" s="0" l="0"/>
                                      </p:by>
                                    </p:animClr>
                                    <p:animClr clrSpc="hsl" dir="cw">
                                      <p:cBhvr>
                                        <p:cTn id="603" dur="500" fill="hold"/>
                                        <p:tgtEl>
                                          <p:spTgt spid="252"/>
                                        </p:tgtEl>
                                        <p:attrNameLst>
                                          <p:attrName>fillcolor</p:attrName>
                                        </p:attrNameLst>
                                      </p:cBhvr>
                                      <p:by>
                                        <p:hsl h="7200000" s="0" l="0"/>
                                      </p:by>
                                    </p:animClr>
                                    <p:animClr clrSpc="hsl" dir="cw">
                                      <p:cBhvr>
                                        <p:cTn id="604" dur="500" fill="hold"/>
                                        <p:tgtEl>
                                          <p:spTgt spid="252"/>
                                        </p:tgtEl>
                                        <p:attrNameLst>
                                          <p:attrName>stroke.color</p:attrName>
                                        </p:attrNameLst>
                                      </p:cBhvr>
                                      <p:by>
                                        <p:hsl h="7200000" s="0" l="0"/>
                                      </p:by>
                                    </p:animClr>
                                    <p:set>
                                      <p:cBhvr>
                                        <p:cTn id="605" dur="500" fill="hold"/>
                                        <p:tgtEl>
                                          <p:spTgt spid="252"/>
                                        </p:tgtEl>
                                        <p:attrNameLst>
                                          <p:attrName>fill.type</p:attrName>
                                        </p:attrNameLst>
                                      </p:cBhvr>
                                      <p:to>
                                        <p:strVal val="solid"/>
                                      </p:to>
                                    </p:set>
                                  </p:childTnLst>
                                </p:cTn>
                              </p:par>
                            </p:childTnLst>
                          </p:cTn>
                        </p:par>
                      </p:childTnLst>
                    </p:cTn>
                  </p:par>
                  <p:par>
                    <p:cTn id="606" fill="hold">
                      <p:stCondLst>
                        <p:cond delay="indefinite"/>
                      </p:stCondLst>
                      <p:childTnLst>
                        <p:par>
                          <p:cTn id="607" fill="hold">
                            <p:stCondLst>
                              <p:cond delay="0"/>
                            </p:stCondLst>
                            <p:childTnLst>
                              <p:par>
                                <p:cTn id="608" presetID="22" presetClass="entr" presetSubtype="1" fill="hold" grpId="0" nodeType="clickEffect">
                                  <p:stCondLst>
                                    <p:cond delay="0"/>
                                  </p:stCondLst>
                                  <p:childTnLst>
                                    <p:set>
                                      <p:cBhvr>
                                        <p:cTn id="609" dur="1" fill="hold">
                                          <p:stCondLst>
                                            <p:cond delay="0"/>
                                          </p:stCondLst>
                                        </p:cTn>
                                        <p:tgtEl>
                                          <p:spTgt spid="254"/>
                                        </p:tgtEl>
                                        <p:attrNameLst>
                                          <p:attrName>style.visibility</p:attrName>
                                        </p:attrNameLst>
                                      </p:cBhvr>
                                      <p:to>
                                        <p:strVal val="visible"/>
                                      </p:to>
                                    </p:set>
                                    <p:animEffect transition="in" filter="wipe(up)">
                                      <p:cBhvr>
                                        <p:cTn id="610" dur="500"/>
                                        <p:tgtEl>
                                          <p:spTgt spid="254"/>
                                        </p:tgtEl>
                                      </p:cBhvr>
                                    </p:animEffect>
                                  </p:childTnLst>
                                </p:cTn>
                              </p:par>
                            </p:childTnLst>
                          </p:cTn>
                        </p:par>
                      </p:childTnLst>
                    </p:cTn>
                  </p:par>
                  <p:par>
                    <p:cTn id="611" fill="hold">
                      <p:stCondLst>
                        <p:cond delay="indefinite"/>
                      </p:stCondLst>
                      <p:childTnLst>
                        <p:par>
                          <p:cTn id="612" fill="hold">
                            <p:stCondLst>
                              <p:cond delay="0"/>
                            </p:stCondLst>
                            <p:childTnLst>
                              <p:par>
                                <p:cTn id="613" presetID="22" presetClass="entr" presetSubtype="1" fill="hold" nodeType="clickEffect">
                                  <p:stCondLst>
                                    <p:cond delay="0"/>
                                  </p:stCondLst>
                                  <p:childTnLst>
                                    <p:set>
                                      <p:cBhvr>
                                        <p:cTn id="614" dur="1" fill="hold">
                                          <p:stCondLst>
                                            <p:cond delay="0"/>
                                          </p:stCondLst>
                                        </p:cTn>
                                        <p:tgtEl>
                                          <p:spTgt spid="255"/>
                                        </p:tgtEl>
                                        <p:attrNameLst>
                                          <p:attrName>style.visibility</p:attrName>
                                        </p:attrNameLst>
                                      </p:cBhvr>
                                      <p:to>
                                        <p:strVal val="visible"/>
                                      </p:to>
                                    </p:set>
                                    <p:animEffect transition="in" filter="wipe(up)">
                                      <p:cBhvr>
                                        <p:cTn id="615" dur="500"/>
                                        <p:tgtEl>
                                          <p:spTgt spid="255"/>
                                        </p:tgtEl>
                                      </p:cBhvr>
                                    </p:animEffect>
                                  </p:childTnLst>
                                </p:cTn>
                              </p:par>
                            </p:childTnLst>
                          </p:cTn>
                        </p:par>
                      </p:childTnLst>
                    </p:cTn>
                  </p:par>
                  <p:par>
                    <p:cTn id="616" fill="hold">
                      <p:stCondLst>
                        <p:cond delay="indefinite"/>
                      </p:stCondLst>
                      <p:childTnLst>
                        <p:par>
                          <p:cTn id="617" fill="hold">
                            <p:stCondLst>
                              <p:cond delay="0"/>
                            </p:stCondLst>
                            <p:childTnLst>
                              <p:par>
                                <p:cTn id="618" presetID="22" presetClass="entr" presetSubtype="1" fill="hold" nodeType="clickEffect">
                                  <p:stCondLst>
                                    <p:cond delay="0"/>
                                  </p:stCondLst>
                                  <p:childTnLst>
                                    <p:set>
                                      <p:cBhvr>
                                        <p:cTn id="619" dur="1" fill="hold">
                                          <p:stCondLst>
                                            <p:cond delay="0"/>
                                          </p:stCondLst>
                                        </p:cTn>
                                        <p:tgtEl>
                                          <p:spTgt spid="256"/>
                                        </p:tgtEl>
                                        <p:attrNameLst>
                                          <p:attrName>style.visibility</p:attrName>
                                        </p:attrNameLst>
                                      </p:cBhvr>
                                      <p:to>
                                        <p:strVal val="visible"/>
                                      </p:to>
                                    </p:set>
                                    <p:animEffect transition="in" filter="wipe(up)">
                                      <p:cBhvr>
                                        <p:cTn id="620" dur="500"/>
                                        <p:tgtEl>
                                          <p:spTgt spid="256"/>
                                        </p:tgtEl>
                                      </p:cBhvr>
                                    </p:animEffect>
                                  </p:childTnLst>
                                </p:cTn>
                              </p:par>
                            </p:childTnLst>
                          </p:cTn>
                        </p:par>
                      </p:childTnLst>
                    </p:cTn>
                  </p:par>
                  <p:par>
                    <p:cTn id="621" fill="hold">
                      <p:stCondLst>
                        <p:cond delay="indefinite"/>
                      </p:stCondLst>
                      <p:childTnLst>
                        <p:par>
                          <p:cTn id="622" fill="hold">
                            <p:stCondLst>
                              <p:cond delay="0"/>
                            </p:stCondLst>
                            <p:childTnLst>
                              <p:par>
                                <p:cTn id="623" presetID="10" presetClass="exit" presetSubtype="0" fill="hold" grpId="1" nodeType="clickEffect">
                                  <p:stCondLst>
                                    <p:cond delay="0"/>
                                  </p:stCondLst>
                                  <p:childTnLst>
                                    <p:animEffect transition="out" filter="fade">
                                      <p:cBhvr>
                                        <p:cTn id="624" dur="500"/>
                                        <p:tgtEl>
                                          <p:spTgt spid="254"/>
                                        </p:tgtEl>
                                      </p:cBhvr>
                                    </p:animEffect>
                                    <p:set>
                                      <p:cBhvr>
                                        <p:cTn id="625" dur="1" fill="hold">
                                          <p:stCondLst>
                                            <p:cond delay="499"/>
                                          </p:stCondLst>
                                        </p:cTn>
                                        <p:tgtEl>
                                          <p:spTgt spid="254"/>
                                        </p:tgtEl>
                                        <p:attrNameLst>
                                          <p:attrName>style.visibility</p:attrName>
                                        </p:attrNameLst>
                                      </p:cBhvr>
                                      <p:to>
                                        <p:strVal val="hidden"/>
                                      </p:to>
                                    </p:set>
                                  </p:childTnLst>
                                </p:cTn>
                              </p:par>
                              <p:par>
                                <p:cTn id="626" presetID="21" presetClass="emph" presetSubtype="0" fill="hold" nodeType="withEffect">
                                  <p:stCondLst>
                                    <p:cond delay="0"/>
                                  </p:stCondLst>
                                  <p:childTnLst>
                                    <p:animClr clrSpc="hsl" dir="cw">
                                      <p:cBhvr override="childStyle">
                                        <p:cTn id="627" dur="500" fill="hold"/>
                                        <p:tgtEl>
                                          <p:spTgt spid="255"/>
                                        </p:tgtEl>
                                        <p:attrNameLst>
                                          <p:attrName>style.color</p:attrName>
                                        </p:attrNameLst>
                                      </p:cBhvr>
                                      <p:by>
                                        <p:hsl h="7200000" s="0" l="0"/>
                                      </p:by>
                                    </p:animClr>
                                    <p:animClr clrSpc="hsl" dir="cw">
                                      <p:cBhvr>
                                        <p:cTn id="628" dur="500" fill="hold"/>
                                        <p:tgtEl>
                                          <p:spTgt spid="255"/>
                                        </p:tgtEl>
                                        <p:attrNameLst>
                                          <p:attrName>fillcolor</p:attrName>
                                        </p:attrNameLst>
                                      </p:cBhvr>
                                      <p:by>
                                        <p:hsl h="7200000" s="0" l="0"/>
                                      </p:by>
                                    </p:animClr>
                                    <p:animClr clrSpc="hsl" dir="cw">
                                      <p:cBhvr>
                                        <p:cTn id="629" dur="500" fill="hold"/>
                                        <p:tgtEl>
                                          <p:spTgt spid="255"/>
                                        </p:tgtEl>
                                        <p:attrNameLst>
                                          <p:attrName>stroke.color</p:attrName>
                                        </p:attrNameLst>
                                      </p:cBhvr>
                                      <p:by>
                                        <p:hsl h="7200000" s="0" l="0"/>
                                      </p:by>
                                    </p:animClr>
                                    <p:set>
                                      <p:cBhvr>
                                        <p:cTn id="630" dur="500" fill="hold"/>
                                        <p:tgtEl>
                                          <p:spTgt spid="255"/>
                                        </p:tgtEl>
                                        <p:attrNameLst>
                                          <p:attrName>fill.type</p:attrName>
                                        </p:attrNameLst>
                                      </p:cBhvr>
                                      <p:to>
                                        <p:strVal val="solid"/>
                                      </p:to>
                                    </p:set>
                                  </p:childTnLst>
                                </p:cTn>
                              </p:par>
                            </p:childTnLst>
                          </p:cTn>
                        </p:par>
                      </p:childTnLst>
                    </p:cTn>
                  </p:par>
                  <p:par>
                    <p:cTn id="631" fill="hold">
                      <p:stCondLst>
                        <p:cond delay="indefinite"/>
                      </p:stCondLst>
                      <p:childTnLst>
                        <p:par>
                          <p:cTn id="632" fill="hold">
                            <p:stCondLst>
                              <p:cond delay="0"/>
                            </p:stCondLst>
                            <p:childTnLst>
                              <p:par>
                                <p:cTn id="633" presetID="22" presetClass="entr" presetSubtype="1" fill="hold" grpId="0" nodeType="clickEffect">
                                  <p:stCondLst>
                                    <p:cond delay="0"/>
                                  </p:stCondLst>
                                  <p:childTnLst>
                                    <p:set>
                                      <p:cBhvr>
                                        <p:cTn id="634" dur="1" fill="hold">
                                          <p:stCondLst>
                                            <p:cond delay="0"/>
                                          </p:stCondLst>
                                        </p:cTn>
                                        <p:tgtEl>
                                          <p:spTgt spid="257"/>
                                        </p:tgtEl>
                                        <p:attrNameLst>
                                          <p:attrName>style.visibility</p:attrName>
                                        </p:attrNameLst>
                                      </p:cBhvr>
                                      <p:to>
                                        <p:strVal val="visible"/>
                                      </p:to>
                                    </p:set>
                                    <p:animEffect transition="in" filter="wipe(up)">
                                      <p:cBhvr>
                                        <p:cTn id="635" dur="500"/>
                                        <p:tgtEl>
                                          <p:spTgt spid="257"/>
                                        </p:tgtEl>
                                      </p:cBhvr>
                                    </p:animEffect>
                                  </p:childTnLst>
                                </p:cTn>
                              </p:par>
                            </p:childTnLst>
                          </p:cTn>
                        </p:par>
                      </p:childTnLst>
                    </p:cTn>
                  </p:par>
                  <p:par>
                    <p:cTn id="636" fill="hold">
                      <p:stCondLst>
                        <p:cond delay="indefinite"/>
                      </p:stCondLst>
                      <p:childTnLst>
                        <p:par>
                          <p:cTn id="637" fill="hold">
                            <p:stCondLst>
                              <p:cond delay="0"/>
                            </p:stCondLst>
                            <p:childTnLst>
                              <p:par>
                                <p:cTn id="638" presetID="22" presetClass="entr" presetSubtype="1" fill="hold" nodeType="clickEffect">
                                  <p:stCondLst>
                                    <p:cond delay="0"/>
                                  </p:stCondLst>
                                  <p:childTnLst>
                                    <p:set>
                                      <p:cBhvr>
                                        <p:cTn id="639" dur="1" fill="hold">
                                          <p:stCondLst>
                                            <p:cond delay="0"/>
                                          </p:stCondLst>
                                        </p:cTn>
                                        <p:tgtEl>
                                          <p:spTgt spid="258"/>
                                        </p:tgtEl>
                                        <p:attrNameLst>
                                          <p:attrName>style.visibility</p:attrName>
                                        </p:attrNameLst>
                                      </p:cBhvr>
                                      <p:to>
                                        <p:strVal val="visible"/>
                                      </p:to>
                                    </p:set>
                                    <p:animEffect transition="in" filter="wipe(up)">
                                      <p:cBhvr>
                                        <p:cTn id="640" dur="500"/>
                                        <p:tgtEl>
                                          <p:spTgt spid="258"/>
                                        </p:tgtEl>
                                      </p:cBhvr>
                                    </p:animEffect>
                                  </p:childTnLst>
                                </p:cTn>
                              </p:par>
                            </p:childTnLst>
                          </p:cTn>
                        </p:par>
                      </p:childTnLst>
                    </p:cTn>
                  </p:par>
                  <p:par>
                    <p:cTn id="641" fill="hold">
                      <p:stCondLst>
                        <p:cond delay="indefinite"/>
                      </p:stCondLst>
                      <p:childTnLst>
                        <p:par>
                          <p:cTn id="642" fill="hold">
                            <p:stCondLst>
                              <p:cond delay="0"/>
                            </p:stCondLst>
                            <p:childTnLst>
                              <p:par>
                                <p:cTn id="643" presetID="22" presetClass="entr" presetSubtype="1" fill="hold" nodeType="clickEffect">
                                  <p:stCondLst>
                                    <p:cond delay="0"/>
                                  </p:stCondLst>
                                  <p:childTnLst>
                                    <p:set>
                                      <p:cBhvr>
                                        <p:cTn id="644" dur="1" fill="hold">
                                          <p:stCondLst>
                                            <p:cond delay="0"/>
                                          </p:stCondLst>
                                        </p:cTn>
                                        <p:tgtEl>
                                          <p:spTgt spid="259"/>
                                        </p:tgtEl>
                                        <p:attrNameLst>
                                          <p:attrName>style.visibility</p:attrName>
                                        </p:attrNameLst>
                                      </p:cBhvr>
                                      <p:to>
                                        <p:strVal val="visible"/>
                                      </p:to>
                                    </p:set>
                                    <p:animEffect transition="in" filter="wipe(up)">
                                      <p:cBhvr>
                                        <p:cTn id="645" dur="500"/>
                                        <p:tgtEl>
                                          <p:spTgt spid="259"/>
                                        </p:tgtEl>
                                      </p:cBhvr>
                                    </p:animEffect>
                                  </p:childTnLst>
                                </p:cTn>
                              </p:par>
                            </p:childTnLst>
                          </p:cTn>
                        </p:par>
                      </p:childTnLst>
                    </p:cTn>
                  </p:par>
                  <p:par>
                    <p:cTn id="646" fill="hold">
                      <p:stCondLst>
                        <p:cond delay="indefinite"/>
                      </p:stCondLst>
                      <p:childTnLst>
                        <p:par>
                          <p:cTn id="647" fill="hold">
                            <p:stCondLst>
                              <p:cond delay="0"/>
                            </p:stCondLst>
                            <p:childTnLst>
                              <p:par>
                                <p:cTn id="648" presetID="10" presetClass="exit" presetSubtype="0" fill="hold" grpId="1" nodeType="clickEffect">
                                  <p:stCondLst>
                                    <p:cond delay="0"/>
                                  </p:stCondLst>
                                  <p:childTnLst>
                                    <p:animEffect transition="out" filter="fade">
                                      <p:cBhvr>
                                        <p:cTn id="649" dur="500"/>
                                        <p:tgtEl>
                                          <p:spTgt spid="257"/>
                                        </p:tgtEl>
                                      </p:cBhvr>
                                    </p:animEffect>
                                    <p:set>
                                      <p:cBhvr>
                                        <p:cTn id="650" dur="1" fill="hold">
                                          <p:stCondLst>
                                            <p:cond delay="499"/>
                                          </p:stCondLst>
                                        </p:cTn>
                                        <p:tgtEl>
                                          <p:spTgt spid="257"/>
                                        </p:tgtEl>
                                        <p:attrNameLst>
                                          <p:attrName>style.visibility</p:attrName>
                                        </p:attrNameLst>
                                      </p:cBhvr>
                                      <p:to>
                                        <p:strVal val="hidden"/>
                                      </p:to>
                                    </p:set>
                                  </p:childTnLst>
                                </p:cTn>
                              </p:par>
                              <p:par>
                                <p:cTn id="651" presetID="21" presetClass="emph" presetSubtype="0" fill="hold" nodeType="withEffect">
                                  <p:stCondLst>
                                    <p:cond delay="0"/>
                                  </p:stCondLst>
                                  <p:childTnLst>
                                    <p:animClr clrSpc="hsl" dir="cw">
                                      <p:cBhvr override="childStyle">
                                        <p:cTn id="652" dur="500" fill="hold"/>
                                        <p:tgtEl>
                                          <p:spTgt spid="258"/>
                                        </p:tgtEl>
                                        <p:attrNameLst>
                                          <p:attrName>style.color</p:attrName>
                                        </p:attrNameLst>
                                      </p:cBhvr>
                                      <p:by>
                                        <p:hsl h="7200000" s="0" l="0"/>
                                      </p:by>
                                    </p:animClr>
                                    <p:animClr clrSpc="hsl" dir="cw">
                                      <p:cBhvr>
                                        <p:cTn id="653" dur="500" fill="hold"/>
                                        <p:tgtEl>
                                          <p:spTgt spid="258"/>
                                        </p:tgtEl>
                                        <p:attrNameLst>
                                          <p:attrName>fillcolor</p:attrName>
                                        </p:attrNameLst>
                                      </p:cBhvr>
                                      <p:by>
                                        <p:hsl h="7200000" s="0" l="0"/>
                                      </p:by>
                                    </p:animClr>
                                    <p:animClr clrSpc="hsl" dir="cw">
                                      <p:cBhvr>
                                        <p:cTn id="654" dur="500" fill="hold"/>
                                        <p:tgtEl>
                                          <p:spTgt spid="258"/>
                                        </p:tgtEl>
                                        <p:attrNameLst>
                                          <p:attrName>stroke.color</p:attrName>
                                        </p:attrNameLst>
                                      </p:cBhvr>
                                      <p:by>
                                        <p:hsl h="7200000" s="0" l="0"/>
                                      </p:by>
                                    </p:animClr>
                                    <p:set>
                                      <p:cBhvr>
                                        <p:cTn id="655" dur="500" fill="hold"/>
                                        <p:tgtEl>
                                          <p:spTgt spid="258"/>
                                        </p:tgtEl>
                                        <p:attrNameLst>
                                          <p:attrName>fill.type</p:attrName>
                                        </p:attrNameLst>
                                      </p:cBhvr>
                                      <p:to>
                                        <p:strVal val="solid"/>
                                      </p:to>
                                    </p:set>
                                  </p:childTnLst>
                                </p:cTn>
                              </p:par>
                            </p:childTnLst>
                          </p:cTn>
                        </p:par>
                      </p:childTnLst>
                    </p:cTn>
                  </p:par>
                  <p:par>
                    <p:cTn id="656" fill="hold">
                      <p:stCondLst>
                        <p:cond delay="indefinite"/>
                      </p:stCondLst>
                      <p:childTnLst>
                        <p:par>
                          <p:cTn id="657" fill="hold">
                            <p:stCondLst>
                              <p:cond delay="0"/>
                            </p:stCondLst>
                            <p:childTnLst>
                              <p:par>
                                <p:cTn id="658" presetID="22" presetClass="entr" presetSubtype="1" fill="hold" grpId="0" nodeType="clickEffect">
                                  <p:stCondLst>
                                    <p:cond delay="0"/>
                                  </p:stCondLst>
                                  <p:childTnLst>
                                    <p:set>
                                      <p:cBhvr>
                                        <p:cTn id="659" dur="1" fill="hold">
                                          <p:stCondLst>
                                            <p:cond delay="0"/>
                                          </p:stCondLst>
                                        </p:cTn>
                                        <p:tgtEl>
                                          <p:spTgt spid="260"/>
                                        </p:tgtEl>
                                        <p:attrNameLst>
                                          <p:attrName>style.visibility</p:attrName>
                                        </p:attrNameLst>
                                      </p:cBhvr>
                                      <p:to>
                                        <p:strVal val="visible"/>
                                      </p:to>
                                    </p:set>
                                    <p:animEffect transition="in" filter="wipe(up)">
                                      <p:cBhvr>
                                        <p:cTn id="660" dur="500"/>
                                        <p:tgtEl>
                                          <p:spTgt spid="260"/>
                                        </p:tgtEl>
                                      </p:cBhvr>
                                    </p:animEffect>
                                  </p:childTnLst>
                                </p:cTn>
                              </p:par>
                            </p:childTnLst>
                          </p:cTn>
                        </p:par>
                      </p:childTnLst>
                    </p:cTn>
                  </p:par>
                  <p:par>
                    <p:cTn id="661" fill="hold">
                      <p:stCondLst>
                        <p:cond delay="indefinite"/>
                      </p:stCondLst>
                      <p:childTnLst>
                        <p:par>
                          <p:cTn id="662" fill="hold">
                            <p:stCondLst>
                              <p:cond delay="0"/>
                            </p:stCondLst>
                            <p:childTnLst>
                              <p:par>
                                <p:cTn id="663" presetID="22" presetClass="entr" presetSubtype="1" fill="hold" nodeType="clickEffect">
                                  <p:stCondLst>
                                    <p:cond delay="0"/>
                                  </p:stCondLst>
                                  <p:childTnLst>
                                    <p:set>
                                      <p:cBhvr>
                                        <p:cTn id="664" dur="1" fill="hold">
                                          <p:stCondLst>
                                            <p:cond delay="0"/>
                                          </p:stCondLst>
                                        </p:cTn>
                                        <p:tgtEl>
                                          <p:spTgt spid="261"/>
                                        </p:tgtEl>
                                        <p:attrNameLst>
                                          <p:attrName>style.visibility</p:attrName>
                                        </p:attrNameLst>
                                      </p:cBhvr>
                                      <p:to>
                                        <p:strVal val="visible"/>
                                      </p:to>
                                    </p:set>
                                    <p:animEffect transition="in" filter="wipe(up)">
                                      <p:cBhvr>
                                        <p:cTn id="665" dur="500"/>
                                        <p:tgtEl>
                                          <p:spTgt spid="261"/>
                                        </p:tgtEl>
                                      </p:cBhvr>
                                    </p:animEffect>
                                  </p:childTnLst>
                                </p:cTn>
                              </p:par>
                            </p:childTnLst>
                          </p:cTn>
                        </p:par>
                      </p:childTnLst>
                    </p:cTn>
                  </p:par>
                  <p:par>
                    <p:cTn id="666" fill="hold">
                      <p:stCondLst>
                        <p:cond delay="indefinite"/>
                      </p:stCondLst>
                      <p:childTnLst>
                        <p:par>
                          <p:cTn id="667" fill="hold">
                            <p:stCondLst>
                              <p:cond delay="0"/>
                            </p:stCondLst>
                            <p:childTnLst>
                              <p:par>
                                <p:cTn id="668" presetID="22" presetClass="entr" presetSubtype="1" fill="hold" nodeType="clickEffect">
                                  <p:stCondLst>
                                    <p:cond delay="0"/>
                                  </p:stCondLst>
                                  <p:childTnLst>
                                    <p:set>
                                      <p:cBhvr>
                                        <p:cTn id="669" dur="1" fill="hold">
                                          <p:stCondLst>
                                            <p:cond delay="0"/>
                                          </p:stCondLst>
                                        </p:cTn>
                                        <p:tgtEl>
                                          <p:spTgt spid="262"/>
                                        </p:tgtEl>
                                        <p:attrNameLst>
                                          <p:attrName>style.visibility</p:attrName>
                                        </p:attrNameLst>
                                      </p:cBhvr>
                                      <p:to>
                                        <p:strVal val="visible"/>
                                      </p:to>
                                    </p:set>
                                    <p:animEffect transition="in" filter="wipe(up)">
                                      <p:cBhvr>
                                        <p:cTn id="670" dur="500"/>
                                        <p:tgtEl>
                                          <p:spTgt spid="262"/>
                                        </p:tgtEl>
                                      </p:cBhvr>
                                    </p:animEffect>
                                  </p:childTnLst>
                                </p:cTn>
                              </p:par>
                            </p:childTnLst>
                          </p:cTn>
                        </p:par>
                      </p:childTnLst>
                    </p:cTn>
                  </p:par>
                  <p:par>
                    <p:cTn id="671" fill="hold">
                      <p:stCondLst>
                        <p:cond delay="indefinite"/>
                      </p:stCondLst>
                      <p:childTnLst>
                        <p:par>
                          <p:cTn id="672" fill="hold">
                            <p:stCondLst>
                              <p:cond delay="0"/>
                            </p:stCondLst>
                            <p:childTnLst>
                              <p:par>
                                <p:cTn id="673" presetID="10" presetClass="exit" presetSubtype="0" fill="hold" grpId="1" nodeType="clickEffect">
                                  <p:stCondLst>
                                    <p:cond delay="0"/>
                                  </p:stCondLst>
                                  <p:childTnLst>
                                    <p:animEffect transition="out" filter="fade">
                                      <p:cBhvr>
                                        <p:cTn id="674" dur="500"/>
                                        <p:tgtEl>
                                          <p:spTgt spid="260"/>
                                        </p:tgtEl>
                                      </p:cBhvr>
                                    </p:animEffect>
                                    <p:set>
                                      <p:cBhvr>
                                        <p:cTn id="675" dur="1" fill="hold">
                                          <p:stCondLst>
                                            <p:cond delay="499"/>
                                          </p:stCondLst>
                                        </p:cTn>
                                        <p:tgtEl>
                                          <p:spTgt spid="260"/>
                                        </p:tgtEl>
                                        <p:attrNameLst>
                                          <p:attrName>style.visibility</p:attrName>
                                        </p:attrNameLst>
                                      </p:cBhvr>
                                      <p:to>
                                        <p:strVal val="hidden"/>
                                      </p:to>
                                    </p:set>
                                  </p:childTnLst>
                                </p:cTn>
                              </p:par>
                              <p:par>
                                <p:cTn id="676" presetID="21" presetClass="emph" presetSubtype="0" fill="hold" nodeType="withEffect">
                                  <p:stCondLst>
                                    <p:cond delay="0"/>
                                  </p:stCondLst>
                                  <p:childTnLst>
                                    <p:animClr clrSpc="hsl" dir="cw">
                                      <p:cBhvr override="childStyle">
                                        <p:cTn id="677" dur="500" fill="hold"/>
                                        <p:tgtEl>
                                          <p:spTgt spid="261"/>
                                        </p:tgtEl>
                                        <p:attrNameLst>
                                          <p:attrName>style.color</p:attrName>
                                        </p:attrNameLst>
                                      </p:cBhvr>
                                      <p:by>
                                        <p:hsl h="7200000" s="0" l="0"/>
                                      </p:by>
                                    </p:animClr>
                                    <p:animClr clrSpc="hsl" dir="cw">
                                      <p:cBhvr>
                                        <p:cTn id="678" dur="500" fill="hold"/>
                                        <p:tgtEl>
                                          <p:spTgt spid="261"/>
                                        </p:tgtEl>
                                        <p:attrNameLst>
                                          <p:attrName>fillcolor</p:attrName>
                                        </p:attrNameLst>
                                      </p:cBhvr>
                                      <p:by>
                                        <p:hsl h="7200000" s="0" l="0"/>
                                      </p:by>
                                    </p:animClr>
                                    <p:animClr clrSpc="hsl" dir="cw">
                                      <p:cBhvr>
                                        <p:cTn id="679" dur="500" fill="hold"/>
                                        <p:tgtEl>
                                          <p:spTgt spid="261"/>
                                        </p:tgtEl>
                                        <p:attrNameLst>
                                          <p:attrName>stroke.color</p:attrName>
                                        </p:attrNameLst>
                                      </p:cBhvr>
                                      <p:by>
                                        <p:hsl h="7200000" s="0" l="0"/>
                                      </p:by>
                                    </p:animClr>
                                    <p:set>
                                      <p:cBhvr>
                                        <p:cTn id="680" dur="500" fill="hold"/>
                                        <p:tgtEl>
                                          <p:spTgt spid="261"/>
                                        </p:tgtEl>
                                        <p:attrNameLst>
                                          <p:attrName>fill.type</p:attrName>
                                        </p:attrNameLst>
                                      </p:cBhvr>
                                      <p:to>
                                        <p:strVal val="solid"/>
                                      </p:to>
                                    </p:set>
                                  </p:childTnLst>
                                </p:cTn>
                              </p:par>
                            </p:childTnLst>
                          </p:cTn>
                        </p:par>
                      </p:childTnLst>
                    </p:cTn>
                  </p:par>
                  <p:par>
                    <p:cTn id="681" fill="hold">
                      <p:stCondLst>
                        <p:cond delay="indefinite"/>
                      </p:stCondLst>
                      <p:childTnLst>
                        <p:par>
                          <p:cTn id="682" fill="hold">
                            <p:stCondLst>
                              <p:cond delay="0"/>
                            </p:stCondLst>
                            <p:childTnLst>
                              <p:par>
                                <p:cTn id="683" presetID="22" presetClass="entr" presetSubtype="1" fill="hold" grpId="0" nodeType="clickEffect">
                                  <p:stCondLst>
                                    <p:cond delay="0"/>
                                  </p:stCondLst>
                                  <p:childTnLst>
                                    <p:set>
                                      <p:cBhvr>
                                        <p:cTn id="684" dur="1" fill="hold">
                                          <p:stCondLst>
                                            <p:cond delay="0"/>
                                          </p:stCondLst>
                                        </p:cTn>
                                        <p:tgtEl>
                                          <p:spTgt spid="263"/>
                                        </p:tgtEl>
                                        <p:attrNameLst>
                                          <p:attrName>style.visibility</p:attrName>
                                        </p:attrNameLst>
                                      </p:cBhvr>
                                      <p:to>
                                        <p:strVal val="visible"/>
                                      </p:to>
                                    </p:set>
                                    <p:animEffect transition="in" filter="wipe(up)">
                                      <p:cBhvr>
                                        <p:cTn id="685" dur="500"/>
                                        <p:tgtEl>
                                          <p:spTgt spid="263"/>
                                        </p:tgtEl>
                                      </p:cBhvr>
                                    </p:animEffect>
                                  </p:childTnLst>
                                </p:cTn>
                              </p:par>
                            </p:childTnLst>
                          </p:cTn>
                        </p:par>
                      </p:childTnLst>
                    </p:cTn>
                  </p:par>
                  <p:par>
                    <p:cTn id="686" fill="hold">
                      <p:stCondLst>
                        <p:cond delay="indefinite"/>
                      </p:stCondLst>
                      <p:childTnLst>
                        <p:par>
                          <p:cTn id="687" fill="hold">
                            <p:stCondLst>
                              <p:cond delay="0"/>
                            </p:stCondLst>
                            <p:childTnLst>
                              <p:par>
                                <p:cTn id="688" presetID="22" presetClass="entr" presetSubtype="1" fill="hold" nodeType="clickEffect">
                                  <p:stCondLst>
                                    <p:cond delay="0"/>
                                  </p:stCondLst>
                                  <p:childTnLst>
                                    <p:set>
                                      <p:cBhvr>
                                        <p:cTn id="689" dur="1" fill="hold">
                                          <p:stCondLst>
                                            <p:cond delay="0"/>
                                          </p:stCondLst>
                                        </p:cTn>
                                        <p:tgtEl>
                                          <p:spTgt spid="264"/>
                                        </p:tgtEl>
                                        <p:attrNameLst>
                                          <p:attrName>style.visibility</p:attrName>
                                        </p:attrNameLst>
                                      </p:cBhvr>
                                      <p:to>
                                        <p:strVal val="visible"/>
                                      </p:to>
                                    </p:set>
                                    <p:animEffect transition="in" filter="wipe(up)">
                                      <p:cBhvr>
                                        <p:cTn id="690" dur="500"/>
                                        <p:tgtEl>
                                          <p:spTgt spid="264"/>
                                        </p:tgtEl>
                                      </p:cBhvr>
                                    </p:animEffect>
                                  </p:childTnLst>
                                </p:cTn>
                              </p:par>
                            </p:childTnLst>
                          </p:cTn>
                        </p:par>
                      </p:childTnLst>
                    </p:cTn>
                  </p:par>
                  <p:par>
                    <p:cTn id="691" fill="hold">
                      <p:stCondLst>
                        <p:cond delay="indefinite"/>
                      </p:stCondLst>
                      <p:childTnLst>
                        <p:par>
                          <p:cTn id="692" fill="hold">
                            <p:stCondLst>
                              <p:cond delay="0"/>
                            </p:stCondLst>
                            <p:childTnLst>
                              <p:par>
                                <p:cTn id="693" presetID="22" presetClass="entr" presetSubtype="1" fill="hold" nodeType="clickEffect">
                                  <p:stCondLst>
                                    <p:cond delay="0"/>
                                  </p:stCondLst>
                                  <p:childTnLst>
                                    <p:set>
                                      <p:cBhvr>
                                        <p:cTn id="694" dur="1" fill="hold">
                                          <p:stCondLst>
                                            <p:cond delay="0"/>
                                          </p:stCondLst>
                                        </p:cTn>
                                        <p:tgtEl>
                                          <p:spTgt spid="265"/>
                                        </p:tgtEl>
                                        <p:attrNameLst>
                                          <p:attrName>style.visibility</p:attrName>
                                        </p:attrNameLst>
                                      </p:cBhvr>
                                      <p:to>
                                        <p:strVal val="visible"/>
                                      </p:to>
                                    </p:set>
                                    <p:animEffect transition="in" filter="wipe(up)">
                                      <p:cBhvr>
                                        <p:cTn id="695" dur="500"/>
                                        <p:tgtEl>
                                          <p:spTgt spid="265"/>
                                        </p:tgtEl>
                                      </p:cBhvr>
                                    </p:animEffect>
                                  </p:childTnLst>
                                </p:cTn>
                              </p:par>
                            </p:childTnLst>
                          </p:cTn>
                        </p:par>
                      </p:childTnLst>
                    </p:cTn>
                  </p:par>
                  <p:par>
                    <p:cTn id="696" fill="hold">
                      <p:stCondLst>
                        <p:cond delay="indefinite"/>
                      </p:stCondLst>
                      <p:childTnLst>
                        <p:par>
                          <p:cTn id="697" fill="hold">
                            <p:stCondLst>
                              <p:cond delay="0"/>
                            </p:stCondLst>
                            <p:childTnLst>
                              <p:par>
                                <p:cTn id="698" presetID="10" presetClass="exit" presetSubtype="0" fill="hold" grpId="1" nodeType="clickEffect">
                                  <p:stCondLst>
                                    <p:cond delay="0"/>
                                  </p:stCondLst>
                                  <p:childTnLst>
                                    <p:animEffect transition="out" filter="fade">
                                      <p:cBhvr>
                                        <p:cTn id="699" dur="500"/>
                                        <p:tgtEl>
                                          <p:spTgt spid="263"/>
                                        </p:tgtEl>
                                      </p:cBhvr>
                                    </p:animEffect>
                                    <p:set>
                                      <p:cBhvr>
                                        <p:cTn id="700" dur="1" fill="hold">
                                          <p:stCondLst>
                                            <p:cond delay="499"/>
                                          </p:stCondLst>
                                        </p:cTn>
                                        <p:tgtEl>
                                          <p:spTgt spid="263"/>
                                        </p:tgtEl>
                                        <p:attrNameLst>
                                          <p:attrName>style.visibility</p:attrName>
                                        </p:attrNameLst>
                                      </p:cBhvr>
                                      <p:to>
                                        <p:strVal val="hidden"/>
                                      </p:to>
                                    </p:set>
                                  </p:childTnLst>
                                </p:cTn>
                              </p:par>
                              <p:par>
                                <p:cTn id="701" presetID="21" presetClass="emph" presetSubtype="0" fill="hold" nodeType="withEffect">
                                  <p:stCondLst>
                                    <p:cond delay="0"/>
                                  </p:stCondLst>
                                  <p:childTnLst>
                                    <p:animClr clrSpc="hsl" dir="cw">
                                      <p:cBhvr override="childStyle">
                                        <p:cTn id="702" dur="500" fill="hold"/>
                                        <p:tgtEl>
                                          <p:spTgt spid="264"/>
                                        </p:tgtEl>
                                        <p:attrNameLst>
                                          <p:attrName>style.color</p:attrName>
                                        </p:attrNameLst>
                                      </p:cBhvr>
                                      <p:by>
                                        <p:hsl h="7200000" s="0" l="0"/>
                                      </p:by>
                                    </p:animClr>
                                    <p:animClr clrSpc="hsl" dir="cw">
                                      <p:cBhvr>
                                        <p:cTn id="703" dur="500" fill="hold"/>
                                        <p:tgtEl>
                                          <p:spTgt spid="264"/>
                                        </p:tgtEl>
                                        <p:attrNameLst>
                                          <p:attrName>fillcolor</p:attrName>
                                        </p:attrNameLst>
                                      </p:cBhvr>
                                      <p:by>
                                        <p:hsl h="7200000" s="0" l="0"/>
                                      </p:by>
                                    </p:animClr>
                                    <p:animClr clrSpc="hsl" dir="cw">
                                      <p:cBhvr>
                                        <p:cTn id="704" dur="500" fill="hold"/>
                                        <p:tgtEl>
                                          <p:spTgt spid="264"/>
                                        </p:tgtEl>
                                        <p:attrNameLst>
                                          <p:attrName>stroke.color</p:attrName>
                                        </p:attrNameLst>
                                      </p:cBhvr>
                                      <p:by>
                                        <p:hsl h="7200000" s="0" l="0"/>
                                      </p:by>
                                    </p:animClr>
                                    <p:set>
                                      <p:cBhvr>
                                        <p:cTn id="705" dur="500" fill="hold"/>
                                        <p:tgtEl>
                                          <p:spTgt spid="264"/>
                                        </p:tgtEl>
                                        <p:attrNameLst>
                                          <p:attrName>fill.type</p:attrName>
                                        </p:attrNameLst>
                                      </p:cBhvr>
                                      <p:to>
                                        <p:strVal val="solid"/>
                                      </p:to>
                                    </p:set>
                                  </p:childTnLst>
                                </p:cTn>
                              </p:par>
                            </p:childTnLst>
                          </p:cTn>
                        </p:par>
                      </p:childTnLst>
                    </p:cTn>
                  </p:par>
                  <p:par>
                    <p:cTn id="706" fill="hold">
                      <p:stCondLst>
                        <p:cond delay="indefinite"/>
                      </p:stCondLst>
                      <p:childTnLst>
                        <p:par>
                          <p:cTn id="707" fill="hold">
                            <p:stCondLst>
                              <p:cond delay="0"/>
                            </p:stCondLst>
                            <p:childTnLst>
                              <p:par>
                                <p:cTn id="708" presetID="22" presetClass="entr" presetSubtype="1" fill="hold" grpId="0" nodeType="clickEffect">
                                  <p:stCondLst>
                                    <p:cond delay="0"/>
                                  </p:stCondLst>
                                  <p:childTnLst>
                                    <p:set>
                                      <p:cBhvr>
                                        <p:cTn id="709" dur="1" fill="hold">
                                          <p:stCondLst>
                                            <p:cond delay="0"/>
                                          </p:stCondLst>
                                        </p:cTn>
                                        <p:tgtEl>
                                          <p:spTgt spid="266"/>
                                        </p:tgtEl>
                                        <p:attrNameLst>
                                          <p:attrName>style.visibility</p:attrName>
                                        </p:attrNameLst>
                                      </p:cBhvr>
                                      <p:to>
                                        <p:strVal val="visible"/>
                                      </p:to>
                                    </p:set>
                                    <p:animEffect transition="in" filter="wipe(up)">
                                      <p:cBhvr>
                                        <p:cTn id="710" dur="500"/>
                                        <p:tgtEl>
                                          <p:spTgt spid="266"/>
                                        </p:tgtEl>
                                      </p:cBhvr>
                                    </p:animEffect>
                                  </p:childTnLst>
                                </p:cTn>
                              </p:par>
                            </p:childTnLst>
                          </p:cTn>
                        </p:par>
                      </p:childTnLst>
                    </p:cTn>
                  </p:par>
                  <p:par>
                    <p:cTn id="711" fill="hold">
                      <p:stCondLst>
                        <p:cond delay="indefinite"/>
                      </p:stCondLst>
                      <p:childTnLst>
                        <p:par>
                          <p:cTn id="712" fill="hold">
                            <p:stCondLst>
                              <p:cond delay="0"/>
                            </p:stCondLst>
                            <p:childTnLst>
                              <p:par>
                                <p:cTn id="713" presetID="22" presetClass="entr" presetSubtype="1" fill="hold" nodeType="clickEffect">
                                  <p:stCondLst>
                                    <p:cond delay="0"/>
                                  </p:stCondLst>
                                  <p:childTnLst>
                                    <p:set>
                                      <p:cBhvr>
                                        <p:cTn id="714" dur="1" fill="hold">
                                          <p:stCondLst>
                                            <p:cond delay="0"/>
                                          </p:stCondLst>
                                        </p:cTn>
                                        <p:tgtEl>
                                          <p:spTgt spid="267"/>
                                        </p:tgtEl>
                                        <p:attrNameLst>
                                          <p:attrName>style.visibility</p:attrName>
                                        </p:attrNameLst>
                                      </p:cBhvr>
                                      <p:to>
                                        <p:strVal val="visible"/>
                                      </p:to>
                                    </p:set>
                                    <p:animEffect transition="in" filter="wipe(up)">
                                      <p:cBhvr>
                                        <p:cTn id="715" dur="500"/>
                                        <p:tgtEl>
                                          <p:spTgt spid="267"/>
                                        </p:tgtEl>
                                      </p:cBhvr>
                                    </p:animEffect>
                                  </p:childTnLst>
                                </p:cTn>
                              </p:par>
                            </p:childTnLst>
                          </p:cTn>
                        </p:par>
                      </p:childTnLst>
                    </p:cTn>
                  </p:par>
                  <p:par>
                    <p:cTn id="716" fill="hold">
                      <p:stCondLst>
                        <p:cond delay="indefinite"/>
                      </p:stCondLst>
                      <p:childTnLst>
                        <p:par>
                          <p:cTn id="717" fill="hold">
                            <p:stCondLst>
                              <p:cond delay="0"/>
                            </p:stCondLst>
                            <p:childTnLst>
                              <p:par>
                                <p:cTn id="718" presetID="22" presetClass="entr" presetSubtype="1" fill="hold" nodeType="clickEffect">
                                  <p:stCondLst>
                                    <p:cond delay="0"/>
                                  </p:stCondLst>
                                  <p:childTnLst>
                                    <p:set>
                                      <p:cBhvr>
                                        <p:cTn id="719" dur="1" fill="hold">
                                          <p:stCondLst>
                                            <p:cond delay="0"/>
                                          </p:stCondLst>
                                        </p:cTn>
                                        <p:tgtEl>
                                          <p:spTgt spid="268"/>
                                        </p:tgtEl>
                                        <p:attrNameLst>
                                          <p:attrName>style.visibility</p:attrName>
                                        </p:attrNameLst>
                                      </p:cBhvr>
                                      <p:to>
                                        <p:strVal val="visible"/>
                                      </p:to>
                                    </p:set>
                                    <p:animEffect transition="in" filter="wipe(up)">
                                      <p:cBhvr>
                                        <p:cTn id="720" dur="500"/>
                                        <p:tgtEl>
                                          <p:spTgt spid="268"/>
                                        </p:tgtEl>
                                      </p:cBhvr>
                                    </p:animEffect>
                                  </p:childTnLst>
                                </p:cTn>
                              </p:par>
                            </p:childTnLst>
                          </p:cTn>
                        </p:par>
                      </p:childTnLst>
                    </p:cTn>
                  </p:par>
                  <p:par>
                    <p:cTn id="721" fill="hold">
                      <p:stCondLst>
                        <p:cond delay="indefinite"/>
                      </p:stCondLst>
                      <p:childTnLst>
                        <p:par>
                          <p:cTn id="722" fill="hold">
                            <p:stCondLst>
                              <p:cond delay="0"/>
                            </p:stCondLst>
                            <p:childTnLst>
                              <p:par>
                                <p:cTn id="723" presetID="10" presetClass="exit" presetSubtype="0" fill="hold" grpId="1" nodeType="clickEffect">
                                  <p:stCondLst>
                                    <p:cond delay="0"/>
                                  </p:stCondLst>
                                  <p:childTnLst>
                                    <p:animEffect transition="out" filter="fade">
                                      <p:cBhvr>
                                        <p:cTn id="724" dur="500"/>
                                        <p:tgtEl>
                                          <p:spTgt spid="266"/>
                                        </p:tgtEl>
                                      </p:cBhvr>
                                    </p:animEffect>
                                    <p:set>
                                      <p:cBhvr>
                                        <p:cTn id="725" dur="1" fill="hold">
                                          <p:stCondLst>
                                            <p:cond delay="499"/>
                                          </p:stCondLst>
                                        </p:cTn>
                                        <p:tgtEl>
                                          <p:spTgt spid="266"/>
                                        </p:tgtEl>
                                        <p:attrNameLst>
                                          <p:attrName>style.visibility</p:attrName>
                                        </p:attrNameLst>
                                      </p:cBhvr>
                                      <p:to>
                                        <p:strVal val="hidden"/>
                                      </p:to>
                                    </p:set>
                                  </p:childTnLst>
                                </p:cTn>
                              </p:par>
                              <p:par>
                                <p:cTn id="726" presetID="21" presetClass="emph" presetSubtype="0" fill="hold" nodeType="withEffect">
                                  <p:stCondLst>
                                    <p:cond delay="0"/>
                                  </p:stCondLst>
                                  <p:childTnLst>
                                    <p:animClr clrSpc="hsl" dir="cw">
                                      <p:cBhvr override="childStyle">
                                        <p:cTn id="727" dur="500" fill="hold"/>
                                        <p:tgtEl>
                                          <p:spTgt spid="267"/>
                                        </p:tgtEl>
                                        <p:attrNameLst>
                                          <p:attrName>style.color</p:attrName>
                                        </p:attrNameLst>
                                      </p:cBhvr>
                                      <p:by>
                                        <p:hsl h="7200000" s="0" l="0"/>
                                      </p:by>
                                    </p:animClr>
                                    <p:animClr clrSpc="hsl" dir="cw">
                                      <p:cBhvr>
                                        <p:cTn id="728" dur="500" fill="hold"/>
                                        <p:tgtEl>
                                          <p:spTgt spid="267"/>
                                        </p:tgtEl>
                                        <p:attrNameLst>
                                          <p:attrName>fillcolor</p:attrName>
                                        </p:attrNameLst>
                                      </p:cBhvr>
                                      <p:by>
                                        <p:hsl h="7200000" s="0" l="0"/>
                                      </p:by>
                                    </p:animClr>
                                    <p:animClr clrSpc="hsl" dir="cw">
                                      <p:cBhvr>
                                        <p:cTn id="729" dur="500" fill="hold"/>
                                        <p:tgtEl>
                                          <p:spTgt spid="267"/>
                                        </p:tgtEl>
                                        <p:attrNameLst>
                                          <p:attrName>stroke.color</p:attrName>
                                        </p:attrNameLst>
                                      </p:cBhvr>
                                      <p:by>
                                        <p:hsl h="7200000" s="0" l="0"/>
                                      </p:by>
                                    </p:animClr>
                                    <p:set>
                                      <p:cBhvr>
                                        <p:cTn id="730" dur="500" fill="hold"/>
                                        <p:tgtEl>
                                          <p:spTgt spid="267"/>
                                        </p:tgtEl>
                                        <p:attrNameLst>
                                          <p:attrName>fill.type</p:attrName>
                                        </p:attrNameLst>
                                      </p:cBhvr>
                                      <p:to>
                                        <p:strVal val="solid"/>
                                      </p:to>
                                    </p:set>
                                  </p:childTnLst>
                                </p:cTn>
                              </p:par>
                            </p:childTnLst>
                          </p:cTn>
                        </p:par>
                      </p:childTnLst>
                    </p:cTn>
                  </p:par>
                  <p:par>
                    <p:cTn id="731" fill="hold">
                      <p:stCondLst>
                        <p:cond delay="indefinite"/>
                      </p:stCondLst>
                      <p:childTnLst>
                        <p:par>
                          <p:cTn id="732" fill="hold">
                            <p:stCondLst>
                              <p:cond delay="0"/>
                            </p:stCondLst>
                            <p:childTnLst>
                              <p:par>
                                <p:cTn id="733" presetID="22" presetClass="entr" presetSubtype="1" fill="hold" grpId="0" nodeType="clickEffect">
                                  <p:stCondLst>
                                    <p:cond delay="0"/>
                                  </p:stCondLst>
                                  <p:childTnLst>
                                    <p:set>
                                      <p:cBhvr>
                                        <p:cTn id="734" dur="1" fill="hold">
                                          <p:stCondLst>
                                            <p:cond delay="0"/>
                                          </p:stCondLst>
                                        </p:cTn>
                                        <p:tgtEl>
                                          <p:spTgt spid="269"/>
                                        </p:tgtEl>
                                        <p:attrNameLst>
                                          <p:attrName>style.visibility</p:attrName>
                                        </p:attrNameLst>
                                      </p:cBhvr>
                                      <p:to>
                                        <p:strVal val="visible"/>
                                      </p:to>
                                    </p:set>
                                    <p:animEffect transition="in" filter="wipe(up)">
                                      <p:cBhvr>
                                        <p:cTn id="735" dur="500"/>
                                        <p:tgtEl>
                                          <p:spTgt spid="269"/>
                                        </p:tgtEl>
                                      </p:cBhvr>
                                    </p:animEffect>
                                  </p:childTnLst>
                                </p:cTn>
                              </p:par>
                            </p:childTnLst>
                          </p:cTn>
                        </p:par>
                      </p:childTnLst>
                    </p:cTn>
                  </p:par>
                  <p:par>
                    <p:cTn id="736" fill="hold">
                      <p:stCondLst>
                        <p:cond delay="indefinite"/>
                      </p:stCondLst>
                      <p:childTnLst>
                        <p:par>
                          <p:cTn id="737" fill="hold">
                            <p:stCondLst>
                              <p:cond delay="0"/>
                            </p:stCondLst>
                            <p:childTnLst>
                              <p:par>
                                <p:cTn id="738" presetID="22" presetClass="entr" presetSubtype="1" fill="hold" nodeType="clickEffect">
                                  <p:stCondLst>
                                    <p:cond delay="0"/>
                                  </p:stCondLst>
                                  <p:childTnLst>
                                    <p:set>
                                      <p:cBhvr>
                                        <p:cTn id="739" dur="1" fill="hold">
                                          <p:stCondLst>
                                            <p:cond delay="0"/>
                                          </p:stCondLst>
                                        </p:cTn>
                                        <p:tgtEl>
                                          <p:spTgt spid="270"/>
                                        </p:tgtEl>
                                        <p:attrNameLst>
                                          <p:attrName>style.visibility</p:attrName>
                                        </p:attrNameLst>
                                      </p:cBhvr>
                                      <p:to>
                                        <p:strVal val="visible"/>
                                      </p:to>
                                    </p:set>
                                    <p:animEffect transition="in" filter="wipe(up)">
                                      <p:cBhvr>
                                        <p:cTn id="740" dur="500"/>
                                        <p:tgtEl>
                                          <p:spTgt spid="270"/>
                                        </p:tgtEl>
                                      </p:cBhvr>
                                    </p:animEffect>
                                  </p:childTnLst>
                                </p:cTn>
                              </p:par>
                            </p:childTnLst>
                          </p:cTn>
                        </p:par>
                      </p:childTnLst>
                    </p:cTn>
                  </p:par>
                  <p:par>
                    <p:cTn id="741" fill="hold">
                      <p:stCondLst>
                        <p:cond delay="indefinite"/>
                      </p:stCondLst>
                      <p:childTnLst>
                        <p:par>
                          <p:cTn id="742" fill="hold">
                            <p:stCondLst>
                              <p:cond delay="0"/>
                            </p:stCondLst>
                            <p:childTnLst>
                              <p:par>
                                <p:cTn id="743" presetID="22" presetClass="entr" presetSubtype="1" fill="hold" nodeType="clickEffect">
                                  <p:stCondLst>
                                    <p:cond delay="0"/>
                                  </p:stCondLst>
                                  <p:childTnLst>
                                    <p:set>
                                      <p:cBhvr>
                                        <p:cTn id="744" dur="1" fill="hold">
                                          <p:stCondLst>
                                            <p:cond delay="0"/>
                                          </p:stCondLst>
                                        </p:cTn>
                                        <p:tgtEl>
                                          <p:spTgt spid="271"/>
                                        </p:tgtEl>
                                        <p:attrNameLst>
                                          <p:attrName>style.visibility</p:attrName>
                                        </p:attrNameLst>
                                      </p:cBhvr>
                                      <p:to>
                                        <p:strVal val="visible"/>
                                      </p:to>
                                    </p:set>
                                    <p:animEffect transition="in" filter="wipe(up)">
                                      <p:cBhvr>
                                        <p:cTn id="745" dur="500"/>
                                        <p:tgtEl>
                                          <p:spTgt spid="271"/>
                                        </p:tgtEl>
                                      </p:cBhvr>
                                    </p:animEffect>
                                  </p:childTnLst>
                                </p:cTn>
                              </p:par>
                            </p:childTnLst>
                          </p:cTn>
                        </p:par>
                      </p:childTnLst>
                    </p:cTn>
                  </p:par>
                  <p:par>
                    <p:cTn id="746" fill="hold">
                      <p:stCondLst>
                        <p:cond delay="indefinite"/>
                      </p:stCondLst>
                      <p:childTnLst>
                        <p:par>
                          <p:cTn id="747" fill="hold">
                            <p:stCondLst>
                              <p:cond delay="0"/>
                            </p:stCondLst>
                            <p:childTnLst>
                              <p:par>
                                <p:cTn id="748" presetID="10" presetClass="exit" presetSubtype="0" fill="hold" grpId="1" nodeType="clickEffect">
                                  <p:stCondLst>
                                    <p:cond delay="0"/>
                                  </p:stCondLst>
                                  <p:childTnLst>
                                    <p:animEffect transition="out" filter="fade">
                                      <p:cBhvr>
                                        <p:cTn id="749" dur="500"/>
                                        <p:tgtEl>
                                          <p:spTgt spid="269"/>
                                        </p:tgtEl>
                                      </p:cBhvr>
                                    </p:animEffect>
                                    <p:set>
                                      <p:cBhvr>
                                        <p:cTn id="750" dur="1" fill="hold">
                                          <p:stCondLst>
                                            <p:cond delay="499"/>
                                          </p:stCondLst>
                                        </p:cTn>
                                        <p:tgtEl>
                                          <p:spTgt spid="269"/>
                                        </p:tgtEl>
                                        <p:attrNameLst>
                                          <p:attrName>style.visibility</p:attrName>
                                        </p:attrNameLst>
                                      </p:cBhvr>
                                      <p:to>
                                        <p:strVal val="hidden"/>
                                      </p:to>
                                    </p:set>
                                  </p:childTnLst>
                                </p:cTn>
                              </p:par>
                              <p:par>
                                <p:cTn id="751" presetID="21" presetClass="emph" presetSubtype="0" fill="hold" nodeType="withEffect">
                                  <p:stCondLst>
                                    <p:cond delay="0"/>
                                  </p:stCondLst>
                                  <p:childTnLst>
                                    <p:animClr clrSpc="hsl" dir="cw">
                                      <p:cBhvr override="childStyle">
                                        <p:cTn id="752" dur="500" fill="hold"/>
                                        <p:tgtEl>
                                          <p:spTgt spid="270"/>
                                        </p:tgtEl>
                                        <p:attrNameLst>
                                          <p:attrName>style.color</p:attrName>
                                        </p:attrNameLst>
                                      </p:cBhvr>
                                      <p:by>
                                        <p:hsl h="7200000" s="0" l="0"/>
                                      </p:by>
                                    </p:animClr>
                                    <p:animClr clrSpc="hsl" dir="cw">
                                      <p:cBhvr>
                                        <p:cTn id="753" dur="500" fill="hold"/>
                                        <p:tgtEl>
                                          <p:spTgt spid="270"/>
                                        </p:tgtEl>
                                        <p:attrNameLst>
                                          <p:attrName>fillcolor</p:attrName>
                                        </p:attrNameLst>
                                      </p:cBhvr>
                                      <p:by>
                                        <p:hsl h="7200000" s="0" l="0"/>
                                      </p:by>
                                    </p:animClr>
                                    <p:animClr clrSpc="hsl" dir="cw">
                                      <p:cBhvr>
                                        <p:cTn id="754" dur="500" fill="hold"/>
                                        <p:tgtEl>
                                          <p:spTgt spid="270"/>
                                        </p:tgtEl>
                                        <p:attrNameLst>
                                          <p:attrName>stroke.color</p:attrName>
                                        </p:attrNameLst>
                                      </p:cBhvr>
                                      <p:by>
                                        <p:hsl h="7200000" s="0" l="0"/>
                                      </p:by>
                                    </p:animClr>
                                    <p:set>
                                      <p:cBhvr>
                                        <p:cTn id="755" dur="500" fill="hold"/>
                                        <p:tgtEl>
                                          <p:spTgt spid="270"/>
                                        </p:tgtEl>
                                        <p:attrNameLst>
                                          <p:attrName>fill.type</p:attrName>
                                        </p:attrNameLst>
                                      </p:cBhvr>
                                      <p:to>
                                        <p:strVal val="solid"/>
                                      </p:to>
                                    </p:set>
                                  </p:childTnLst>
                                </p:cTn>
                              </p:par>
                            </p:childTnLst>
                          </p:cTn>
                        </p:par>
                      </p:childTnLst>
                    </p:cTn>
                  </p:par>
                  <p:par>
                    <p:cTn id="756" fill="hold">
                      <p:stCondLst>
                        <p:cond delay="indefinite"/>
                      </p:stCondLst>
                      <p:childTnLst>
                        <p:par>
                          <p:cTn id="757" fill="hold">
                            <p:stCondLst>
                              <p:cond delay="0"/>
                            </p:stCondLst>
                            <p:childTnLst>
                              <p:par>
                                <p:cTn id="758" presetID="22" presetClass="entr" presetSubtype="1" fill="hold" grpId="0" nodeType="clickEffect">
                                  <p:stCondLst>
                                    <p:cond delay="0"/>
                                  </p:stCondLst>
                                  <p:childTnLst>
                                    <p:set>
                                      <p:cBhvr>
                                        <p:cTn id="759" dur="1" fill="hold">
                                          <p:stCondLst>
                                            <p:cond delay="0"/>
                                          </p:stCondLst>
                                        </p:cTn>
                                        <p:tgtEl>
                                          <p:spTgt spid="272"/>
                                        </p:tgtEl>
                                        <p:attrNameLst>
                                          <p:attrName>style.visibility</p:attrName>
                                        </p:attrNameLst>
                                      </p:cBhvr>
                                      <p:to>
                                        <p:strVal val="visible"/>
                                      </p:to>
                                    </p:set>
                                    <p:animEffect transition="in" filter="wipe(up)">
                                      <p:cBhvr>
                                        <p:cTn id="760" dur="500"/>
                                        <p:tgtEl>
                                          <p:spTgt spid="272"/>
                                        </p:tgtEl>
                                      </p:cBhvr>
                                    </p:animEffect>
                                  </p:childTnLst>
                                </p:cTn>
                              </p:par>
                            </p:childTnLst>
                          </p:cTn>
                        </p:par>
                      </p:childTnLst>
                    </p:cTn>
                  </p:par>
                  <p:par>
                    <p:cTn id="761" fill="hold">
                      <p:stCondLst>
                        <p:cond delay="indefinite"/>
                      </p:stCondLst>
                      <p:childTnLst>
                        <p:par>
                          <p:cTn id="762" fill="hold">
                            <p:stCondLst>
                              <p:cond delay="0"/>
                            </p:stCondLst>
                            <p:childTnLst>
                              <p:par>
                                <p:cTn id="763" presetID="22" presetClass="entr" presetSubtype="1" fill="hold" nodeType="clickEffect">
                                  <p:stCondLst>
                                    <p:cond delay="0"/>
                                  </p:stCondLst>
                                  <p:childTnLst>
                                    <p:set>
                                      <p:cBhvr>
                                        <p:cTn id="764" dur="1" fill="hold">
                                          <p:stCondLst>
                                            <p:cond delay="0"/>
                                          </p:stCondLst>
                                        </p:cTn>
                                        <p:tgtEl>
                                          <p:spTgt spid="273"/>
                                        </p:tgtEl>
                                        <p:attrNameLst>
                                          <p:attrName>style.visibility</p:attrName>
                                        </p:attrNameLst>
                                      </p:cBhvr>
                                      <p:to>
                                        <p:strVal val="visible"/>
                                      </p:to>
                                    </p:set>
                                    <p:animEffect transition="in" filter="wipe(up)">
                                      <p:cBhvr>
                                        <p:cTn id="765" dur="500"/>
                                        <p:tgtEl>
                                          <p:spTgt spid="273"/>
                                        </p:tgtEl>
                                      </p:cBhvr>
                                    </p:animEffect>
                                  </p:childTnLst>
                                </p:cTn>
                              </p:par>
                            </p:childTnLst>
                          </p:cTn>
                        </p:par>
                      </p:childTnLst>
                    </p:cTn>
                  </p:par>
                  <p:par>
                    <p:cTn id="766" fill="hold">
                      <p:stCondLst>
                        <p:cond delay="indefinite"/>
                      </p:stCondLst>
                      <p:childTnLst>
                        <p:par>
                          <p:cTn id="767" fill="hold">
                            <p:stCondLst>
                              <p:cond delay="0"/>
                            </p:stCondLst>
                            <p:childTnLst>
                              <p:par>
                                <p:cTn id="768" presetID="22" presetClass="entr" presetSubtype="1" fill="hold" nodeType="clickEffect">
                                  <p:stCondLst>
                                    <p:cond delay="0"/>
                                  </p:stCondLst>
                                  <p:childTnLst>
                                    <p:set>
                                      <p:cBhvr>
                                        <p:cTn id="769" dur="1" fill="hold">
                                          <p:stCondLst>
                                            <p:cond delay="0"/>
                                          </p:stCondLst>
                                        </p:cTn>
                                        <p:tgtEl>
                                          <p:spTgt spid="274"/>
                                        </p:tgtEl>
                                        <p:attrNameLst>
                                          <p:attrName>style.visibility</p:attrName>
                                        </p:attrNameLst>
                                      </p:cBhvr>
                                      <p:to>
                                        <p:strVal val="visible"/>
                                      </p:to>
                                    </p:set>
                                    <p:animEffect transition="in" filter="wipe(up)">
                                      <p:cBhvr>
                                        <p:cTn id="770" dur="500"/>
                                        <p:tgtEl>
                                          <p:spTgt spid="274"/>
                                        </p:tgtEl>
                                      </p:cBhvr>
                                    </p:animEffect>
                                  </p:childTnLst>
                                </p:cTn>
                              </p:par>
                            </p:childTnLst>
                          </p:cTn>
                        </p:par>
                      </p:childTnLst>
                    </p:cTn>
                  </p:par>
                  <p:par>
                    <p:cTn id="771" fill="hold">
                      <p:stCondLst>
                        <p:cond delay="indefinite"/>
                      </p:stCondLst>
                      <p:childTnLst>
                        <p:par>
                          <p:cTn id="772" fill="hold">
                            <p:stCondLst>
                              <p:cond delay="0"/>
                            </p:stCondLst>
                            <p:childTnLst>
                              <p:par>
                                <p:cTn id="773" presetID="10" presetClass="exit" presetSubtype="0" fill="hold" grpId="1" nodeType="clickEffect">
                                  <p:stCondLst>
                                    <p:cond delay="0"/>
                                  </p:stCondLst>
                                  <p:childTnLst>
                                    <p:animEffect transition="out" filter="fade">
                                      <p:cBhvr>
                                        <p:cTn id="774" dur="500"/>
                                        <p:tgtEl>
                                          <p:spTgt spid="272"/>
                                        </p:tgtEl>
                                      </p:cBhvr>
                                    </p:animEffect>
                                    <p:set>
                                      <p:cBhvr>
                                        <p:cTn id="775" dur="1" fill="hold">
                                          <p:stCondLst>
                                            <p:cond delay="499"/>
                                          </p:stCondLst>
                                        </p:cTn>
                                        <p:tgtEl>
                                          <p:spTgt spid="272"/>
                                        </p:tgtEl>
                                        <p:attrNameLst>
                                          <p:attrName>style.visibility</p:attrName>
                                        </p:attrNameLst>
                                      </p:cBhvr>
                                      <p:to>
                                        <p:strVal val="hidden"/>
                                      </p:to>
                                    </p:set>
                                  </p:childTnLst>
                                </p:cTn>
                              </p:par>
                              <p:par>
                                <p:cTn id="776" presetID="21" presetClass="emph" presetSubtype="0" fill="hold" nodeType="withEffect">
                                  <p:stCondLst>
                                    <p:cond delay="0"/>
                                  </p:stCondLst>
                                  <p:childTnLst>
                                    <p:animClr clrSpc="hsl" dir="cw">
                                      <p:cBhvr override="childStyle">
                                        <p:cTn id="777" dur="500" fill="hold"/>
                                        <p:tgtEl>
                                          <p:spTgt spid="273"/>
                                        </p:tgtEl>
                                        <p:attrNameLst>
                                          <p:attrName>style.color</p:attrName>
                                        </p:attrNameLst>
                                      </p:cBhvr>
                                      <p:by>
                                        <p:hsl h="7200000" s="0" l="0"/>
                                      </p:by>
                                    </p:animClr>
                                    <p:animClr clrSpc="hsl" dir="cw">
                                      <p:cBhvr>
                                        <p:cTn id="778" dur="500" fill="hold"/>
                                        <p:tgtEl>
                                          <p:spTgt spid="273"/>
                                        </p:tgtEl>
                                        <p:attrNameLst>
                                          <p:attrName>fillcolor</p:attrName>
                                        </p:attrNameLst>
                                      </p:cBhvr>
                                      <p:by>
                                        <p:hsl h="7200000" s="0" l="0"/>
                                      </p:by>
                                    </p:animClr>
                                    <p:animClr clrSpc="hsl" dir="cw">
                                      <p:cBhvr>
                                        <p:cTn id="779" dur="500" fill="hold"/>
                                        <p:tgtEl>
                                          <p:spTgt spid="273"/>
                                        </p:tgtEl>
                                        <p:attrNameLst>
                                          <p:attrName>stroke.color</p:attrName>
                                        </p:attrNameLst>
                                      </p:cBhvr>
                                      <p:by>
                                        <p:hsl h="7200000" s="0" l="0"/>
                                      </p:by>
                                    </p:animClr>
                                    <p:set>
                                      <p:cBhvr>
                                        <p:cTn id="780" dur="500" fill="hold"/>
                                        <p:tgtEl>
                                          <p:spTgt spid="273"/>
                                        </p:tgtEl>
                                        <p:attrNameLst>
                                          <p:attrName>fill.type</p:attrName>
                                        </p:attrNameLst>
                                      </p:cBhvr>
                                      <p:to>
                                        <p:strVal val="solid"/>
                                      </p:to>
                                    </p:set>
                                  </p:childTnLst>
                                </p:cTn>
                              </p:par>
                            </p:childTnLst>
                          </p:cTn>
                        </p:par>
                      </p:childTnLst>
                    </p:cTn>
                  </p:par>
                  <p:par>
                    <p:cTn id="781" fill="hold">
                      <p:stCondLst>
                        <p:cond delay="indefinite"/>
                      </p:stCondLst>
                      <p:childTnLst>
                        <p:par>
                          <p:cTn id="782" fill="hold">
                            <p:stCondLst>
                              <p:cond delay="0"/>
                            </p:stCondLst>
                            <p:childTnLst>
                              <p:par>
                                <p:cTn id="783" presetID="22" presetClass="entr" presetSubtype="1" fill="hold" grpId="0" nodeType="clickEffect">
                                  <p:stCondLst>
                                    <p:cond delay="0"/>
                                  </p:stCondLst>
                                  <p:childTnLst>
                                    <p:set>
                                      <p:cBhvr>
                                        <p:cTn id="784" dur="1" fill="hold">
                                          <p:stCondLst>
                                            <p:cond delay="0"/>
                                          </p:stCondLst>
                                        </p:cTn>
                                        <p:tgtEl>
                                          <p:spTgt spid="281"/>
                                        </p:tgtEl>
                                        <p:attrNameLst>
                                          <p:attrName>style.visibility</p:attrName>
                                        </p:attrNameLst>
                                      </p:cBhvr>
                                      <p:to>
                                        <p:strVal val="visible"/>
                                      </p:to>
                                    </p:set>
                                    <p:animEffect transition="in" filter="wipe(up)">
                                      <p:cBhvr>
                                        <p:cTn id="785" dur="500"/>
                                        <p:tgtEl>
                                          <p:spTgt spid="281"/>
                                        </p:tgtEl>
                                      </p:cBhvr>
                                    </p:animEffect>
                                  </p:childTnLst>
                                </p:cTn>
                              </p:par>
                            </p:childTnLst>
                          </p:cTn>
                        </p:par>
                      </p:childTnLst>
                    </p:cTn>
                  </p:par>
                  <p:par>
                    <p:cTn id="786" fill="hold">
                      <p:stCondLst>
                        <p:cond delay="indefinite"/>
                      </p:stCondLst>
                      <p:childTnLst>
                        <p:par>
                          <p:cTn id="787" fill="hold">
                            <p:stCondLst>
                              <p:cond delay="0"/>
                            </p:stCondLst>
                            <p:childTnLst>
                              <p:par>
                                <p:cTn id="788" presetID="22" presetClass="entr" presetSubtype="1" fill="hold" nodeType="clickEffect">
                                  <p:stCondLst>
                                    <p:cond delay="0"/>
                                  </p:stCondLst>
                                  <p:childTnLst>
                                    <p:set>
                                      <p:cBhvr>
                                        <p:cTn id="789" dur="1" fill="hold">
                                          <p:stCondLst>
                                            <p:cond delay="0"/>
                                          </p:stCondLst>
                                        </p:cTn>
                                        <p:tgtEl>
                                          <p:spTgt spid="282"/>
                                        </p:tgtEl>
                                        <p:attrNameLst>
                                          <p:attrName>style.visibility</p:attrName>
                                        </p:attrNameLst>
                                      </p:cBhvr>
                                      <p:to>
                                        <p:strVal val="visible"/>
                                      </p:to>
                                    </p:set>
                                    <p:animEffect transition="in" filter="wipe(up)">
                                      <p:cBhvr>
                                        <p:cTn id="790" dur="500"/>
                                        <p:tgtEl>
                                          <p:spTgt spid="282"/>
                                        </p:tgtEl>
                                      </p:cBhvr>
                                    </p:animEffect>
                                  </p:childTnLst>
                                </p:cTn>
                              </p:par>
                            </p:childTnLst>
                          </p:cTn>
                        </p:par>
                      </p:childTnLst>
                    </p:cTn>
                  </p:par>
                  <p:par>
                    <p:cTn id="791" fill="hold">
                      <p:stCondLst>
                        <p:cond delay="indefinite"/>
                      </p:stCondLst>
                      <p:childTnLst>
                        <p:par>
                          <p:cTn id="792" fill="hold">
                            <p:stCondLst>
                              <p:cond delay="0"/>
                            </p:stCondLst>
                            <p:childTnLst>
                              <p:par>
                                <p:cTn id="793" presetID="22" presetClass="entr" presetSubtype="1" fill="hold" nodeType="clickEffect">
                                  <p:stCondLst>
                                    <p:cond delay="0"/>
                                  </p:stCondLst>
                                  <p:childTnLst>
                                    <p:set>
                                      <p:cBhvr>
                                        <p:cTn id="794" dur="1" fill="hold">
                                          <p:stCondLst>
                                            <p:cond delay="0"/>
                                          </p:stCondLst>
                                        </p:cTn>
                                        <p:tgtEl>
                                          <p:spTgt spid="283"/>
                                        </p:tgtEl>
                                        <p:attrNameLst>
                                          <p:attrName>style.visibility</p:attrName>
                                        </p:attrNameLst>
                                      </p:cBhvr>
                                      <p:to>
                                        <p:strVal val="visible"/>
                                      </p:to>
                                    </p:set>
                                    <p:animEffect transition="in" filter="wipe(up)">
                                      <p:cBhvr>
                                        <p:cTn id="795" dur="500"/>
                                        <p:tgtEl>
                                          <p:spTgt spid="283"/>
                                        </p:tgtEl>
                                      </p:cBhvr>
                                    </p:animEffect>
                                  </p:childTnLst>
                                </p:cTn>
                              </p:par>
                            </p:childTnLst>
                          </p:cTn>
                        </p:par>
                      </p:childTnLst>
                    </p:cTn>
                  </p:par>
                  <p:par>
                    <p:cTn id="796" fill="hold">
                      <p:stCondLst>
                        <p:cond delay="indefinite"/>
                      </p:stCondLst>
                      <p:childTnLst>
                        <p:par>
                          <p:cTn id="797" fill="hold">
                            <p:stCondLst>
                              <p:cond delay="0"/>
                            </p:stCondLst>
                            <p:childTnLst>
                              <p:par>
                                <p:cTn id="798" presetID="10" presetClass="exit" presetSubtype="0" fill="hold" grpId="1" nodeType="clickEffect">
                                  <p:stCondLst>
                                    <p:cond delay="0"/>
                                  </p:stCondLst>
                                  <p:childTnLst>
                                    <p:animEffect transition="out" filter="fade">
                                      <p:cBhvr>
                                        <p:cTn id="799" dur="500"/>
                                        <p:tgtEl>
                                          <p:spTgt spid="281"/>
                                        </p:tgtEl>
                                      </p:cBhvr>
                                    </p:animEffect>
                                    <p:set>
                                      <p:cBhvr>
                                        <p:cTn id="800" dur="1" fill="hold">
                                          <p:stCondLst>
                                            <p:cond delay="499"/>
                                          </p:stCondLst>
                                        </p:cTn>
                                        <p:tgtEl>
                                          <p:spTgt spid="281"/>
                                        </p:tgtEl>
                                        <p:attrNameLst>
                                          <p:attrName>style.visibility</p:attrName>
                                        </p:attrNameLst>
                                      </p:cBhvr>
                                      <p:to>
                                        <p:strVal val="hidden"/>
                                      </p:to>
                                    </p:set>
                                  </p:childTnLst>
                                </p:cTn>
                              </p:par>
                              <p:par>
                                <p:cTn id="801" presetID="21" presetClass="emph" presetSubtype="0" fill="hold" nodeType="withEffect">
                                  <p:stCondLst>
                                    <p:cond delay="0"/>
                                  </p:stCondLst>
                                  <p:childTnLst>
                                    <p:animClr clrSpc="hsl" dir="cw">
                                      <p:cBhvr override="childStyle">
                                        <p:cTn id="802" dur="500" fill="hold"/>
                                        <p:tgtEl>
                                          <p:spTgt spid="282"/>
                                        </p:tgtEl>
                                        <p:attrNameLst>
                                          <p:attrName>style.color</p:attrName>
                                        </p:attrNameLst>
                                      </p:cBhvr>
                                      <p:by>
                                        <p:hsl h="7200000" s="0" l="0"/>
                                      </p:by>
                                    </p:animClr>
                                    <p:animClr clrSpc="hsl" dir="cw">
                                      <p:cBhvr>
                                        <p:cTn id="803" dur="500" fill="hold"/>
                                        <p:tgtEl>
                                          <p:spTgt spid="282"/>
                                        </p:tgtEl>
                                        <p:attrNameLst>
                                          <p:attrName>fillcolor</p:attrName>
                                        </p:attrNameLst>
                                      </p:cBhvr>
                                      <p:by>
                                        <p:hsl h="7200000" s="0" l="0"/>
                                      </p:by>
                                    </p:animClr>
                                    <p:animClr clrSpc="hsl" dir="cw">
                                      <p:cBhvr>
                                        <p:cTn id="804" dur="500" fill="hold"/>
                                        <p:tgtEl>
                                          <p:spTgt spid="282"/>
                                        </p:tgtEl>
                                        <p:attrNameLst>
                                          <p:attrName>stroke.color</p:attrName>
                                        </p:attrNameLst>
                                      </p:cBhvr>
                                      <p:by>
                                        <p:hsl h="7200000" s="0" l="0"/>
                                      </p:by>
                                    </p:animClr>
                                    <p:set>
                                      <p:cBhvr>
                                        <p:cTn id="805" dur="500" fill="hold"/>
                                        <p:tgtEl>
                                          <p:spTgt spid="282"/>
                                        </p:tgtEl>
                                        <p:attrNameLst>
                                          <p:attrName>fill.type</p:attrName>
                                        </p:attrNameLst>
                                      </p:cBhvr>
                                      <p:to>
                                        <p:strVal val="solid"/>
                                      </p:to>
                                    </p:set>
                                  </p:childTnLst>
                                </p:cTn>
                              </p:par>
                            </p:childTnLst>
                          </p:cTn>
                        </p:par>
                      </p:childTnLst>
                    </p:cTn>
                  </p:par>
                  <p:par>
                    <p:cTn id="806" fill="hold">
                      <p:stCondLst>
                        <p:cond delay="indefinite"/>
                      </p:stCondLst>
                      <p:childTnLst>
                        <p:par>
                          <p:cTn id="807" fill="hold">
                            <p:stCondLst>
                              <p:cond delay="0"/>
                            </p:stCondLst>
                            <p:childTnLst>
                              <p:par>
                                <p:cTn id="808" presetID="22" presetClass="entr" presetSubtype="1" fill="hold" grpId="0" nodeType="clickEffect">
                                  <p:stCondLst>
                                    <p:cond delay="0"/>
                                  </p:stCondLst>
                                  <p:childTnLst>
                                    <p:set>
                                      <p:cBhvr>
                                        <p:cTn id="809" dur="1" fill="hold">
                                          <p:stCondLst>
                                            <p:cond delay="0"/>
                                          </p:stCondLst>
                                        </p:cTn>
                                        <p:tgtEl>
                                          <p:spTgt spid="284"/>
                                        </p:tgtEl>
                                        <p:attrNameLst>
                                          <p:attrName>style.visibility</p:attrName>
                                        </p:attrNameLst>
                                      </p:cBhvr>
                                      <p:to>
                                        <p:strVal val="visible"/>
                                      </p:to>
                                    </p:set>
                                    <p:animEffect transition="in" filter="wipe(up)">
                                      <p:cBhvr>
                                        <p:cTn id="810" dur="500"/>
                                        <p:tgtEl>
                                          <p:spTgt spid="284"/>
                                        </p:tgtEl>
                                      </p:cBhvr>
                                    </p:animEffect>
                                  </p:childTnLst>
                                </p:cTn>
                              </p:par>
                            </p:childTnLst>
                          </p:cTn>
                        </p:par>
                      </p:childTnLst>
                    </p:cTn>
                  </p:par>
                  <p:par>
                    <p:cTn id="811" fill="hold">
                      <p:stCondLst>
                        <p:cond delay="indefinite"/>
                      </p:stCondLst>
                      <p:childTnLst>
                        <p:par>
                          <p:cTn id="812" fill="hold">
                            <p:stCondLst>
                              <p:cond delay="0"/>
                            </p:stCondLst>
                            <p:childTnLst>
                              <p:par>
                                <p:cTn id="813" presetID="22" presetClass="entr" presetSubtype="1" fill="hold" nodeType="clickEffect">
                                  <p:stCondLst>
                                    <p:cond delay="0"/>
                                  </p:stCondLst>
                                  <p:childTnLst>
                                    <p:set>
                                      <p:cBhvr>
                                        <p:cTn id="814" dur="1" fill="hold">
                                          <p:stCondLst>
                                            <p:cond delay="0"/>
                                          </p:stCondLst>
                                        </p:cTn>
                                        <p:tgtEl>
                                          <p:spTgt spid="285"/>
                                        </p:tgtEl>
                                        <p:attrNameLst>
                                          <p:attrName>style.visibility</p:attrName>
                                        </p:attrNameLst>
                                      </p:cBhvr>
                                      <p:to>
                                        <p:strVal val="visible"/>
                                      </p:to>
                                    </p:set>
                                    <p:animEffect transition="in" filter="wipe(up)">
                                      <p:cBhvr>
                                        <p:cTn id="815" dur="500"/>
                                        <p:tgtEl>
                                          <p:spTgt spid="285"/>
                                        </p:tgtEl>
                                      </p:cBhvr>
                                    </p:animEffect>
                                  </p:childTnLst>
                                </p:cTn>
                              </p:par>
                            </p:childTnLst>
                          </p:cTn>
                        </p:par>
                      </p:childTnLst>
                    </p:cTn>
                  </p:par>
                  <p:par>
                    <p:cTn id="816" fill="hold">
                      <p:stCondLst>
                        <p:cond delay="indefinite"/>
                      </p:stCondLst>
                      <p:childTnLst>
                        <p:par>
                          <p:cTn id="817" fill="hold">
                            <p:stCondLst>
                              <p:cond delay="0"/>
                            </p:stCondLst>
                            <p:childTnLst>
                              <p:par>
                                <p:cTn id="818" presetID="22" presetClass="entr" presetSubtype="1" fill="hold" nodeType="clickEffect">
                                  <p:stCondLst>
                                    <p:cond delay="0"/>
                                  </p:stCondLst>
                                  <p:childTnLst>
                                    <p:set>
                                      <p:cBhvr>
                                        <p:cTn id="819" dur="1" fill="hold">
                                          <p:stCondLst>
                                            <p:cond delay="0"/>
                                          </p:stCondLst>
                                        </p:cTn>
                                        <p:tgtEl>
                                          <p:spTgt spid="286"/>
                                        </p:tgtEl>
                                        <p:attrNameLst>
                                          <p:attrName>style.visibility</p:attrName>
                                        </p:attrNameLst>
                                      </p:cBhvr>
                                      <p:to>
                                        <p:strVal val="visible"/>
                                      </p:to>
                                    </p:set>
                                    <p:animEffect transition="in" filter="wipe(up)">
                                      <p:cBhvr>
                                        <p:cTn id="820" dur="500"/>
                                        <p:tgtEl>
                                          <p:spTgt spid="286"/>
                                        </p:tgtEl>
                                      </p:cBhvr>
                                    </p:animEffect>
                                  </p:childTnLst>
                                </p:cTn>
                              </p:par>
                            </p:childTnLst>
                          </p:cTn>
                        </p:par>
                      </p:childTnLst>
                    </p:cTn>
                  </p:par>
                  <p:par>
                    <p:cTn id="821" fill="hold">
                      <p:stCondLst>
                        <p:cond delay="indefinite"/>
                      </p:stCondLst>
                      <p:childTnLst>
                        <p:par>
                          <p:cTn id="822" fill="hold">
                            <p:stCondLst>
                              <p:cond delay="0"/>
                            </p:stCondLst>
                            <p:childTnLst>
                              <p:par>
                                <p:cTn id="823" presetID="10" presetClass="exit" presetSubtype="0" fill="hold" grpId="1" nodeType="clickEffect">
                                  <p:stCondLst>
                                    <p:cond delay="0"/>
                                  </p:stCondLst>
                                  <p:childTnLst>
                                    <p:animEffect transition="out" filter="fade">
                                      <p:cBhvr>
                                        <p:cTn id="824" dur="500"/>
                                        <p:tgtEl>
                                          <p:spTgt spid="284"/>
                                        </p:tgtEl>
                                      </p:cBhvr>
                                    </p:animEffect>
                                    <p:set>
                                      <p:cBhvr>
                                        <p:cTn id="825" dur="1" fill="hold">
                                          <p:stCondLst>
                                            <p:cond delay="499"/>
                                          </p:stCondLst>
                                        </p:cTn>
                                        <p:tgtEl>
                                          <p:spTgt spid="284"/>
                                        </p:tgtEl>
                                        <p:attrNameLst>
                                          <p:attrName>style.visibility</p:attrName>
                                        </p:attrNameLst>
                                      </p:cBhvr>
                                      <p:to>
                                        <p:strVal val="hidden"/>
                                      </p:to>
                                    </p:set>
                                  </p:childTnLst>
                                </p:cTn>
                              </p:par>
                              <p:par>
                                <p:cTn id="826" presetID="21" presetClass="emph" presetSubtype="0" fill="hold" nodeType="withEffect">
                                  <p:stCondLst>
                                    <p:cond delay="0"/>
                                  </p:stCondLst>
                                  <p:childTnLst>
                                    <p:animClr clrSpc="hsl" dir="cw">
                                      <p:cBhvr override="childStyle">
                                        <p:cTn id="827" dur="500" fill="hold"/>
                                        <p:tgtEl>
                                          <p:spTgt spid="285"/>
                                        </p:tgtEl>
                                        <p:attrNameLst>
                                          <p:attrName>style.color</p:attrName>
                                        </p:attrNameLst>
                                      </p:cBhvr>
                                      <p:by>
                                        <p:hsl h="7200000" s="0" l="0"/>
                                      </p:by>
                                    </p:animClr>
                                    <p:animClr clrSpc="hsl" dir="cw">
                                      <p:cBhvr>
                                        <p:cTn id="828" dur="500" fill="hold"/>
                                        <p:tgtEl>
                                          <p:spTgt spid="285"/>
                                        </p:tgtEl>
                                        <p:attrNameLst>
                                          <p:attrName>fillcolor</p:attrName>
                                        </p:attrNameLst>
                                      </p:cBhvr>
                                      <p:by>
                                        <p:hsl h="7200000" s="0" l="0"/>
                                      </p:by>
                                    </p:animClr>
                                    <p:animClr clrSpc="hsl" dir="cw">
                                      <p:cBhvr>
                                        <p:cTn id="829" dur="500" fill="hold"/>
                                        <p:tgtEl>
                                          <p:spTgt spid="285"/>
                                        </p:tgtEl>
                                        <p:attrNameLst>
                                          <p:attrName>stroke.color</p:attrName>
                                        </p:attrNameLst>
                                      </p:cBhvr>
                                      <p:by>
                                        <p:hsl h="7200000" s="0" l="0"/>
                                      </p:by>
                                    </p:animClr>
                                    <p:set>
                                      <p:cBhvr>
                                        <p:cTn id="830" dur="500" fill="hold"/>
                                        <p:tgtEl>
                                          <p:spTgt spid="285"/>
                                        </p:tgtEl>
                                        <p:attrNameLst>
                                          <p:attrName>fill.type</p:attrName>
                                        </p:attrNameLst>
                                      </p:cBhvr>
                                      <p:to>
                                        <p:strVal val="solid"/>
                                      </p:to>
                                    </p:set>
                                  </p:childTnLst>
                                </p:cTn>
                              </p:par>
                            </p:childTnLst>
                          </p:cTn>
                        </p:par>
                      </p:childTnLst>
                    </p:cTn>
                  </p:par>
                  <p:par>
                    <p:cTn id="831" fill="hold">
                      <p:stCondLst>
                        <p:cond delay="indefinite"/>
                      </p:stCondLst>
                      <p:childTnLst>
                        <p:par>
                          <p:cTn id="832" fill="hold">
                            <p:stCondLst>
                              <p:cond delay="0"/>
                            </p:stCondLst>
                            <p:childTnLst>
                              <p:par>
                                <p:cTn id="833" presetID="22" presetClass="entr" presetSubtype="1" fill="hold" grpId="0" nodeType="clickEffect">
                                  <p:stCondLst>
                                    <p:cond delay="0"/>
                                  </p:stCondLst>
                                  <p:childTnLst>
                                    <p:set>
                                      <p:cBhvr>
                                        <p:cTn id="834" dur="1" fill="hold">
                                          <p:stCondLst>
                                            <p:cond delay="0"/>
                                          </p:stCondLst>
                                        </p:cTn>
                                        <p:tgtEl>
                                          <p:spTgt spid="287"/>
                                        </p:tgtEl>
                                        <p:attrNameLst>
                                          <p:attrName>style.visibility</p:attrName>
                                        </p:attrNameLst>
                                      </p:cBhvr>
                                      <p:to>
                                        <p:strVal val="visible"/>
                                      </p:to>
                                    </p:set>
                                    <p:animEffect transition="in" filter="wipe(up)">
                                      <p:cBhvr>
                                        <p:cTn id="835" dur="500"/>
                                        <p:tgtEl>
                                          <p:spTgt spid="287"/>
                                        </p:tgtEl>
                                      </p:cBhvr>
                                    </p:animEffect>
                                  </p:childTnLst>
                                </p:cTn>
                              </p:par>
                            </p:childTnLst>
                          </p:cTn>
                        </p:par>
                      </p:childTnLst>
                    </p:cTn>
                  </p:par>
                  <p:par>
                    <p:cTn id="836" fill="hold">
                      <p:stCondLst>
                        <p:cond delay="indefinite"/>
                      </p:stCondLst>
                      <p:childTnLst>
                        <p:par>
                          <p:cTn id="837" fill="hold">
                            <p:stCondLst>
                              <p:cond delay="0"/>
                            </p:stCondLst>
                            <p:childTnLst>
                              <p:par>
                                <p:cTn id="838" presetID="22" presetClass="entr" presetSubtype="1" fill="hold" nodeType="clickEffect">
                                  <p:stCondLst>
                                    <p:cond delay="0"/>
                                  </p:stCondLst>
                                  <p:childTnLst>
                                    <p:set>
                                      <p:cBhvr>
                                        <p:cTn id="839" dur="1" fill="hold">
                                          <p:stCondLst>
                                            <p:cond delay="0"/>
                                          </p:stCondLst>
                                        </p:cTn>
                                        <p:tgtEl>
                                          <p:spTgt spid="288"/>
                                        </p:tgtEl>
                                        <p:attrNameLst>
                                          <p:attrName>style.visibility</p:attrName>
                                        </p:attrNameLst>
                                      </p:cBhvr>
                                      <p:to>
                                        <p:strVal val="visible"/>
                                      </p:to>
                                    </p:set>
                                    <p:animEffect transition="in" filter="wipe(up)">
                                      <p:cBhvr>
                                        <p:cTn id="840" dur="500"/>
                                        <p:tgtEl>
                                          <p:spTgt spid="288"/>
                                        </p:tgtEl>
                                      </p:cBhvr>
                                    </p:animEffect>
                                  </p:childTnLst>
                                </p:cTn>
                              </p:par>
                            </p:childTnLst>
                          </p:cTn>
                        </p:par>
                      </p:childTnLst>
                    </p:cTn>
                  </p:par>
                  <p:par>
                    <p:cTn id="841" fill="hold">
                      <p:stCondLst>
                        <p:cond delay="indefinite"/>
                      </p:stCondLst>
                      <p:childTnLst>
                        <p:par>
                          <p:cTn id="842" fill="hold">
                            <p:stCondLst>
                              <p:cond delay="0"/>
                            </p:stCondLst>
                            <p:childTnLst>
                              <p:par>
                                <p:cTn id="843" presetID="22" presetClass="entr" presetSubtype="1" fill="hold" nodeType="clickEffect">
                                  <p:stCondLst>
                                    <p:cond delay="0"/>
                                  </p:stCondLst>
                                  <p:childTnLst>
                                    <p:set>
                                      <p:cBhvr>
                                        <p:cTn id="844" dur="1" fill="hold">
                                          <p:stCondLst>
                                            <p:cond delay="0"/>
                                          </p:stCondLst>
                                        </p:cTn>
                                        <p:tgtEl>
                                          <p:spTgt spid="289"/>
                                        </p:tgtEl>
                                        <p:attrNameLst>
                                          <p:attrName>style.visibility</p:attrName>
                                        </p:attrNameLst>
                                      </p:cBhvr>
                                      <p:to>
                                        <p:strVal val="visible"/>
                                      </p:to>
                                    </p:set>
                                    <p:animEffect transition="in" filter="wipe(up)">
                                      <p:cBhvr>
                                        <p:cTn id="845" dur="500"/>
                                        <p:tgtEl>
                                          <p:spTgt spid="289"/>
                                        </p:tgtEl>
                                      </p:cBhvr>
                                    </p:animEffect>
                                  </p:childTnLst>
                                </p:cTn>
                              </p:par>
                            </p:childTnLst>
                          </p:cTn>
                        </p:par>
                      </p:childTnLst>
                    </p:cTn>
                  </p:par>
                  <p:par>
                    <p:cTn id="846" fill="hold">
                      <p:stCondLst>
                        <p:cond delay="indefinite"/>
                      </p:stCondLst>
                      <p:childTnLst>
                        <p:par>
                          <p:cTn id="847" fill="hold">
                            <p:stCondLst>
                              <p:cond delay="0"/>
                            </p:stCondLst>
                            <p:childTnLst>
                              <p:par>
                                <p:cTn id="848" presetID="10" presetClass="exit" presetSubtype="0" fill="hold" grpId="1" nodeType="clickEffect">
                                  <p:stCondLst>
                                    <p:cond delay="0"/>
                                  </p:stCondLst>
                                  <p:childTnLst>
                                    <p:animEffect transition="out" filter="fade">
                                      <p:cBhvr>
                                        <p:cTn id="849" dur="500"/>
                                        <p:tgtEl>
                                          <p:spTgt spid="287"/>
                                        </p:tgtEl>
                                      </p:cBhvr>
                                    </p:animEffect>
                                    <p:set>
                                      <p:cBhvr>
                                        <p:cTn id="850" dur="1" fill="hold">
                                          <p:stCondLst>
                                            <p:cond delay="499"/>
                                          </p:stCondLst>
                                        </p:cTn>
                                        <p:tgtEl>
                                          <p:spTgt spid="287"/>
                                        </p:tgtEl>
                                        <p:attrNameLst>
                                          <p:attrName>style.visibility</p:attrName>
                                        </p:attrNameLst>
                                      </p:cBhvr>
                                      <p:to>
                                        <p:strVal val="hidden"/>
                                      </p:to>
                                    </p:set>
                                  </p:childTnLst>
                                </p:cTn>
                              </p:par>
                              <p:par>
                                <p:cTn id="851" presetID="21" presetClass="emph" presetSubtype="0" fill="hold" nodeType="withEffect">
                                  <p:stCondLst>
                                    <p:cond delay="0"/>
                                  </p:stCondLst>
                                  <p:childTnLst>
                                    <p:animClr clrSpc="hsl" dir="cw">
                                      <p:cBhvr override="childStyle">
                                        <p:cTn id="852" dur="500" fill="hold"/>
                                        <p:tgtEl>
                                          <p:spTgt spid="288"/>
                                        </p:tgtEl>
                                        <p:attrNameLst>
                                          <p:attrName>style.color</p:attrName>
                                        </p:attrNameLst>
                                      </p:cBhvr>
                                      <p:by>
                                        <p:hsl h="7200000" s="0" l="0"/>
                                      </p:by>
                                    </p:animClr>
                                    <p:animClr clrSpc="hsl" dir="cw">
                                      <p:cBhvr>
                                        <p:cTn id="853" dur="500" fill="hold"/>
                                        <p:tgtEl>
                                          <p:spTgt spid="288"/>
                                        </p:tgtEl>
                                        <p:attrNameLst>
                                          <p:attrName>fillcolor</p:attrName>
                                        </p:attrNameLst>
                                      </p:cBhvr>
                                      <p:by>
                                        <p:hsl h="7200000" s="0" l="0"/>
                                      </p:by>
                                    </p:animClr>
                                    <p:animClr clrSpc="hsl" dir="cw">
                                      <p:cBhvr>
                                        <p:cTn id="854" dur="500" fill="hold"/>
                                        <p:tgtEl>
                                          <p:spTgt spid="288"/>
                                        </p:tgtEl>
                                        <p:attrNameLst>
                                          <p:attrName>stroke.color</p:attrName>
                                        </p:attrNameLst>
                                      </p:cBhvr>
                                      <p:by>
                                        <p:hsl h="7200000" s="0" l="0"/>
                                      </p:by>
                                    </p:animClr>
                                    <p:set>
                                      <p:cBhvr>
                                        <p:cTn id="855" dur="500" fill="hold"/>
                                        <p:tgtEl>
                                          <p:spTgt spid="288"/>
                                        </p:tgtEl>
                                        <p:attrNameLst>
                                          <p:attrName>fill.type</p:attrName>
                                        </p:attrNameLst>
                                      </p:cBhvr>
                                      <p:to>
                                        <p:strVal val="solid"/>
                                      </p:to>
                                    </p:set>
                                  </p:childTnLst>
                                </p:cTn>
                              </p:par>
                            </p:childTnLst>
                          </p:cTn>
                        </p:par>
                      </p:childTnLst>
                    </p:cTn>
                  </p:par>
                  <p:par>
                    <p:cTn id="856" fill="hold">
                      <p:stCondLst>
                        <p:cond delay="indefinite"/>
                      </p:stCondLst>
                      <p:childTnLst>
                        <p:par>
                          <p:cTn id="857" fill="hold">
                            <p:stCondLst>
                              <p:cond delay="0"/>
                            </p:stCondLst>
                            <p:childTnLst>
                              <p:par>
                                <p:cTn id="858" presetID="22" presetClass="entr" presetSubtype="1" fill="hold" grpId="0" nodeType="clickEffect">
                                  <p:stCondLst>
                                    <p:cond delay="0"/>
                                  </p:stCondLst>
                                  <p:childTnLst>
                                    <p:set>
                                      <p:cBhvr>
                                        <p:cTn id="859" dur="1" fill="hold">
                                          <p:stCondLst>
                                            <p:cond delay="0"/>
                                          </p:stCondLst>
                                        </p:cTn>
                                        <p:tgtEl>
                                          <p:spTgt spid="290"/>
                                        </p:tgtEl>
                                        <p:attrNameLst>
                                          <p:attrName>style.visibility</p:attrName>
                                        </p:attrNameLst>
                                      </p:cBhvr>
                                      <p:to>
                                        <p:strVal val="visible"/>
                                      </p:to>
                                    </p:set>
                                    <p:animEffect transition="in" filter="wipe(up)">
                                      <p:cBhvr>
                                        <p:cTn id="860" dur="500"/>
                                        <p:tgtEl>
                                          <p:spTgt spid="290"/>
                                        </p:tgtEl>
                                      </p:cBhvr>
                                    </p:animEffect>
                                  </p:childTnLst>
                                </p:cTn>
                              </p:par>
                            </p:childTnLst>
                          </p:cTn>
                        </p:par>
                      </p:childTnLst>
                    </p:cTn>
                  </p:par>
                  <p:par>
                    <p:cTn id="861" fill="hold">
                      <p:stCondLst>
                        <p:cond delay="indefinite"/>
                      </p:stCondLst>
                      <p:childTnLst>
                        <p:par>
                          <p:cTn id="862" fill="hold">
                            <p:stCondLst>
                              <p:cond delay="0"/>
                            </p:stCondLst>
                            <p:childTnLst>
                              <p:par>
                                <p:cTn id="863" presetID="22" presetClass="entr" presetSubtype="1" fill="hold" nodeType="clickEffect">
                                  <p:stCondLst>
                                    <p:cond delay="0"/>
                                  </p:stCondLst>
                                  <p:childTnLst>
                                    <p:set>
                                      <p:cBhvr>
                                        <p:cTn id="864" dur="1" fill="hold">
                                          <p:stCondLst>
                                            <p:cond delay="0"/>
                                          </p:stCondLst>
                                        </p:cTn>
                                        <p:tgtEl>
                                          <p:spTgt spid="291"/>
                                        </p:tgtEl>
                                        <p:attrNameLst>
                                          <p:attrName>style.visibility</p:attrName>
                                        </p:attrNameLst>
                                      </p:cBhvr>
                                      <p:to>
                                        <p:strVal val="visible"/>
                                      </p:to>
                                    </p:set>
                                    <p:animEffect transition="in" filter="wipe(up)">
                                      <p:cBhvr>
                                        <p:cTn id="865" dur="500"/>
                                        <p:tgtEl>
                                          <p:spTgt spid="291"/>
                                        </p:tgtEl>
                                      </p:cBhvr>
                                    </p:animEffect>
                                  </p:childTnLst>
                                </p:cTn>
                              </p:par>
                            </p:childTnLst>
                          </p:cTn>
                        </p:par>
                      </p:childTnLst>
                    </p:cTn>
                  </p:par>
                  <p:par>
                    <p:cTn id="866" fill="hold">
                      <p:stCondLst>
                        <p:cond delay="indefinite"/>
                      </p:stCondLst>
                      <p:childTnLst>
                        <p:par>
                          <p:cTn id="867" fill="hold">
                            <p:stCondLst>
                              <p:cond delay="0"/>
                            </p:stCondLst>
                            <p:childTnLst>
                              <p:par>
                                <p:cTn id="868" presetID="22" presetClass="entr" presetSubtype="1" fill="hold" nodeType="clickEffect">
                                  <p:stCondLst>
                                    <p:cond delay="0"/>
                                  </p:stCondLst>
                                  <p:childTnLst>
                                    <p:set>
                                      <p:cBhvr>
                                        <p:cTn id="869" dur="1" fill="hold">
                                          <p:stCondLst>
                                            <p:cond delay="0"/>
                                          </p:stCondLst>
                                        </p:cTn>
                                        <p:tgtEl>
                                          <p:spTgt spid="292"/>
                                        </p:tgtEl>
                                        <p:attrNameLst>
                                          <p:attrName>style.visibility</p:attrName>
                                        </p:attrNameLst>
                                      </p:cBhvr>
                                      <p:to>
                                        <p:strVal val="visible"/>
                                      </p:to>
                                    </p:set>
                                    <p:animEffect transition="in" filter="wipe(up)">
                                      <p:cBhvr>
                                        <p:cTn id="870" dur="500"/>
                                        <p:tgtEl>
                                          <p:spTgt spid="292"/>
                                        </p:tgtEl>
                                      </p:cBhvr>
                                    </p:animEffect>
                                  </p:childTnLst>
                                </p:cTn>
                              </p:par>
                            </p:childTnLst>
                          </p:cTn>
                        </p:par>
                      </p:childTnLst>
                    </p:cTn>
                  </p:par>
                  <p:par>
                    <p:cTn id="871" fill="hold">
                      <p:stCondLst>
                        <p:cond delay="indefinite"/>
                      </p:stCondLst>
                      <p:childTnLst>
                        <p:par>
                          <p:cTn id="872" fill="hold">
                            <p:stCondLst>
                              <p:cond delay="0"/>
                            </p:stCondLst>
                            <p:childTnLst>
                              <p:par>
                                <p:cTn id="873" presetID="10" presetClass="exit" presetSubtype="0" fill="hold" grpId="1" nodeType="clickEffect">
                                  <p:stCondLst>
                                    <p:cond delay="0"/>
                                  </p:stCondLst>
                                  <p:childTnLst>
                                    <p:animEffect transition="out" filter="fade">
                                      <p:cBhvr>
                                        <p:cTn id="874" dur="500"/>
                                        <p:tgtEl>
                                          <p:spTgt spid="290"/>
                                        </p:tgtEl>
                                      </p:cBhvr>
                                    </p:animEffect>
                                    <p:set>
                                      <p:cBhvr>
                                        <p:cTn id="875" dur="1" fill="hold">
                                          <p:stCondLst>
                                            <p:cond delay="499"/>
                                          </p:stCondLst>
                                        </p:cTn>
                                        <p:tgtEl>
                                          <p:spTgt spid="290"/>
                                        </p:tgtEl>
                                        <p:attrNameLst>
                                          <p:attrName>style.visibility</p:attrName>
                                        </p:attrNameLst>
                                      </p:cBhvr>
                                      <p:to>
                                        <p:strVal val="hidden"/>
                                      </p:to>
                                    </p:set>
                                  </p:childTnLst>
                                </p:cTn>
                              </p:par>
                              <p:par>
                                <p:cTn id="876" presetID="21" presetClass="emph" presetSubtype="0" fill="hold" nodeType="withEffect">
                                  <p:stCondLst>
                                    <p:cond delay="0"/>
                                  </p:stCondLst>
                                  <p:childTnLst>
                                    <p:animClr clrSpc="hsl" dir="cw">
                                      <p:cBhvr override="childStyle">
                                        <p:cTn id="877" dur="500" fill="hold"/>
                                        <p:tgtEl>
                                          <p:spTgt spid="291"/>
                                        </p:tgtEl>
                                        <p:attrNameLst>
                                          <p:attrName>style.color</p:attrName>
                                        </p:attrNameLst>
                                      </p:cBhvr>
                                      <p:by>
                                        <p:hsl h="7200000" s="0" l="0"/>
                                      </p:by>
                                    </p:animClr>
                                    <p:animClr clrSpc="hsl" dir="cw">
                                      <p:cBhvr>
                                        <p:cTn id="878" dur="500" fill="hold"/>
                                        <p:tgtEl>
                                          <p:spTgt spid="291"/>
                                        </p:tgtEl>
                                        <p:attrNameLst>
                                          <p:attrName>fillcolor</p:attrName>
                                        </p:attrNameLst>
                                      </p:cBhvr>
                                      <p:by>
                                        <p:hsl h="7200000" s="0" l="0"/>
                                      </p:by>
                                    </p:animClr>
                                    <p:animClr clrSpc="hsl" dir="cw">
                                      <p:cBhvr>
                                        <p:cTn id="879" dur="500" fill="hold"/>
                                        <p:tgtEl>
                                          <p:spTgt spid="291"/>
                                        </p:tgtEl>
                                        <p:attrNameLst>
                                          <p:attrName>stroke.color</p:attrName>
                                        </p:attrNameLst>
                                      </p:cBhvr>
                                      <p:by>
                                        <p:hsl h="7200000" s="0" l="0"/>
                                      </p:by>
                                    </p:animClr>
                                    <p:set>
                                      <p:cBhvr>
                                        <p:cTn id="880" dur="500" fill="hold"/>
                                        <p:tgtEl>
                                          <p:spTgt spid="291"/>
                                        </p:tgtEl>
                                        <p:attrNameLst>
                                          <p:attrName>fill.type</p:attrName>
                                        </p:attrNameLst>
                                      </p:cBhvr>
                                      <p:to>
                                        <p:strVal val="solid"/>
                                      </p:to>
                                    </p:set>
                                  </p:childTnLst>
                                </p:cTn>
                              </p:par>
                            </p:childTnLst>
                          </p:cTn>
                        </p:par>
                      </p:childTnLst>
                    </p:cTn>
                  </p:par>
                  <p:par>
                    <p:cTn id="881" fill="hold">
                      <p:stCondLst>
                        <p:cond delay="indefinite"/>
                      </p:stCondLst>
                      <p:childTnLst>
                        <p:par>
                          <p:cTn id="882" fill="hold">
                            <p:stCondLst>
                              <p:cond delay="0"/>
                            </p:stCondLst>
                            <p:childTnLst>
                              <p:par>
                                <p:cTn id="883" presetID="22" presetClass="entr" presetSubtype="1" fill="hold" grpId="0" nodeType="clickEffect">
                                  <p:stCondLst>
                                    <p:cond delay="0"/>
                                  </p:stCondLst>
                                  <p:childTnLst>
                                    <p:set>
                                      <p:cBhvr>
                                        <p:cTn id="884" dur="1" fill="hold">
                                          <p:stCondLst>
                                            <p:cond delay="0"/>
                                          </p:stCondLst>
                                        </p:cTn>
                                        <p:tgtEl>
                                          <p:spTgt spid="293"/>
                                        </p:tgtEl>
                                        <p:attrNameLst>
                                          <p:attrName>style.visibility</p:attrName>
                                        </p:attrNameLst>
                                      </p:cBhvr>
                                      <p:to>
                                        <p:strVal val="visible"/>
                                      </p:to>
                                    </p:set>
                                    <p:animEffect transition="in" filter="wipe(up)">
                                      <p:cBhvr>
                                        <p:cTn id="885" dur="500"/>
                                        <p:tgtEl>
                                          <p:spTgt spid="293"/>
                                        </p:tgtEl>
                                      </p:cBhvr>
                                    </p:animEffect>
                                  </p:childTnLst>
                                </p:cTn>
                              </p:par>
                            </p:childTnLst>
                          </p:cTn>
                        </p:par>
                      </p:childTnLst>
                    </p:cTn>
                  </p:par>
                  <p:par>
                    <p:cTn id="886" fill="hold">
                      <p:stCondLst>
                        <p:cond delay="indefinite"/>
                      </p:stCondLst>
                      <p:childTnLst>
                        <p:par>
                          <p:cTn id="887" fill="hold">
                            <p:stCondLst>
                              <p:cond delay="0"/>
                            </p:stCondLst>
                            <p:childTnLst>
                              <p:par>
                                <p:cTn id="888" presetID="22" presetClass="entr" presetSubtype="1" fill="hold" nodeType="clickEffect">
                                  <p:stCondLst>
                                    <p:cond delay="0"/>
                                  </p:stCondLst>
                                  <p:childTnLst>
                                    <p:set>
                                      <p:cBhvr>
                                        <p:cTn id="889" dur="1" fill="hold">
                                          <p:stCondLst>
                                            <p:cond delay="0"/>
                                          </p:stCondLst>
                                        </p:cTn>
                                        <p:tgtEl>
                                          <p:spTgt spid="294"/>
                                        </p:tgtEl>
                                        <p:attrNameLst>
                                          <p:attrName>style.visibility</p:attrName>
                                        </p:attrNameLst>
                                      </p:cBhvr>
                                      <p:to>
                                        <p:strVal val="visible"/>
                                      </p:to>
                                    </p:set>
                                    <p:animEffect transition="in" filter="wipe(up)">
                                      <p:cBhvr>
                                        <p:cTn id="890" dur="500"/>
                                        <p:tgtEl>
                                          <p:spTgt spid="294"/>
                                        </p:tgtEl>
                                      </p:cBhvr>
                                    </p:animEffect>
                                  </p:childTnLst>
                                </p:cTn>
                              </p:par>
                            </p:childTnLst>
                          </p:cTn>
                        </p:par>
                      </p:childTnLst>
                    </p:cTn>
                  </p:par>
                  <p:par>
                    <p:cTn id="891" fill="hold">
                      <p:stCondLst>
                        <p:cond delay="indefinite"/>
                      </p:stCondLst>
                      <p:childTnLst>
                        <p:par>
                          <p:cTn id="892" fill="hold">
                            <p:stCondLst>
                              <p:cond delay="0"/>
                            </p:stCondLst>
                            <p:childTnLst>
                              <p:par>
                                <p:cTn id="893" presetID="22" presetClass="entr" presetSubtype="1" fill="hold" nodeType="clickEffect">
                                  <p:stCondLst>
                                    <p:cond delay="0"/>
                                  </p:stCondLst>
                                  <p:childTnLst>
                                    <p:set>
                                      <p:cBhvr>
                                        <p:cTn id="894" dur="1" fill="hold">
                                          <p:stCondLst>
                                            <p:cond delay="0"/>
                                          </p:stCondLst>
                                        </p:cTn>
                                        <p:tgtEl>
                                          <p:spTgt spid="295"/>
                                        </p:tgtEl>
                                        <p:attrNameLst>
                                          <p:attrName>style.visibility</p:attrName>
                                        </p:attrNameLst>
                                      </p:cBhvr>
                                      <p:to>
                                        <p:strVal val="visible"/>
                                      </p:to>
                                    </p:set>
                                    <p:animEffect transition="in" filter="wipe(up)">
                                      <p:cBhvr>
                                        <p:cTn id="895" dur="500"/>
                                        <p:tgtEl>
                                          <p:spTgt spid="295"/>
                                        </p:tgtEl>
                                      </p:cBhvr>
                                    </p:animEffect>
                                  </p:childTnLst>
                                </p:cTn>
                              </p:par>
                            </p:childTnLst>
                          </p:cTn>
                        </p:par>
                      </p:childTnLst>
                    </p:cTn>
                  </p:par>
                  <p:par>
                    <p:cTn id="896" fill="hold">
                      <p:stCondLst>
                        <p:cond delay="indefinite"/>
                      </p:stCondLst>
                      <p:childTnLst>
                        <p:par>
                          <p:cTn id="897" fill="hold">
                            <p:stCondLst>
                              <p:cond delay="0"/>
                            </p:stCondLst>
                            <p:childTnLst>
                              <p:par>
                                <p:cTn id="898" presetID="10" presetClass="exit" presetSubtype="0" fill="hold" grpId="1" nodeType="clickEffect">
                                  <p:stCondLst>
                                    <p:cond delay="0"/>
                                  </p:stCondLst>
                                  <p:childTnLst>
                                    <p:animEffect transition="out" filter="fade">
                                      <p:cBhvr>
                                        <p:cTn id="899" dur="500"/>
                                        <p:tgtEl>
                                          <p:spTgt spid="293"/>
                                        </p:tgtEl>
                                      </p:cBhvr>
                                    </p:animEffect>
                                    <p:set>
                                      <p:cBhvr>
                                        <p:cTn id="900" dur="1" fill="hold">
                                          <p:stCondLst>
                                            <p:cond delay="499"/>
                                          </p:stCondLst>
                                        </p:cTn>
                                        <p:tgtEl>
                                          <p:spTgt spid="293"/>
                                        </p:tgtEl>
                                        <p:attrNameLst>
                                          <p:attrName>style.visibility</p:attrName>
                                        </p:attrNameLst>
                                      </p:cBhvr>
                                      <p:to>
                                        <p:strVal val="hidden"/>
                                      </p:to>
                                    </p:set>
                                  </p:childTnLst>
                                </p:cTn>
                              </p:par>
                              <p:par>
                                <p:cTn id="901" presetID="21" presetClass="emph" presetSubtype="0" fill="hold" nodeType="withEffect">
                                  <p:stCondLst>
                                    <p:cond delay="0"/>
                                  </p:stCondLst>
                                  <p:childTnLst>
                                    <p:animClr clrSpc="hsl" dir="cw">
                                      <p:cBhvr override="childStyle">
                                        <p:cTn id="902" dur="500" fill="hold"/>
                                        <p:tgtEl>
                                          <p:spTgt spid="294"/>
                                        </p:tgtEl>
                                        <p:attrNameLst>
                                          <p:attrName>style.color</p:attrName>
                                        </p:attrNameLst>
                                      </p:cBhvr>
                                      <p:by>
                                        <p:hsl h="7200000" s="0" l="0"/>
                                      </p:by>
                                    </p:animClr>
                                    <p:animClr clrSpc="hsl" dir="cw">
                                      <p:cBhvr>
                                        <p:cTn id="903" dur="500" fill="hold"/>
                                        <p:tgtEl>
                                          <p:spTgt spid="294"/>
                                        </p:tgtEl>
                                        <p:attrNameLst>
                                          <p:attrName>fillcolor</p:attrName>
                                        </p:attrNameLst>
                                      </p:cBhvr>
                                      <p:by>
                                        <p:hsl h="7200000" s="0" l="0"/>
                                      </p:by>
                                    </p:animClr>
                                    <p:animClr clrSpc="hsl" dir="cw">
                                      <p:cBhvr>
                                        <p:cTn id="904" dur="500" fill="hold"/>
                                        <p:tgtEl>
                                          <p:spTgt spid="294"/>
                                        </p:tgtEl>
                                        <p:attrNameLst>
                                          <p:attrName>stroke.color</p:attrName>
                                        </p:attrNameLst>
                                      </p:cBhvr>
                                      <p:by>
                                        <p:hsl h="7200000" s="0" l="0"/>
                                      </p:by>
                                    </p:animClr>
                                    <p:set>
                                      <p:cBhvr>
                                        <p:cTn id="905" dur="500" fill="hold"/>
                                        <p:tgtEl>
                                          <p:spTgt spid="294"/>
                                        </p:tgtEl>
                                        <p:attrNameLst>
                                          <p:attrName>fill.type</p:attrName>
                                        </p:attrNameLst>
                                      </p:cBhvr>
                                      <p:to>
                                        <p:strVal val="solid"/>
                                      </p:to>
                                    </p:set>
                                  </p:childTnLst>
                                </p:cTn>
                              </p:par>
                            </p:childTnLst>
                          </p:cTn>
                        </p:par>
                      </p:childTnLst>
                    </p:cTn>
                  </p:par>
                  <p:par>
                    <p:cTn id="906" fill="hold">
                      <p:stCondLst>
                        <p:cond delay="indefinite"/>
                      </p:stCondLst>
                      <p:childTnLst>
                        <p:par>
                          <p:cTn id="907" fill="hold">
                            <p:stCondLst>
                              <p:cond delay="0"/>
                            </p:stCondLst>
                            <p:childTnLst>
                              <p:par>
                                <p:cTn id="908" presetID="22" presetClass="entr" presetSubtype="8" fill="hold" grpId="0" nodeType="clickEffect">
                                  <p:stCondLst>
                                    <p:cond delay="0"/>
                                  </p:stCondLst>
                                  <p:childTnLst>
                                    <p:set>
                                      <p:cBhvr>
                                        <p:cTn id="909" dur="1" fill="hold">
                                          <p:stCondLst>
                                            <p:cond delay="0"/>
                                          </p:stCondLst>
                                        </p:cTn>
                                        <p:tgtEl>
                                          <p:spTgt spid="32">
                                            <p:txEl>
                                              <p:pRg st="0" end="0"/>
                                            </p:txEl>
                                          </p:spTgt>
                                        </p:tgtEl>
                                        <p:attrNameLst>
                                          <p:attrName>style.visibility</p:attrName>
                                        </p:attrNameLst>
                                      </p:cBhvr>
                                      <p:to>
                                        <p:strVal val="visible"/>
                                      </p:to>
                                    </p:set>
                                    <p:animEffect transition="in" filter="wipe(left)">
                                      <p:cBhvr>
                                        <p:cTn id="910" dur="500"/>
                                        <p:tgtEl>
                                          <p:spTgt spid="32">
                                            <p:txEl>
                                              <p:pRg st="0" end="0"/>
                                            </p:txEl>
                                          </p:spTgt>
                                        </p:tgtEl>
                                      </p:cBhvr>
                                    </p:animEffect>
                                  </p:childTnLst>
                                </p:cTn>
                              </p:par>
                            </p:childTnLst>
                          </p:cTn>
                        </p:par>
                      </p:childTnLst>
                    </p:cTn>
                  </p:par>
                  <p:par>
                    <p:cTn id="911" fill="hold">
                      <p:stCondLst>
                        <p:cond delay="indefinite"/>
                      </p:stCondLst>
                      <p:childTnLst>
                        <p:par>
                          <p:cTn id="912" fill="hold">
                            <p:stCondLst>
                              <p:cond delay="0"/>
                            </p:stCondLst>
                            <p:childTnLst>
                              <p:par>
                                <p:cTn id="913" presetID="22" presetClass="entr" presetSubtype="8" fill="hold" grpId="0" nodeType="clickEffect">
                                  <p:stCondLst>
                                    <p:cond delay="0"/>
                                  </p:stCondLst>
                                  <p:childTnLst>
                                    <p:set>
                                      <p:cBhvr>
                                        <p:cTn id="914" dur="1" fill="hold">
                                          <p:stCondLst>
                                            <p:cond delay="0"/>
                                          </p:stCondLst>
                                        </p:cTn>
                                        <p:tgtEl>
                                          <p:spTgt spid="33">
                                            <p:txEl>
                                              <p:pRg st="0" end="0"/>
                                            </p:txEl>
                                          </p:spTgt>
                                        </p:tgtEl>
                                        <p:attrNameLst>
                                          <p:attrName>style.visibility</p:attrName>
                                        </p:attrNameLst>
                                      </p:cBhvr>
                                      <p:to>
                                        <p:strVal val="visible"/>
                                      </p:to>
                                    </p:set>
                                    <p:animEffect transition="in" filter="wipe(left)">
                                      <p:cBhvr>
                                        <p:cTn id="915" dur="500"/>
                                        <p:tgtEl>
                                          <p:spTgt spid="33">
                                            <p:txEl>
                                              <p:pRg st="0" end="0"/>
                                            </p:txEl>
                                          </p:spTgt>
                                        </p:tgtEl>
                                      </p:cBhvr>
                                    </p:animEffect>
                                  </p:childTnLst>
                                </p:cTn>
                              </p:par>
                            </p:childTnLst>
                          </p:cTn>
                        </p:par>
                      </p:childTnLst>
                    </p:cTn>
                  </p:par>
                  <p:par>
                    <p:cTn id="916" fill="hold">
                      <p:stCondLst>
                        <p:cond delay="indefinite"/>
                      </p:stCondLst>
                      <p:childTnLst>
                        <p:par>
                          <p:cTn id="917" fill="hold">
                            <p:stCondLst>
                              <p:cond delay="0"/>
                            </p:stCondLst>
                            <p:childTnLst>
                              <p:par>
                                <p:cTn id="918" presetID="22" presetClass="entr" presetSubtype="8" fill="hold" grpId="0" nodeType="clickEffect">
                                  <p:stCondLst>
                                    <p:cond delay="0"/>
                                  </p:stCondLst>
                                  <p:childTnLst>
                                    <p:set>
                                      <p:cBhvr>
                                        <p:cTn id="919" dur="1" fill="hold">
                                          <p:stCondLst>
                                            <p:cond delay="0"/>
                                          </p:stCondLst>
                                        </p:cTn>
                                        <p:tgtEl>
                                          <p:spTgt spid="34">
                                            <p:txEl>
                                              <p:pRg st="0" end="0"/>
                                            </p:txEl>
                                          </p:spTgt>
                                        </p:tgtEl>
                                        <p:attrNameLst>
                                          <p:attrName>style.visibility</p:attrName>
                                        </p:attrNameLst>
                                      </p:cBhvr>
                                      <p:to>
                                        <p:strVal val="visible"/>
                                      </p:to>
                                    </p:set>
                                    <p:animEffect transition="in" filter="wipe(left)">
                                      <p:cBhvr>
                                        <p:cTn id="920" dur="500"/>
                                        <p:tgtEl>
                                          <p:spTgt spid="34">
                                            <p:txEl>
                                              <p:pRg st="0" end="0"/>
                                            </p:txEl>
                                          </p:spTgt>
                                        </p:tgtEl>
                                      </p:cBhvr>
                                    </p:animEffect>
                                  </p:childTnLst>
                                </p:cTn>
                              </p:par>
                            </p:childTnLst>
                          </p:cTn>
                        </p:par>
                      </p:childTnLst>
                    </p:cTn>
                  </p:par>
                  <p:par>
                    <p:cTn id="921" fill="hold">
                      <p:stCondLst>
                        <p:cond delay="indefinite"/>
                      </p:stCondLst>
                      <p:childTnLst>
                        <p:par>
                          <p:cTn id="922" fill="hold">
                            <p:stCondLst>
                              <p:cond delay="0"/>
                            </p:stCondLst>
                            <p:childTnLst>
                              <p:par>
                                <p:cTn id="923" presetID="22" presetClass="entr" presetSubtype="8" fill="hold" grpId="0" nodeType="clickEffect">
                                  <p:stCondLst>
                                    <p:cond delay="0"/>
                                  </p:stCondLst>
                                  <p:childTnLst>
                                    <p:set>
                                      <p:cBhvr>
                                        <p:cTn id="924" dur="1" fill="hold">
                                          <p:stCondLst>
                                            <p:cond delay="0"/>
                                          </p:stCondLst>
                                        </p:cTn>
                                        <p:tgtEl>
                                          <p:spTgt spid="35">
                                            <p:txEl>
                                              <p:pRg st="0" end="0"/>
                                            </p:txEl>
                                          </p:spTgt>
                                        </p:tgtEl>
                                        <p:attrNameLst>
                                          <p:attrName>style.visibility</p:attrName>
                                        </p:attrNameLst>
                                      </p:cBhvr>
                                      <p:to>
                                        <p:strVal val="visible"/>
                                      </p:to>
                                    </p:set>
                                    <p:animEffect transition="in" filter="wipe(left)">
                                      <p:cBhvr>
                                        <p:cTn id="925" dur="500"/>
                                        <p:tgtEl>
                                          <p:spTgt spid="35">
                                            <p:txEl>
                                              <p:pRg st="0" end="0"/>
                                            </p:txEl>
                                          </p:spTgt>
                                        </p:tgtEl>
                                      </p:cBhvr>
                                    </p:animEffect>
                                  </p:childTnLst>
                                </p:cTn>
                              </p:par>
                            </p:childTnLst>
                          </p:cTn>
                        </p:par>
                      </p:childTnLst>
                    </p:cTn>
                  </p:par>
                  <p:par>
                    <p:cTn id="926" fill="hold">
                      <p:stCondLst>
                        <p:cond delay="indefinite"/>
                      </p:stCondLst>
                      <p:childTnLst>
                        <p:par>
                          <p:cTn id="927" fill="hold">
                            <p:stCondLst>
                              <p:cond delay="0"/>
                            </p:stCondLst>
                            <p:childTnLst>
                              <p:par>
                                <p:cTn id="928" presetID="22" presetClass="entr" presetSubtype="8" fill="hold" grpId="0" nodeType="clickEffect">
                                  <p:stCondLst>
                                    <p:cond delay="0"/>
                                  </p:stCondLst>
                                  <p:childTnLst>
                                    <p:set>
                                      <p:cBhvr>
                                        <p:cTn id="929" dur="1" fill="hold">
                                          <p:stCondLst>
                                            <p:cond delay="0"/>
                                          </p:stCondLst>
                                        </p:cTn>
                                        <p:tgtEl>
                                          <p:spTgt spid="37">
                                            <p:txEl>
                                              <p:pRg st="0" end="0"/>
                                            </p:txEl>
                                          </p:spTgt>
                                        </p:tgtEl>
                                        <p:attrNameLst>
                                          <p:attrName>style.visibility</p:attrName>
                                        </p:attrNameLst>
                                      </p:cBhvr>
                                      <p:to>
                                        <p:strVal val="visible"/>
                                      </p:to>
                                    </p:set>
                                    <p:animEffect transition="in" filter="wipe(left)">
                                      <p:cBhvr>
                                        <p:cTn id="930" dur="500"/>
                                        <p:tgtEl>
                                          <p:spTgt spid="37">
                                            <p:txEl>
                                              <p:pRg st="0" end="0"/>
                                            </p:txEl>
                                          </p:spTgt>
                                        </p:tgtEl>
                                      </p:cBhvr>
                                    </p:animEffect>
                                  </p:childTnLst>
                                </p:cTn>
                              </p:par>
                            </p:childTnLst>
                          </p:cTn>
                        </p:par>
                      </p:childTnLst>
                    </p:cTn>
                  </p:par>
                  <p:par>
                    <p:cTn id="931" fill="hold">
                      <p:stCondLst>
                        <p:cond delay="indefinite"/>
                      </p:stCondLst>
                      <p:childTnLst>
                        <p:par>
                          <p:cTn id="932" fill="hold">
                            <p:stCondLst>
                              <p:cond delay="0"/>
                            </p:stCondLst>
                            <p:childTnLst>
                              <p:par>
                                <p:cTn id="933" presetID="22" presetClass="entr" presetSubtype="8" fill="hold" grpId="0" nodeType="clickEffect">
                                  <p:stCondLst>
                                    <p:cond delay="0"/>
                                  </p:stCondLst>
                                  <p:childTnLst>
                                    <p:set>
                                      <p:cBhvr>
                                        <p:cTn id="934" dur="1" fill="hold">
                                          <p:stCondLst>
                                            <p:cond delay="0"/>
                                          </p:stCondLst>
                                        </p:cTn>
                                        <p:tgtEl>
                                          <p:spTgt spid="42">
                                            <p:txEl>
                                              <p:pRg st="0" end="0"/>
                                            </p:txEl>
                                          </p:spTgt>
                                        </p:tgtEl>
                                        <p:attrNameLst>
                                          <p:attrName>style.visibility</p:attrName>
                                        </p:attrNameLst>
                                      </p:cBhvr>
                                      <p:to>
                                        <p:strVal val="visible"/>
                                      </p:to>
                                    </p:set>
                                    <p:animEffect transition="in" filter="wipe(left)">
                                      <p:cBhvr>
                                        <p:cTn id="935" dur="500"/>
                                        <p:tgtEl>
                                          <p:spTgt spid="42">
                                            <p:txEl>
                                              <p:pRg st="0" end="0"/>
                                            </p:txEl>
                                          </p:spTgt>
                                        </p:tgtEl>
                                      </p:cBhvr>
                                    </p:animEffect>
                                  </p:childTnLst>
                                </p:cTn>
                              </p:par>
                            </p:childTnLst>
                          </p:cTn>
                        </p:par>
                      </p:childTnLst>
                    </p:cTn>
                  </p:par>
                  <p:par>
                    <p:cTn id="936" fill="hold">
                      <p:stCondLst>
                        <p:cond delay="indefinite"/>
                      </p:stCondLst>
                      <p:childTnLst>
                        <p:par>
                          <p:cTn id="937" fill="hold">
                            <p:stCondLst>
                              <p:cond delay="0"/>
                            </p:stCondLst>
                            <p:childTnLst>
                              <p:par>
                                <p:cTn id="938" presetID="22" presetClass="entr" presetSubtype="8" fill="hold" grpId="0" nodeType="clickEffect">
                                  <p:stCondLst>
                                    <p:cond delay="0"/>
                                  </p:stCondLst>
                                  <p:childTnLst>
                                    <p:set>
                                      <p:cBhvr>
                                        <p:cTn id="939" dur="1" fill="hold">
                                          <p:stCondLst>
                                            <p:cond delay="0"/>
                                          </p:stCondLst>
                                        </p:cTn>
                                        <p:tgtEl>
                                          <p:spTgt spid="43">
                                            <p:txEl>
                                              <p:pRg st="0" end="0"/>
                                            </p:txEl>
                                          </p:spTgt>
                                        </p:tgtEl>
                                        <p:attrNameLst>
                                          <p:attrName>style.visibility</p:attrName>
                                        </p:attrNameLst>
                                      </p:cBhvr>
                                      <p:to>
                                        <p:strVal val="visible"/>
                                      </p:to>
                                    </p:set>
                                    <p:animEffect transition="in" filter="wipe(left)">
                                      <p:cBhvr>
                                        <p:cTn id="940" dur="500"/>
                                        <p:tgtEl>
                                          <p:spTgt spid="43">
                                            <p:txEl>
                                              <p:pRg st="0" end="0"/>
                                            </p:txEl>
                                          </p:spTgt>
                                        </p:tgtEl>
                                      </p:cBhvr>
                                    </p:animEffect>
                                  </p:childTnLst>
                                </p:cTn>
                              </p:par>
                            </p:childTnLst>
                          </p:cTn>
                        </p:par>
                      </p:childTnLst>
                    </p:cTn>
                  </p:par>
                  <p:par>
                    <p:cTn id="941" fill="hold">
                      <p:stCondLst>
                        <p:cond delay="indefinite"/>
                      </p:stCondLst>
                      <p:childTnLst>
                        <p:par>
                          <p:cTn id="942" fill="hold">
                            <p:stCondLst>
                              <p:cond delay="0"/>
                            </p:stCondLst>
                            <p:childTnLst>
                              <p:par>
                                <p:cTn id="943" presetID="22" presetClass="entr" presetSubtype="8" fill="hold" grpId="0" nodeType="clickEffect">
                                  <p:stCondLst>
                                    <p:cond delay="0"/>
                                  </p:stCondLst>
                                  <p:childTnLst>
                                    <p:set>
                                      <p:cBhvr>
                                        <p:cTn id="944" dur="1" fill="hold">
                                          <p:stCondLst>
                                            <p:cond delay="0"/>
                                          </p:stCondLst>
                                        </p:cTn>
                                        <p:tgtEl>
                                          <p:spTgt spid="71">
                                            <p:txEl>
                                              <p:pRg st="0" end="0"/>
                                            </p:txEl>
                                          </p:spTgt>
                                        </p:tgtEl>
                                        <p:attrNameLst>
                                          <p:attrName>style.visibility</p:attrName>
                                        </p:attrNameLst>
                                      </p:cBhvr>
                                      <p:to>
                                        <p:strVal val="visible"/>
                                      </p:to>
                                    </p:set>
                                    <p:animEffect transition="in" filter="wipe(left)">
                                      <p:cBhvr>
                                        <p:cTn id="945" dur="500"/>
                                        <p:tgtEl>
                                          <p:spTgt spid="71">
                                            <p:txEl>
                                              <p:pRg st="0" end="0"/>
                                            </p:txEl>
                                          </p:spTgt>
                                        </p:tgtEl>
                                      </p:cBhvr>
                                    </p:animEffect>
                                  </p:childTnLst>
                                </p:cTn>
                              </p:par>
                            </p:childTnLst>
                          </p:cTn>
                        </p:par>
                      </p:childTnLst>
                    </p:cTn>
                  </p:par>
                  <p:par>
                    <p:cTn id="946" fill="hold">
                      <p:stCondLst>
                        <p:cond delay="indefinite"/>
                      </p:stCondLst>
                      <p:childTnLst>
                        <p:par>
                          <p:cTn id="947" fill="hold">
                            <p:stCondLst>
                              <p:cond delay="0"/>
                            </p:stCondLst>
                            <p:childTnLst>
                              <p:par>
                                <p:cTn id="948" presetID="22" presetClass="entr" presetSubtype="8" fill="hold" grpId="0" nodeType="clickEffect">
                                  <p:stCondLst>
                                    <p:cond delay="0"/>
                                  </p:stCondLst>
                                  <p:childTnLst>
                                    <p:set>
                                      <p:cBhvr>
                                        <p:cTn id="949" dur="1" fill="hold">
                                          <p:stCondLst>
                                            <p:cond delay="0"/>
                                          </p:stCondLst>
                                        </p:cTn>
                                        <p:tgtEl>
                                          <p:spTgt spid="44">
                                            <p:txEl>
                                              <p:pRg st="0" end="0"/>
                                            </p:txEl>
                                          </p:spTgt>
                                        </p:tgtEl>
                                        <p:attrNameLst>
                                          <p:attrName>style.visibility</p:attrName>
                                        </p:attrNameLst>
                                      </p:cBhvr>
                                      <p:to>
                                        <p:strVal val="visible"/>
                                      </p:to>
                                    </p:set>
                                    <p:animEffect transition="in" filter="wipe(left)">
                                      <p:cBhvr>
                                        <p:cTn id="950" dur="500"/>
                                        <p:tgtEl>
                                          <p:spTgt spid="44">
                                            <p:txEl>
                                              <p:pRg st="0" end="0"/>
                                            </p:txEl>
                                          </p:spTgt>
                                        </p:tgtEl>
                                      </p:cBhvr>
                                    </p:animEffect>
                                  </p:childTnLst>
                                </p:cTn>
                              </p:par>
                            </p:childTnLst>
                          </p:cTn>
                        </p:par>
                      </p:childTnLst>
                    </p:cTn>
                  </p:par>
                  <p:par>
                    <p:cTn id="951" fill="hold">
                      <p:stCondLst>
                        <p:cond delay="indefinite"/>
                      </p:stCondLst>
                      <p:childTnLst>
                        <p:par>
                          <p:cTn id="952" fill="hold">
                            <p:stCondLst>
                              <p:cond delay="0"/>
                            </p:stCondLst>
                            <p:childTnLst>
                              <p:par>
                                <p:cTn id="953" presetID="22" presetClass="entr" presetSubtype="8" fill="hold" grpId="0" nodeType="clickEffect">
                                  <p:stCondLst>
                                    <p:cond delay="0"/>
                                  </p:stCondLst>
                                  <p:childTnLst>
                                    <p:set>
                                      <p:cBhvr>
                                        <p:cTn id="954" dur="1" fill="hold">
                                          <p:stCondLst>
                                            <p:cond delay="0"/>
                                          </p:stCondLst>
                                        </p:cTn>
                                        <p:tgtEl>
                                          <p:spTgt spid="45">
                                            <p:txEl>
                                              <p:pRg st="0" end="0"/>
                                            </p:txEl>
                                          </p:spTgt>
                                        </p:tgtEl>
                                        <p:attrNameLst>
                                          <p:attrName>style.visibility</p:attrName>
                                        </p:attrNameLst>
                                      </p:cBhvr>
                                      <p:to>
                                        <p:strVal val="visible"/>
                                      </p:to>
                                    </p:set>
                                    <p:animEffect transition="in" filter="wipe(left)">
                                      <p:cBhvr>
                                        <p:cTn id="955"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7" grpId="0" build="allAtOnce"/>
      <p:bldP spid="10" grpId="0" animBg="1"/>
      <p:bldP spid="21" grpId="0" build="allAtOnce"/>
      <p:bldP spid="22" grpId="0" build="allAtOnce"/>
      <p:bldP spid="23" grpId="0" build="allAtOnce"/>
      <p:bldP spid="32" grpId="0" build="allAtOnce"/>
      <p:bldP spid="33" grpId="0" build="allAtOnce"/>
      <p:bldP spid="34" grpId="0" build="allAtOnce"/>
      <p:bldP spid="35" grpId="0" build="allAtOnce"/>
      <p:bldP spid="37" grpId="0" build="allAtOnce"/>
      <p:bldP spid="42" grpId="0" build="allAtOnce"/>
      <p:bldP spid="43" grpId="0" build="allAtOnce"/>
      <p:bldP spid="44" grpId="0" build="allAtOnce"/>
      <p:bldP spid="45" grpId="0" build="allAtOnce"/>
      <p:bldP spid="71" grpId="0" build="allAtOnce"/>
      <p:bldP spid="24" grpId="0" build="allAtOnce"/>
      <p:bldP spid="25" grpId="0" build="allAtOnce"/>
      <p:bldP spid="26" grpId="0" build="allAtOnce"/>
      <p:bldP spid="27" grpId="0" build="allAtOnce"/>
      <p:bldP spid="36" grpId="0" build="allAtOnce"/>
      <p:bldP spid="38" grpId="0" build="allAtOnce"/>
      <p:bldP spid="39" grpId="0" build="allAtOnce"/>
      <p:bldP spid="46" grpId="0" build="allAtOnce"/>
      <p:bldP spid="169" grpId="0" build="allAtOnce" animBg="1"/>
      <p:bldP spid="169" grpId="1" build="allAtOnce" animBg="1"/>
      <p:bldP spid="170" grpId="0" build="allAtOnce" animBg="1"/>
      <p:bldP spid="170" grpId="1" build="allAtOnce" animBg="1"/>
      <p:bldP spid="131" grpId="0" animBg="1"/>
      <p:bldP spid="131" grpId="1" animBg="1"/>
      <p:bldP spid="134" grpId="0" animBg="1"/>
      <p:bldP spid="134" grpId="1" animBg="1"/>
      <p:bldP spid="206" grpId="0" animBg="1"/>
      <p:bldP spid="206" grpId="1" animBg="1"/>
      <p:bldP spid="209" grpId="0" animBg="1"/>
      <p:bldP spid="209" grpId="1" animBg="1"/>
      <p:bldP spid="212" grpId="0" animBg="1"/>
      <p:bldP spid="212" grpId="1" animBg="1"/>
      <p:bldP spid="215" grpId="0" animBg="1"/>
      <p:bldP spid="215" grpId="1" animBg="1"/>
      <p:bldP spid="218" grpId="0" animBg="1"/>
      <p:bldP spid="218" grpId="1" animBg="1"/>
      <p:bldP spid="221" grpId="0" animBg="1"/>
      <p:bldP spid="221" grpId="1" animBg="1"/>
      <p:bldP spid="224" grpId="0" animBg="1"/>
      <p:bldP spid="224" grpId="1" animBg="1"/>
      <p:bldP spid="227" grpId="0" animBg="1"/>
      <p:bldP spid="227" grpId="1" animBg="1"/>
      <p:bldP spid="230" grpId="0" animBg="1"/>
      <p:bldP spid="230" grpId="1" animBg="1"/>
      <p:bldP spid="233" grpId="0" animBg="1"/>
      <p:bldP spid="233" grpId="1" animBg="1"/>
      <p:bldP spid="236" grpId="0" animBg="1"/>
      <p:bldP spid="236" grpId="1" animBg="1"/>
      <p:bldP spid="239" grpId="0" animBg="1"/>
      <p:bldP spid="239" grpId="1" animBg="1"/>
      <p:bldP spid="242" grpId="0" animBg="1"/>
      <p:bldP spid="242" grpId="1" animBg="1"/>
      <p:bldP spid="245" grpId="0" animBg="1"/>
      <p:bldP spid="245" grpId="1" animBg="1"/>
      <p:bldP spid="248" grpId="0" animBg="1"/>
      <p:bldP spid="248" grpId="1" animBg="1"/>
      <p:bldP spid="251" grpId="0" animBg="1"/>
      <p:bldP spid="251" grpId="1" animBg="1"/>
      <p:bldP spid="254" grpId="0" animBg="1"/>
      <p:bldP spid="254" grpId="1" animBg="1"/>
      <p:bldP spid="257" grpId="0" animBg="1"/>
      <p:bldP spid="257" grpId="1" animBg="1"/>
      <p:bldP spid="260" grpId="0" animBg="1"/>
      <p:bldP spid="260" grpId="1" animBg="1"/>
      <p:bldP spid="263" grpId="0" animBg="1"/>
      <p:bldP spid="263" grpId="1" animBg="1"/>
      <p:bldP spid="266" grpId="0" animBg="1"/>
      <p:bldP spid="266" grpId="1" animBg="1"/>
      <p:bldP spid="269" grpId="0" animBg="1"/>
      <p:bldP spid="269" grpId="1" animBg="1"/>
      <p:bldP spid="272" grpId="0" animBg="1"/>
      <p:bldP spid="272" grpId="1" animBg="1"/>
      <p:bldP spid="281" grpId="0" animBg="1"/>
      <p:bldP spid="281" grpId="1" animBg="1"/>
      <p:bldP spid="284" grpId="0" animBg="1"/>
      <p:bldP spid="284" grpId="1" animBg="1"/>
      <p:bldP spid="287" grpId="0" animBg="1"/>
      <p:bldP spid="287" grpId="1" animBg="1"/>
      <p:bldP spid="290" grpId="0" animBg="1"/>
      <p:bldP spid="290" grpId="1" animBg="1"/>
      <p:bldP spid="293" grpId="0" animBg="1"/>
      <p:bldP spid="293" grpId="1" animBg="1"/>
      <p:bldP spid="6"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20704" y="643011"/>
            <a:ext cx="4224997" cy="584775"/>
          </a:xfrm>
          <a:prstGeom prst="rect">
            <a:avLst/>
          </a:prstGeom>
        </p:spPr>
        <p:txBody>
          <a:bodyPr wrap="square">
            <a:spAutoFit/>
          </a:bodyPr>
          <a:lstStyle/>
          <a:p>
            <a:r>
              <a:rPr lang="en-IN" sz="1600" b="1" dirty="0" smtClean="0">
                <a:solidFill>
                  <a:srgbClr val="0000FF"/>
                </a:solidFill>
              </a:rPr>
              <a:t>Q. </a:t>
            </a:r>
            <a:r>
              <a:rPr lang="en-IN" sz="1600" b="1" dirty="0">
                <a:solidFill>
                  <a:srgbClr val="0000FF"/>
                </a:solidFill>
              </a:rPr>
              <a:t>The relative humidity (in %) of a certain city </a:t>
            </a:r>
            <a:endParaRPr lang="en-IN" sz="1600" b="1" dirty="0" smtClean="0">
              <a:solidFill>
                <a:srgbClr val="0000FF"/>
              </a:solidFill>
            </a:endParaRPr>
          </a:p>
          <a:p>
            <a:r>
              <a:rPr lang="en-IN" sz="1600" b="1" dirty="0" smtClean="0">
                <a:solidFill>
                  <a:srgbClr val="0000FF"/>
                </a:solidFill>
              </a:rPr>
              <a:t>    for </a:t>
            </a:r>
            <a:r>
              <a:rPr lang="en-IN" sz="1600" b="1" dirty="0">
                <a:solidFill>
                  <a:srgbClr val="0000FF"/>
                </a:solidFill>
              </a:rPr>
              <a:t>a month of 30 days was as follows :</a:t>
            </a:r>
            <a:endParaRPr lang="en-IN" sz="1600" b="1" dirty="0" smtClean="0">
              <a:solidFill>
                <a:srgbClr val="0000FF"/>
              </a:solidFill>
            </a:endParaRPr>
          </a:p>
        </p:txBody>
      </p:sp>
      <p:sp>
        <p:nvSpPr>
          <p:cNvPr id="7" name="Rectangle 6"/>
          <p:cNvSpPr/>
          <p:nvPr/>
        </p:nvSpPr>
        <p:spPr>
          <a:xfrm>
            <a:off x="537205" y="2825356"/>
            <a:ext cx="504376" cy="338241"/>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sz="1600" b="1" dirty="0" smtClean="0">
                <a:solidFill>
                  <a:prstClr val="black"/>
                </a:solidFill>
                <a:ea typeface="Cambria Math" pitchFamily="18" charset="0"/>
              </a:rPr>
              <a:t>Sol.</a:t>
            </a:r>
            <a:endParaRPr lang="en-US" sz="1600" b="1" dirty="0">
              <a:solidFill>
                <a:prstClr val="black"/>
              </a:solidFill>
              <a:ea typeface="Cambria Math" pitchFamily="18" charset="0"/>
            </a:endParaRPr>
          </a:p>
        </p:txBody>
      </p:sp>
      <p:sp>
        <p:nvSpPr>
          <p:cNvPr id="121" name="Rectangle 120"/>
          <p:cNvSpPr/>
          <p:nvPr/>
        </p:nvSpPr>
        <p:spPr>
          <a:xfrm>
            <a:off x="499331" y="2291778"/>
            <a:ext cx="4224997" cy="584775"/>
          </a:xfrm>
          <a:prstGeom prst="rect">
            <a:avLst/>
          </a:prstGeom>
        </p:spPr>
        <p:txBody>
          <a:bodyPr wrap="square">
            <a:spAutoFit/>
          </a:bodyPr>
          <a:lstStyle/>
          <a:p>
            <a:pPr marL="400050" indent="-400050">
              <a:buFontTx/>
              <a:buAutoNum type="romanLcParenBoth" startAt="2"/>
            </a:pPr>
            <a:r>
              <a:rPr lang="en-IN" sz="1600" b="1" dirty="0" smtClean="0">
                <a:solidFill>
                  <a:srgbClr val="0000FF"/>
                </a:solidFill>
              </a:rPr>
              <a:t>Which </a:t>
            </a:r>
            <a:r>
              <a:rPr lang="en-IN" sz="1600" b="1" dirty="0">
                <a:solidFill>
                  <a:srgbClr val="0000FF"/>
                </a:solidFill>
              </a:rPr>
              <a:t>month or season do you think this </a:t>
            </a:r>
            <a:endParaRPr lang="en-IN" sz="1600" b="1" dirty="0" smtClean="0">
              <a:solidFill>
                <a:srgbClr val="0000FF"/>
              </a:solidFill>
            </a:endParaRPr>
          </a:p>
          <a:p>
            <a:r>
              <a:rPr lang="en-IN" sz="1600" b="1" dirty="0">
                <a:solidFill>
                  <a:srgbClr val="0000FF"/>
                </a:solidFill>
              </a:rPr>
              <a:t> </a:t>
            </a:r>
            <a:r>
              <a:rPr lang="en-IN" sz="1600" b="1" dirty="0" smtClean="0">
                <a:solidFill>
                  <a:srgbClr val="0000FF"/>
                </a:solidFill>
              </a:rPr>
              <a:t>       data  is </a:t>
            </a:r>
            <a:r>
              <a:rPr lang="en-IN" sz="1600" b="1" dirty="0">
                <a:solidFill>
                  <a:srgbClr val="0000FF"/>
                </a:solidFill>
              </a:rPr>
              <a:t>about?</a:t>
            </a:r>
            <a:endParaRPr lang="en-IN" sz="1600" b="1" dirty="0" smtClean="0">
              <a:solidFill>
                <a:srgbClr val="0000FF"/>
              </a:solidFill>
            </a:endParaRPr>
          </a:p>
        </p:txBody>
      </p:sp>
      <p:sp>
        <p:nvSpPr>
          <p:cNvPr id="122" name="Rectangle 121"/>
          <p:cNvSpPr/>
          <p:nvPr/>
        </p:nvSpPr>
        <p:spPr>
          <a:xfrm>
            <a:off x="510544" y="3180612"/>
            <a:ext cx="3832059" cy="584775"/>
          </a:xfrm>
          <a:prstGeom prst="rect">
            <a:avLst/>
          </a:prstGeom>
        </p:spPr>
        <p:txBody>
          <a:bodyPr wrap="square">
            <a:spAutoFit/>
          </a:bodyPr>
          <a:lstStyle/>
          <a:p>
            <a:r>
              <a:rPr lang="en-IN" sz="1600" dirty="0">
                <a:solidFill>
                  <a:prstClr val="black"/>
                </a:solidFill>
              </a:rPr>
              <a:t>(ii) The data appears to be taken in the rainy </a:t>
            </a:r>
            <a:endParaRPr lang="en-IN" sz="1600" dirty="0" smtClean="0">
              <a:solidFill>
                <a:prstClr val="black"/>
              </a:solidFill>
            </a:endParaRPr>
          </a:p>
          <a:p>
            <a:r>
              <a:rPr lang="en-IN" sz="1600" dirty="0" smtClean="0">
                <a:solidFill>
                  <a:prstClr val="black"/>
                </a:solidFill>
              </a:rPr>
              <a:t>     season </a:t>
            </a:r>
            <a:r>
              <a:rPr lang="en-IN" sz="1600" dirty="0">
                <a:solidFill>
                  <a:prstClr val="black"/>
                </a:solidFill>
              </a:rPr>
              <a:t>as the relative humidity is high.</a:t>
            </a:r>
            <a:endParaRPr lang="en-IN" sz="1600" b="1" dirty="0" smtClean="0">
              <a:solidFill>
                <a:srgbClr val="00B0F0"/>
              </a:solidFill>
            </a:endParaRPr>
          </a:p>
        </p:txBody>
      </p:sp>
      <p:cxnSp>
        <p:nvCxnSpPr>
          <p:cNvPr id="62" name="Straight Connector 61"/>
          <p:cNvCxnSpPr/>
          <p:nvPr/>
        </p:nvCxnSpPr>
        <p:spPr>
          <a:xfrm rot="16200000">
            <a:off x="2843530" y="2804437"/>
            <a:ext cx="3913336" cy="0"/>
          </a:xfrm>
          <a:prstGeom prst="line">
            <a:avLst/>
          </a:prstGeom>
          <a:ln w="19050"/>
        </p:spPr>
        <p:style>
          <a:lnRef idx="1">
            <a:schemeClr val="dk1"/>
          </a:lnRef>
          <a:fillRef idx="0">
            <a:schemeClr val="dk1"/>
          </a:fillRef>
          <a:effectRef idx="0">
            <a:schemeClr val="dk1"/>
          </a:effectRef>
          <a:fontRef idx="minor">
            <a:schemeClr val="tx1"/>
          </a:fontRef>
        </p:style>
      </p:cxnSp>
      <p:graphicFrame>
        <p:nvGraphicFramePr>
          <p:cNvPr id="63" name="Table 62"/>
          <p:cNvGraphicFramePr>
            <a:graphicFrameLocks noGrp="1"/>
          </p:cNvGraphicFramePr>
          <p:nvPr>
            <p:extLst>
              <p:ext uri="{D42A27DB-BD31-4B8C-83A1-F6EECF244321}">
                <p14:modId xmlns:p14="http://schemas.microsoft.com/office/powerpoint/2010/main" val="1453365209"/>
              </p:ext>
            </p:extLst>
          </p:nvPr>
        </p:nvGraphicFramePr>
        <p:xfrm>
          <a:off x="5029200" y="944936"/>
          <a:ext cx="3429000" cy="3794416"/>
        </p:xfrm>
        <a:graphic>
          <a:graphicData uri="http://schemas.openxmlformats.org/drawingml/2006/table">
            <a:tbl>
              <a:tblPr firstRow="1" bandRow="1">
                <a:tableStyleId>{EB344D84-9AFB-497E-A393-DC336BA19D2E}</a:tableStyleId>
              </a:tblPr>
              <a:tblGrid>
                <a:gridCol w="1447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461936">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6576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64" name="Rectangle 63"/>
          <p:cNvSpPr/>
          <p:nvPr/>
        </p:nvSpPr>
        <p:spPr>
          <a:xfrm>
            <a:off x="5003267" y="919509"/>
            <a:ext cx="1483301" cy="522736"/>
          </a:xfrm>
          <a:prstGeom prst="rect">
            <a:avLst/>
          </a:prstGeom>
        </p:spPr>
        <p:txBody>
          <a:bodyPr wrap="square">
            <a:spAutoFit/>
          </a:bodyPr>
          <a:lstStyle/>
          <a:p>
            <a:r>
              <a:rPr lang="en-IN" sz="1400" b="1" dirty="0">
                <a:solidFill>
                  <a:prstClr val="black"/>
                </a:solidFill>
              </a:rPr>
              <a:t>Relative humidity </a:t>
            </a:r>
            <a:endParaRPr lang="en-IN" sz="1400" b="1" dirty="0" smtClean="0">
              <a:solidFill>
                <a:prstClr val="black"/>
              </a:solidFill>
            </a:endParaRPr>
          </a:p>
          <a:p>
            <a:r>
              <a:rPr lang="en-IN" sz="1400" b="1" dirty="0" smtClean="0">
                <a:solidFill>
                  <a:prstClr val="black"/>
                </a:solidFill>
              </a:rPr>
              <a:t>         (</a:t>
            </a:r>
            <a:r>
              <a:rPr lang="en-IN" sz="1400" b="1" dirty="0">
                <a:solidFill>
                  <a:prstClr val="black"/>
                </a:solidFill>
              </a:rPr>
              <a:t>in %)</a:t>
            </a:r>
            <a:endParaRPr lang="en-IN" sz="1400" b="1" dirty="0" smtClean="0">
              <a:solidFill>
                <a:srgbClr val="00B0F0"/>
              </a:solidFill>
            </a:endParaRPr>
          </a:p>
        </p:txBody>
      </p:sp>
      <p:sp>
        <p:nvSpPr>
          <p:cNvPr id="65" name="Rectangle 64"/>
          <p:cNvSpPr/>
          <p:nvPr/>
        </p:nvSpPr>
        <p:spPr>
          <a:xfrm>
            <a:off x="6477006" y="1025868"/>
            <a:ext cx="1250545" cy="307777"/>
          </a:xfrm>
          <a:prstGeom prst="rect">
            <a:avLst/>
          </a:prstGeom>
        </p:spPr>
        <p:txBody>
          <a:bodyPr wrap="square">
            <a:spAutoFit/>
          </a:bodyPr>
          <a:lstStyle/>
          <a:p>
            <a:r>
              <a:rPr lang="en-IN" sz="1400" b="1" dirty="0">
                <a:solidFill>
                  <a:prstClr val="black"/>
                </a:solidFill>
              </a:rPr>
              <a:t>Tally marks</a:t>
            </a:r>
            <a:endParaRPr lang="en-IN" sz="1400" b="1" dirty="0" smtClean="0">
              <a:solidFill>
                <a:srgbClr val="00B0F0"/>
              </a:solidFill>
            </a:endParaRPr>
          </a:p>
        </p:txBody>
      </p:sp>
      <p:sp>
        <p:nvSpPr>
          <p:cNvPr id="67" name="Rectangle 66"/>
          <p:cNvSpPr/>
          <p:nvPr/>
        </p:nvSpPr>
        <p:spPr>
          <a:xfrm>
            <a:off x="7467600" y="1024888"/>
            <a:ext cx="1198238" cy="307777"/>
          </a:xfrm>
          <a:prstGeom prst="rect">
            <a:avLst/>
          </a:prstGeom>
        </p:spPr>
        <p:txBody>
          <a:bodyPr wrap="square">
            <a:spAutoFit/>
          </a:bodyPr>
          <a:lstStyle/>
          <a:p>
            <a:r>
              <a:rPr lang="en-IN" sz="1400" b="1" dirty="0">
                <a:solidFill>
                  <a:prstClr val="black"/>
                </a:solidFill>
              </a:rPr>
              <a:t>Frequency</a:t>
            </a:r>
            <a:endParaRPr lang="en-IN" sz="1400" b="1" dirty="0" smtClean="0">
              <a:solidFill>
                <a:srgbClr val="00B0F0"/>
              </a:solidFill>
            </a:endParaRPr>
          </a:p>
        </p:txBody>
      </p:sp>
      <p:sp>
        <p:nvSpPr>
          <p:cNvPr id="68" name="Rectangle 67"/>
          <p:cNvSpPr/>
          <p:nvPr/>
        </p:nvSpPr>
        <p:spPr>
          <a:xfrm>
            <a:off x="7758467" y="1406580"/>
            <a:ext cx="299370" cy="307777"/>
          </a:xfrm>
          <a:prstGeom prst="rect">
            <a:avLst/>
          </a:prstGeom>
        </p:spPr>
        <p:txBody>
          <a:bodyPr wrap="square">
            <a:spAutoFit/>
          </a:bodyPr>
          <a:lstStyle/>
          <a:p>
            <a:r>
              <a:rPr lang="en-IN" sz="1400" dirty="0" smtClean="0">
                <a:solidFill>
                  <a:prstClr val="black"/>
                </a:solidFill>
              </a:rPr>
              <a:t>1</a:t>
            </a:r>
            <a:endParaRPr lang="en-IN" sz="1400" dirty="0" smtClean="0">
              <a:solidFill>
                <a:srgbClr val="00B0F0"/>
              </a:solidFill>
            </a:endParaRPr>
          </a:p>
        </p:txBody>
      </p:sp>
      <p:sp>
        <p:nvSpPr>
          <p:cNvPr id="69" name="Rectangle 68"/>
          <p:cNvSpPr/>
          <p:nvPr/>
        </p:nvSpPr>
        <p:spPr>
          <a:xfrm>
            <a:off x="7758467" y="1780803"/>
            <a:ext cx="400368" cy="307777"/>
          </a:xfrm>
          <a:prstGeom prst="rect">
            <a:avLst/>
          </a:prstGeom>
        </p:spPr>
        <p:txBody>
          <a:bodyPr wrap="square">
            <a:spAutoFit/>
          </a:bodyPr>
          <a:lstStyle/>
          <a:p>
            <a:r>
              <a:rPr lang="en-IN" sz="1400" dirty="0" smtClean="0">
                <a:solidFill>
                  <a:prstClr val="black"/>
                </a:solidFill>
              </a:rPr>
              <a:t>1</a:t>
            </a:r>
            <a:endParaRPr lang="en-IN" sz="1400" dirty="0" smtClean="0">
              <a:solidFill>
                <a:srgbClr val="00B0F0"/>
              </a:solidFill>
            </a:endParaRPr>
          </a:p>
        </p:txBody>
      </p:sp>
      <p:sp>
        <p:nvSpPr>
          <p:cNvPr id="70" name="Rectangle 69"/>
          <p:cNvSpPr/>
          <p:nvPr/>
        </p:nvSpPr>
        <p:spPr>
          <a:xfrm>
            <a:off x="7758467" y="2181558"/>
            <a:ext cx="484398" cy="307777"/>
          </a:xfrm>
          <a:prstGeom prst="rect">
            <a:avLst/>
          </a:prstGeom>
        </p:spPr>
        <p:txBody>
          <a:bodyPr wrap="square">
            <a:spAutoFit/>
          </a:bodyPr>
          <a:lstStyle/>
          <a:p>
            <a:r>
              <a:rPr lang="en-IN" sz="1400" dirty="0" smtClean="0">
                <a:solidFill>
                  <a:prstClr val="black"/>
                </a:solidFill>
              </a:rPr>
              <a:t>2</a:t>
            </a:r>
            <a:endParaRPr lang="en-IN" sz="1400" dirty="0" smtClean="0">
              <a:solidFill>
                <a:srgbClr val="00B0F0"/>
              </a:solidFill>
            </a:endParaRPr>
          </a:p>
        </p:txBody>
      </p:sp>
      <p:sp>
        <p:nvSpPr>
          <p:cNvPr id="71" name="Rectangle 70"/>
          <p:cNvSpPr/>
          <p:nvPr/>
        </p:nvSpPr>
        <p:spPr>
          <a:xfrm>
            <a:off x="7758467" y="2559735"/>
            <a:ext cx="273718" cy="307777"/>
          </a:xfrm>
          <a:prstGeom prst="rect">
            <a:avLst/>
          </a:prstGeom>
        </p:spPr>
        <p:txBody>
          <a:bodyPr wrap="square">
            <a:spAutoFit/>
          </a:bodyPr>
          <a:lstStyle/>
          <a:p>
            <a:r>
              <a:rPr lang="en-IN" sz="1400" dirty="0" smtClean="0">
                <a:solidFill>
                  <a:prstClr val="black"/>
                </a:solidFill>
              </a:rPr>
              <a:t>2</a:t>
            </a:r>
            <a:endParaRPr lang="en-IN" sz="1400" dirty="0" smtClean="0">
              <a:solidFill>
                <a:srgbClr val="00B0F0"/>
              </a:solidFill>
            </a:endParaRPr>
          </a:p>
        </p:txBody>
      </p:sp>
      <p:sp>
        <p:nvSpPr>
          <p:cNvPr id="72" name="Rectangle 71"/>
          <p:cNvSpPr/>
          <p:nvPr/>
        </p:nvSpPr>
        <p:spPr>
          <a:xfrm>
            <a:off x="7758467" y="2896293"/>
            <a:ext cx="273718" cy="307777"/>
          </a:xfrm>
          <a:prstGeom prst="rect">
            <a:avLst/>
          </a:prstGeom>
        </p:spPr>
        <p:txBody>
          <a:bodyPr wrap="square">
            <a:spAutoFit/>
          </a:bodyPr>
          <a:lstStyle/>
          <a:p>
            <a:r>
              <a:rPr lang="en-IN" sz="1400" dirty="0" smtClean="0">
                <a:solidFill>
                  <a:prstClr val="black"/>
                </a:solidFill>
              </a:rPr>
              <a:t>7</a:t>
            </a:r>
            <a:endParaRPr lang="en-IN" sz="1400" dirty="0" smtClean="0">
              <a:solidFill>
                <a:srgbClr val="00B0F0"/>
              </a:solidFill>
            </a:endParaRPr>
          </a:p>
        </p:txBody>
      </p:sp>
      <p:sp>
        <p:nvSpPr>
          <p:cNvPr id="74" name="Rectangle 73"/>
          <p:cNvSpPr/>
          <p:nvPr/>
        </p:nvSpPr>
        <p:spPr>
          <a:xfrm>
            <a:off x="7758467" y="3300686"/>
            <a:ext cx="273718" cy="307777"/>
          </a:xfrm>
          <a:prstGeom prst="rect">
            <a:avLst/>
          </a:prstGeom>
        </p:spPr>
        <p:txBody>
          <a:bodyPr wrap="square">
            <a:spAutoFit/>
          </a:bodyPr>
          <a:lstStyle/>
          <a:p>
            <a:r>
              <a:rPr lang="en-IN" sz="1400" dirty="0" smtClean="0">
                <a:solidFill>
                  <a:prstClr val="black"/>
                </a:solidFill>
              </a:rPr>
              <a:t>6</a:t>
            </a:r>
            <a:endParaRPr lang="en-IN" sz="1400" dirty="0" smtClean="0">
              <a:solidFill>
                <a:srgbClr val="00B0F0"/>
              </a:solidFill>
            </a:endParaRPr>
          </a:p>
        </p:txBody>
      </p:sp>
      <p:sp>
        <p:nvSpPr>
          <p:cNvPr id="75" name="Rectangle 74"/>
          <p:cNvSpPr/>
          <p:nvPr/>
        </p:nvSpPr>
        <p:spPr>
          <a:xfrm>
            <a:off x="7758467" y="3658829"/>
            <a:ext cx="273718" cy="307777"/>
          </a:xfrm>
          <a:prstGeom prst="rect">
            <a:avLst/>
          </a:prstGeom>
        </p:spPr>
        <p:txBody>
          <a:bodyPr wrap="square">
            <a:spAutoFit/>
          </a:bodyPr>
          <a:lstStyle/>
          <a:p>
            <a:r>
              <a:rPr lang="en-IN" sz="1400" dirty="0" smtClean="0">
                <a:solidFill>
                  <a:prstClr val="black"/>
                </a:solidFill>
              </a:rPr>
              <a:t>7</a:t>
            </a:r>
            <a:endParaRPr lang="en-IN" sz="1400" dirty="0" smtClean="0">
              <a:solidFill>
                <a:srgbClr val="00B0F0"/>
              </a:solidFill>
            </a:endParaRPr>
          </a:p>
        </p:txBody>
      </p:sp>
      <p:sp>
        <p:nvSpPr>
          <p:cNvPr id="76" name="Rectangle 75"/>
          <p:cNvSpPr/>
          <p:nvPr/>
        </p:nvSpPr>
        <p:spPr>
          <a:xfrm>
            <a:off x="5320293" y="4407503"/>
            <a:ext cx="645414" cy="307777"/>
          </a:xfrm>
          <a:prstGeom prst="rect">
            <a:avLst/>
          </a:prstGeom>
        </p:spPr>
        <p:txBody>
          <a:bodyPr wrap="square">
            <a:spAutoFit/>
          </a:bodyPr>
          <a:lstStyle/>
          <a:p>
            <a:r>
              <a:rPr lang="en-IN" sz="1400" b="1" dirty="0" smtClean="0">
                <a:solidFill>
                  <a:prstClr val="black"/>
                </a:solidFill>
              </a:rPr>
              <a:t>Total</a:t>
            </a:r>
            <a:endParaRPr lang="en-IN" sz="1400" b="1" dirty="0" smtClean="0">
              <a:solidFill>
                <a:srgbClr val="00B0F0"/>
              </a:solidFill>
            </a:endParaRPr>
          </a:p>
        </p:txBody>
      </p:sp>
      <p:sp>
        <p:nvSpPr>
          <p:cNvPr id="77" name="Rectangle 76"/>
          <p:cNvSpPr/>
          <p:nvPr/>
        </p:nvSpPr>
        <p:spPr>
          <a:xfrm>
            <a:off x="7715256" y="4378925"/>
            <a:ext cx="400751" cy="307777"/>
          </a:xfrm>
          <a:prstGeom prst="rect">
            <a:avLst/>
          </a:prstGeom>
        </p:spPr>
        <p:txBody>
          <a:bodyPr wrap="square">
            <a:spAutoFit/>
          </a:bodyPr>
          <a:lstStyle/>
          <a:p>
            <a:r>
              <a:rPr lang="en-IN" sz="1400" b="1" dirty="0" smtClean="0">
                <a:solidFill>
                  <a:prstClr val="black"/>
                </a:solidFill>
              </a:rPr>
              <a:t>30</a:t>
            </a:r>
            <a:endParaRPr lang="en-IN" sz="1400" b="1" dirty="0" smtClean="0">
              <a:solidFill>
                <a:srgbClr val="00B0F0"/>
              </a:solidFill>
            </a:endParaRPr>
          </a:p>
        </p:txBody>
      </p:sp>
      <p:sp>
        <p:nvSpPr>
          <p:cNvPr id="78" name="Rectangle 77"/>
          <p:cNvSpPr/>
          <p:nvPr/>
        </p:nvSpPr>
        <p:spPr>
          <a:xfrm>
            <a:off x="7758467" y="4030028"/>
            <a:ext cx="273718" cy="307777"/>
          </a:xfrm>
          <a:prstGeom prst="rect">
            <a:avLst/>
          </a:prstGeom>
        </p:spPr>
        <p:txBody>
          <a:bodyPr wrap="square">
            <a:spAutoFit/>
          </a:bodyPr>
          <a:lstStyle/>
          <a:p>
            <a:r>
              <a:rPr lang="en-IN" sz="1400" dirty="0" smtClean="0">
                <a:solidFill>
                  <a:prstClr val="black"/>
                </a:solidFill>
              </a:rPr>
              <a:t>4</a:t>
            </a:r>
            <a:endParaRPr lang="en-IN" sz="1400" dirty="0" smtClean="0">
              <a:solidFill>
                <a:srgbClr val="00B0F0"/>
              </a:solidFill>
            </a:endParaRPr>
          </a:p>
        </p:txBody>
      </p:sp>
      <p:sp>
        <p:nvSpPr>
          <p:cNvPr id="79" name="Rectangle 78"/>
          <p:cNvSpPr/>
          <p:nvPr/>
        </p:nvSpPr>
        <p:spPr>
          <a:xfrm>
            <a:off x="5261368" y="1465577"/>
            <a:ext cx="854139" cy="307777"/>
          </a:xfrm>
          <a:prstGeom prst="rect">
            <a:avLst/>
          </a:prstGeom>
        </p:spPr>
        <p:txBody>
          <a:bodyPr wrap="square">
            <a:spAutoFit/>
          </a:bodyPr>
          <a:lstStyle/>
          <a:p>
            <a:r>
              <a:rPr lang="en-IN" sz="1400" dirty="0">
                <a:solidFill>
                  <a:prstClr val="black"/>
                </a:solidFill>
              </a:rPr>
              <a:t>84 – 86</a:t>
            </a:r>
            <a:endParaRPr lang="en-IN" sz="1400" b="1" dirty="0" smtClean="0">
              <a:solidFill>
                <a:srgbClr val="00B0F0"/>
              </a:solidFill>
            </a:endParaRPr>
          </a:p>
        </p:txBody>
      </p:sp>
      <p:sp>
        <p:nvSpPr>
          <p:cNvPr id="81" name="Rectangle 80"/>
          <p:cNvSpPr/>
          <p:nvPr/>
        </p:nvSpPr>
        <p:spPr>
          <a:xfrm>
            <a:off x="5247230" y="1836546"/>
            <a:ext cx="939553" cy="307777"/>
          </a:xfrm>
          <a:prstGeom prst="rect">
            <a:avLst/>
          </a:prstGeom>
        </p:spPr>
        <p:txBody>
          <a:bodyPr wrap="square">
            <a:spAutoFit/>
          </a:bodyPr>
          <a:lstStyle/>
          <a:p>
            <a:r>
              <a:rPr lang="en-IN" sz="1400" dirty="0">
                <a:solidFill>
                  <a:prstClr val="black"/>
                </a:solidFill>
              </a:rPr>
              <a:t>86 – 88</a:t>
            </a:r>
            <a:endParaRPr lang="en-IN" sz="1400" b="1" dirty="0" smtClean="0">
              <a:solidFill>
                <a:srgbClr val="00B0F0"/>
              </a:solidFill>
            </a:endParaRPr>
          </a:p>
        </p:txBody>
      </p:sp>
      <p:sp>
        <p:nvSpPr>
          <p:cNvPr id="82" name="Rectangle 81"/>
          <p:cNvSpPr/>
          <p:nvPr/>
        </p:nvSpPr>
        <p:spPr>
          <a:xfrm>
            <a:off x="5254632" y="2206260"/>
            <a:ext cx="924749" cy="307777"/>
          </a:xfrm>
          <a:prstGeom prst="rect">
            <a:avLst/>
          </a:prstGeom>
        </p:spPr>
        <p:txBody>
          <a:bodyPr wrap="square">
            <a:spAutoFit/>
          </a:bodyPr>
          <a:lstStyle/>
          <a:p>
            <a:r>
              <a:rPr lang="en-IN" sz="1400" dirty="0">
                <a:solidFill>
                  <a:prstClr val="black"/>
                </a:solidFill>
              </a:rPr>
              <a:t>88 – 90</a:t>
            </a:r>
            <a:endParaRPr lang="en-IN" sz="1400" b="1" dirty="0" smtClean="0">
              <a:solidFill>
                <a:srgbClr val="00B0F0"/>
              </a:solidFill>
            </a:endParaRPr>
          </a:p>
        </p:txBody>
      </p:sp>
      <p:sp>
        <p:nvSpPr>
          <p:cNvPr id="83" name="Rectangle 82"/>
          <p:cNvSpPr/>
          <p:nvPr/>
        </p:nvSpPr>
        <p:spPr>
          <a:xfrm>
            <a:off x="5259279" y="2571845"/>
            <a:ext cx="1048817" cy="307777"/>
          </a:xfrm>
          <a:prstGeom prst="rect">
            <a:avLst/>
          </a:prstGeom>
        </p:spPr>
        <p:txBody>
          <a:bodyPr wrap="square">
            <a:spAutoFit/>
          </a:bodyPr>
          <a:lstStyle/>
          <a:p>
            <a:r>
              <a:rPr lang="en-IN" sz="1400" dirty="0">
                <a:solidFill>
                  <a:prstClr val="black"/>
                </a:solidFill>
              </a:rPr>
              <a:t>90 – 92</a:t>
            </a:r>
            <a:endParaRPr lang="en-IN" sz="1400" b="1" dirty="0" smtClean="0">
              <a:solidFill>
                <a:srgbClr val="00B0F0"/>
              </a:solidFill>
            </a:endParaRPr>
          </a:p>
        </p:txBody>
      </p:sp>
      <p:sp>
        <p:nvSpPr>
          <p:cNvPr id="84" name="Rectangle 83"/>
          <p:cNvSpPr/>
          <p:nvPr/>
        </p:nvSpPr>
        <p:spPr>
          <a:xfrm>
            <a:off x="5251095" y="2953440"/>
            <a:ext cx="1027085" cy="307777"/>
          </a:xfrm>
          <a:prstGeom prst="rect">
            <a:avLst/>
          </a:prstGeom>
        </p:spPr>
        <p:txBody>
          <a:bodyPr wrap="square">
            <a:spAutoFit/>
          </a:bodyPr>
          <a:lstStyle/>
          <a:p>
            <a:r>
              <a:rPr lang="en-IN" sz="1400" dirty="0">
                <a:solidFill>
                  <a:prstClr val="black"/>
                </a:solidFill>
              </a:rPr>
              <a:t>92 – 94</a:t>
            </a:r>
            <a:endParaRPr lang="en-IN" sz="1400" b="1" dirty="0" smtClean="0">
              <a:solidFill>
                <a:srgbClr val="00B0F0"/>
              </a:solidFill>
            </a:endParaRPr>
          </a:p>
        </p:txBody>
      </p:sp>
      <p:sp>
        <p:nvSpPr>
          <p:cNvPr id="85" name="Rectangle 84"/>
          <p:cNvSpPr/>
          <p:nvPr/>
        </p:nvSpPr>
        <p:spPr>
          <a:xfrm>
            <a:off x="5241569" y="3313739"/>
            <a:ext cx="1027085" cy="307777"/>
          </a:xfrm>
          <a:prstGeom prst="rect">
            <a:avLst/>
          </a:prstGeom>
        </p:spPr>
        <p:txBody>
          <a:bodyPr wrap="square">
            <a:spAutoFit/>
          </a:bodyPr>
          <a:lstStyle/>
          <a:p>
            <a:r>
              <a:rPr lang="en-IN" sz="1400" dirty="0">
                <a:solidFill>
                  <a:prstClr val="black"/>
                </a:solidFill>
              </a:rPr>
              <a:t>94 – 96</a:t>
            </a:r>
            <a:endParaRPr lang="en-IN" sz="1400" b="1" dirty="0" smtClean="0">
              <a:solidFill>
                <a:srgbClr val="00B0F0"/>
              </a:solidFill>
            </a:endParaRPr>
          </a:p>
        </p:txBody>
      </p:sp>
      <p:sp>
        <p:nvSpPr>
          <p:cNvPr id="86" name="Rectangle 85"/>
          <p:cNvSpPr/>
          <p:nvPr/>
        </p:nvSpPr>
        <p:spPr>
          <a:xfrm>
            <a:off x="5251095" y="3683252"/>
            <a:ext cx="1027085" cy="307777"/>
          </a:xfrm>
          <a:prstGeom prst="rect">
            <a:avLst/>
          </a:prstGeom>
        </p:spPr>
        <p:txBody>
          <a:bodyPr wrap="square">
            <a:spAutoFit/>
          </a:bodyPr>
          <a:lstStyle/>
          <a:p>
            <a:r>
              <a:rPr lang="en-IN" sz="1400" dirty="0">
                <a:solidFill>
                  <a:prstClr val="black"/>
                </a:solidFill>
              </a:rPr>
              <a:t>96 – 98</a:t>
            </a:r>
            <a:endParaRPr lang="en-IN" sz="1400" b="1" dirty="0" smtClean="0">
              <a:solidFill>
                <a:srgbClr val="00B0F0"/>
              </a:solidFill>
            </a:endParaRPr>
          </a:p>
        </p:txBody>
      </p:sp>
      <p:sp>
        <p:nvSpPr>
          <p:cNvPr id="87" name="Rectangle 86"/>
          <p:cNvSpPr/>
          <p:nvPr/>
        </p:nvSpPr>
        <p:spPr>
          <a:xfrm>
            <a:off x="5241569" y="4047314"/>
            <a:ext cx="1027085" cy="307777"/>
          </a:xfrm>
          <a:prstGeom prst="rect">
            <a:avLst/>
          </a:prstGeom>
        </p:spPr>
        <p:txBody>
          <a:bodyPr wrap="square">
            <a:spAutoFit/>
          </a:bodyPr>
          <a:lstStyle/>
          <a:p>
            <a:r>
              <a:rPr lang="en-IN" sz="1400" dirty="0">
                <a:solidFill>
                  <a:prstClr val="black"/>
                </a:solidFill>
              </a:rPr>
              <a:t>98 – 100</a:t>
            </a:r>
            <a:endParaRPr lang="en-IN" sz="1400" b="1" dirty="0" smtClean="0">
              <a:solidFill>
                <a:srgbClr val="00B0F0"/>
              </a:solidFill>
            </a:endParaRPr>
          </a:p>
        </p:txBody>
      </p:sp>
      <p:cxnSp>
        <p:nvCxnSpPr>
          <p:cNvPr id="88" name="Straight Connector 87"/>
          <p:cNvCxnSpPr/>
          <p:nvPr/>
        </p:nvCxnSpPr>
        <p:spPr>
          <a:xfrm rot="5400000">
            <a:off x="6528757" y="4185168"/>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89" name="Straight Connector 88"/>
          <p:cNvCxnSpPr/>
          <p:nvPr/>
        </p:nvCxnSpPr>
        <p:spPr>
          <a:xfrm rot="5400000">
            <a:off x="6599505" y="4185168"/>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90" name="Straight Connector 89"/>
          <p:cNvCxnSpPr/>
          <p:nvPr/>
        </p:nvCxnSpPr>
        <p:spPr>
          <a:xfrm rot="5400000">
            <a:off x="6669354" y="4185168"/>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91" name="Straight Connector 90"/>
          <p:cNvCxnSpPr/>
          <p:nvPr/>
        </p:nvCxnSpPr>
        <p:spPr>
          <a:xfrm rot="5400000">
            <a:off x="6519070" y="2705206"/>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93" name="Straight Connector 92"/>
          <p:cNvCxnSpPr/>
          <p:nvPr/>
        </p:nvCxnSpPr>
        <p:spPr>
          <a:xfrm rot="5400000">
            <a:off x="6517482" y="1962834"/>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94" name="Straight Connector 93"/>
          <p:cNvCxnSpPr/>
          <p:nvPr/>
        </p:nvCxnSpPr>
        <p:spPr>
          <a:xfrm rot="5400000">
            <a:off x="6530345" y="3453781"/>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95" name="Straight Connector 94"/>
          <p:cNvCxnSpPr/>
          <p:nvPr/>
        </p:nvCxnSpPr>
        <p:spPr>
          <a:xfrm rot="5400000">
            <a:off x="6530345" y="3079591"/>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96" name="Straight Connector 95"/>
          <p:cNvCxnSpPr/>
          <p:nvPr/>
        </p:nvCxnSpPr>
        <p:spPr>
          <a:xfrm rot="5400000">
            <a:off x="6518170" y="3809896"/>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97" name="Straight Connector 96"/>
          <p:cNvCxnSpPr/>
          <p:nvPr/>
        </p:nvCxnSpPr>
        <p:spPr>
          <a:xfrm rot="5400000">
            <a:off x="6588918" y="345159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98" name="Straight Connector 97"/>
          <p:cNvCxnSpPr/>
          <p:nvPr/>
        </p:nvCxnSpPr>
        <p:spPr>
          <a:xfrm rot="5400000">
            <a:off x="6517482" y="2344111"/>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99" name="Straight Connector 98"/>
          <p:cNvCxnSpPr/>
          <p:nvPr/>
        </p:nvCxnSpPr>
        <p:spPr>
          <a:xfrm rot="5400000">
            <a:off x="6588918" y="3079591"/>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01" name="Straight Connector 100"/>
          <p:cNvCxnSpPr/>
          <p:nvPr/>
        </p:nvCxnSpPr>
        <p:spPr>
          <a:xfrm rot="5400000">
            <a:off x="6588918" y="3809896"/>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02" name="Straight Connector 101"/>
          <p:cNvCxnSpPr/>
          <p:nvPr/>
        </p:nvCxnSpPr>
        <p:spPr>
          <a:xfrm rot="5400000">
            <a:off x="6658767" y="3079591"/>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03" name="Straight Connector 102"/>
          <p:cNvCxnSpPr/>
          <p:nvPr/>
        </p:nvCxnSpPr>
        <p:spPr>
          <a:xfrm flipH="1">
            <a:off x="6836645" y="2971430"/>
            <a:ext cx="33" cy="223256"/>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04" name="Straight Connector 103"/>
          <p:cNvCxnSpPr/>
          <p:nvPr/>
        </p:nvCxnSpPr>
        <p:spPr>
          <a:xfrm rot="5400000">
            <a:off x="6720066" y="345159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05" name="Straight Connector 104"/>
          <p:cNvCxnSpPr/>
          <p:nvPr/>
        </p:nvCxnSpPr>
        <p:spPr>
          <a:xfrm rot="5400000">
            <a:off x="6658767" y="3809896"/>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06" name="Straight Connector 105"/>
          <p:cNvCxnSpPr/>
          <p:nvPr/>
        </p:nvCxnSpPr>
        <p:spPr>
          <a:xfrm>
            <a:off x="6636544" y="2974854"/>
            <a:ext cx="197822" cy="219833"/>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07" name="Straight Connector 106"/>
          <p:cNvCxnSpPr/>
          <p:nvPr/>
        </p:nvCxnSpPr>
        <p:spPr>
          <a:xfrm>
            <a:off x="6652774" y="3338087"/>
            <a:ext cx="180798" cy="225726"/>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08" name="Straight Connector 107"/>
          <p:cNvCxnSpPr/>
          <p:nvPr/>
        </p:nvCxnSpPr>
        <p:spPr>
          <a:xfrm flipH="1">
            <a:off x="6842780" y="3701797"/>
            <a:ext cx="3314" cy="223193"/>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09" name="Straight Connector 108"/>
          <p:cNvCxnSpPr/>
          <p:nvPr/>
        </p:nvCxnSpPr>
        <p:spPr>
          <a:xfrm>
            <a:off x="6635647" y="3705915"/>
            <a:ext cx="212828" cy="221892"/>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10" name="Straight Connector 109"/>
          <p:cNvCxnSpPr/>
          <p:nvPr/>
        </p:nvCxnSpPr>
        <p:spPr>
          <a:xfrm rot="5400000">
            <a:off x="6815330" y="3089116"/>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11" name="Straight Connector 110"/>
          <p:cNvCxnSpPr/>
          <p:nvPr/>
        </p:nvCxnSpPr>
        <p:spPr>
          <a:xfrm rot="5400000">
            <a:off x="6515894" y="1591771"/>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12" name="Straight Connector 111"/>
          <p:cNvCxnSpPr/>
          <p:nvPr/>
        </p:nvCxnSpPr>
        <p:spPr>
          <a:xfrm rot="5400000">
            <a:off x="6586062" y="2705206"/>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13" name="Straight Connector 112"/>
          <p:cNvCxnSpPr/>
          <p:nvPr/>
        </p:nvCxnSpPr>
        <p:spPr>
          <a:xfrm flipH="1">
            <a:off x="6927251" y="3335040"/>
            <a:ext cx="987" cy="228036"/>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14" name="Straight Connector 113"/>
          <p:cNvCxnSpPr/>
          <p:nvPr/>
        </p:nvCxnSpPr>
        <p:spPr>
          <a:xfrm rot="5400000">
            <a:off x="6730653" y="4185168"/>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16" name="Straight Connector 115"/>
          <p:cNvCxnSpPr/>
          <p:nvPr/>
        </p:nvCxnSpPr>
        <p:spPr>
          <a:xfrm rot="5400000">
            <a:off x="6813742" y="3811870"/>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17" name="Straight Connector 116"/>
          <p:cNvCxnSpPr/>
          <p:nvPr/>
        </p:nvCxnSpPr>
        <p:spPr>
          <a:xfrm rot="5400000">
            <a:off x="6886098" y="3811870"/>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18" name="Straight Connector 117"/>
          <p:cNvCxnSpPr/>
          <p:nvPr/>
        </p:nvCxnSpPr>
        <p:spPr>
          <a:xfrm rot="5400000">
            <a:off x="6886098" y="3089116"/>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19" name="Straight Connector 118"/>
          <p:cNvCxnSpPr/>
          <p:nvPr/>
        </p:nvCxnSpPr>
        <p:spPr>
          <a:xfrm>
            <a:off x="6699569" y="2230608"/>
            <a:ext cx="0" cy="228597"/>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120" name="Rectangle 119"/>
          <p:cNvSpPr/>
          <p:nvPr/>
        </p:nvSpPr>
        <p:spPr>
          <a:xfrm>
            <a:off x="633763" y="1129530"/>
            <a:ext cx="4210965" cy="1077218"/>
          </a:xfrm>
          <a:prstGeom prst="rect">
            <a:avLst/>
          </a:prstGeom>
        </p:spPr>
        <p:txBody>
          <a:bodyPr wrap="square">
            <a:spAutoFit/>
          </a:bodyPr>
          <a:lstStyle/>
          <a:p>
            <a:r>
              <a:rPr lang="en-IN" sz="1600" b="1" dirty="0">
                <a:solidFill>
                  <a:srgbClr val="C00000"/>
                </a:solidFill>
              </a:rPr>
              <a:t>98.1 </a:t>
            </a:r>
            <a:r>
              <a:rPr lang="en-IN" sz="1600" b="1" dirty="0" smtClean="0">
                <a:solidFill>
                  <a:srgbClr val="C00000"/>
                </a:solidFill>
              </a:rPr>
              <a:t>  98.6   99.2   90.3   86.5   95.3   92.9   96.3  </a:t>
            </a:r>
          </a:p>
          <a:p>
            <a:r>
              <a:rPr lang="en-IN" sz="1600" b="1" dirty="0" smtClean="0">
                <a:solidFill>
                  <a:srgbClr val="C00000"/>
                </a:solidFill>
              </a:rPr>
              <a:t>94.2   95.1</a:t>
            </a:r>
            <a:r>
              <a:rPr lang="en-IN" sz="1600" b="1" dirty="0">
                <a:solidFill>
                  <a:srgbClr val="C00000"/>
                </a:solidFill>
              </a:rPr>
              <a:t> </a:t>
            </a:r>
            <a:r>
              <a:rPr lang="en-IN" sz="1600" b="1" dirty="0" smtClean="0">
                <a:solidFill>
                  <a:srgbClr val="C00000"/>
                </a:solidFill>
              </a:rPr>
              <a:t> 89.2   92.3   97.1   93.5   92.7   95.1   </a:t>
            </a:r>
          </a:p>
          <a:p>
            <a:r>
              <a:rPr lang="en-IN" sz="1600" b="1" dirty="0" smtClean="0">
                <a:solidFill>
                  <a:srgbClr val="C00000"/>
                </a:solidFill>
              </a:rPr>
              <a:t>97.2   93.3   95.2   97.3</a:t>
            </a:r>
            <a:r>
              <a:rPr lang="en-IN" sz="1600" b="1" dirty="0">
                <a:solidFill>
                  <a:srgbClr val="C00000"/>
                </a:solidFill>
              </a:rPr>
              <a:t> </a:t>
            </a:r>
            <a:r>
              <a:rPr lang="en-IN" sz="1600" b="1" dirty="0" smtClean="0">
                <a:solidFill>
                  <a:srgbClr val="C00000"/>
                </a:solidFill>
              </a:rPr>
              <a:t> 96.2   92.1   84.9   90.2   </a:t>
            </a:r>
          </a:p>
          <a:p>
            <a:r>
              <a:rPr lang="en-IN" sz="1600" b="1" dirty="0" smtClean="0">
                <a:solidFill>
                  <a:srgbClr val="C00000"/>
                </a:solidFill>
              </a:rPr>
              <a:t>95.7   98.3   97.3   96.1   92.1   89</a:t>
            </a:r>
          </a:p>
        </p:txBody>
      </p:sp>
      <p:cxnSp>
        <p:nvCxnSpPr>
          <p:cNvPr id="124" name="Straight Connector 123"/>
          <p:cNvCxnSpPr/>
          <p:nvPr/>
        </p:nvCxnSpPr>
        <p:spPr>
          <a:xfrm rot="5400000">
            <a:off x="6658767" y="345159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6543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1">
                                            <p:txEl>
                                              <p:pRg st="0" end="0"/>
                                            </p:txEl>
                                          </p:spTgt>
                                        </p:tgtEl>
                                        <p:attrNameLst>
                                          <p:attrName>style.visibility</p:attrName>
                                        </p:attrNameLst>
                                      </p:cBhvr>
                                      <p:to>
                                        <p:strVal val="visible"/>
                                      </p:to>
                                    </p:set>
                                    <p:animEffect transition="in" filter="wipe(left)">
                                      <p:cBhvr>
                                        <p:cTn id="7" dur="500"/>
                                        <p:tgtEl>
                                          <p:spTgt spid="121">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1">
                                            <p:txEl>
                                              <p:pRg st="1" end="1"/>
                                            </p:txEl>
                                          </p:spTgt>
                                        </p:tgtEl>
                                        <p:attrNameLst>
                                          <p:attrName>style.visibility</p:attrName>
                                        </p:attrNameLst>
                                      </p:cBhvr>
                                      <p:to>
                                        <p:strVal val="visible"/>
                                      </p:to>
                                    </p:set>
                                    <p:animEffect transition="in" filter="wipe(left)">
                                      <p:cBhvr>
                                        <p:cTn id="11" dur="500"/>
                                        <p:tgtEl>
                                          <p:spTgt spid="121">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2">
                                            <p:txEl>
                                              <p:pRg st="0" end="0"/>
                                            </p:txEl>
                                          </p:spTgt>
                                        </p:tgtEl>
                                        <p:attrNameLst>
                                          <p:attrName>style.visibility</p:attrName>
                                        </p:attrNameLst>
                                      </p:cBhvr>
                                      <p:to>
                                        <p:strVal val="visible"/>
                                      </p:to>
                                    </p:set>
                                    <p:animEffect transition="in" filter="wipe(left)">
                                      <p:cBhvr>
                                        <p:cTn id="21" dur="500"/>
                                        <p:tgtEl>
                                          <p:spTgt spid="12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2">
                                            <p:txEl>
                                              <p:pRg st="1" end="1"/>
                                            </p:txEl>
                                          </p:spTgt>
                                        </p:tgtEl>
                                        <p:attrNameLst>
                                          <p:attrName>style.visibility</p:attrName>
                                        </p:attrNameLst>
                                      </p:cBhvr>
                                      <p:to>
                                        <p:strVal val="visible"/>
                                      </p:to>
                                    </p:set>
                                    <p:animEffect transition="in" filter="wipe(left)">
                                      <p:cBhvr>
                                        <p:cTn id="26" dur="500"/>
                                        <p:tgtEl>
                                          <p:spTgt spid="1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1" grpId="0" build="allAtOnce"/>
      <p:bldP spid="122"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7205" y="2825356"/>
            <a:ext cx="504376" cy="338241"/>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sz="1600" b="1" dirty="0" smtClean="0">
                <a:solidFill>
                  <a:prstClr val="black"/>
                </a:solidFill>
                <a:ea typeface="Cambria Math" pitchFamily="18" charset="0"/>
              </a:rPr>
              <a:t>Sol.</a:t>
            </a:r>
            <a:endParaRPr lang="en-US" sz="1600" b="1" dirty="0">
              <a:solidFill>
                <a:prstClr val="black"/>
              </a:solidFill>
              <a:ea typeface="Cambria Math" pitchFamily="18" charset="0"/>
            </a:endParaRPr>
          </a:p>
        </p:txBody>
      </p:sp>
      <p:sp>
        <p:nvSpPr>
          <p:cNvPr id="63" name="Rectangle 62"/>
          <p:cNvSpPr/>
          <p:nvPr/>
        </p:nvSpPr>
        <p:spPr>
          <a:xfrm>
            <a:off x="521262" y="2402568"/>
            <a:ext cx="3491733" cy="338554"/>
          </a:xfrm>
          <a:prstGeom prst="rect">
            <a:avLst/>
          </a:prstGeom>
        </p:spPr>
        <p:txBody>
          <a:bodyPr wrap="square">
            <a:spAutoFit/>
          </a:bodyPr>
          <a:lstStyle/>
          <a:p>
            <a:r>
              <a:rPr lang="en-IN" sz="1600" b="1" dirty="0">
                <a:solidFill>
                  <a:srgbClr val="0000FF"/>
                </a:solidFill>
              </a:rPr>
              <a:t>(iii) What is the range of this data?</a:t>
            </a:r>
            <a:endParaRPr lang="en-IN" sz="1600" b="1" dirty="0" smtClean="0">
              <a:solidFill>
                <a:srgbClr val="0000FF"/>
              </a:solidFill>
            </a:endParaRPr>
          </a:p>
        </p:txBody>
      </p:sp>
      <p:sp>
        <p:nvSpPr>
          <p:cNvPr id="64" name="Rectangle 63"/>
          <p:cNvSpPr/>
          <p:nvPr/>
        </p:nvSpPr>
        <p:spPr>
          <a:xfrm>
            <a:off x="457200" y="3181350"/>
            <a:ext cx="1343114" cy="338554"/>
          </a:xfrm>
          <a:prstGeom prst="rect">
            <a:avLst/>
          </a:prstGeom>
        </p:spPr>
        <p:txBody>
          <a:bodyPr wrap="square">
            <a:spAutoFit/>
          </a:bodyPr>
          <a:lstStyle/>
          <a:p>
            <a:r>
              <a:rPr lang="en-IN" sz="1600" dirty="0">
                <a:solidFill>
                  <a:prstClr val="black"/>
                </a:solidFill>
              </a:rPr>
              <a:t>(iii) Range </a:t>
            </a:r>
            <a:r>
              <a:rPr lang="en-IN" sz="1600" dirty="0" smtClean="0">
                <a:solidFill>
                  <a:prstClr val="black"/>
                </a:solidFill>
              </a:rPr>
              <a:t>=</a:t>
            </a:r>
            <a:endParaRPr lang="en-IN" sz="1600" b="1" dirty="0" smtClean="0">
              <a:solidFill>
                <a:srgbClr val="00B0F0"/>
              </a:solidFill>
            </a:endParaRPr>
          </a:p>
        </p:txBody>
      </p:sp>
      <p:sp>
        <p:nvSpPr>
          <p:cNvPr id="69" name="Rectangle 68"/>
          <p:cNvSpPr/>
          <p:nvPr/>
        </p:nvSpPr>
        <p:spPr>
          <a:xfrm>
            <a:off x="1575510" y="3172596"/>
            <a:ext cx="626573" cy="338554"/>
          </a:xfrm>
          <a:prstGeom prst="rect">
            <a:avLst/>
          </a:prstGeom>
        </p:spPr>
        <p:txBody>
          <a:bodyPr wrap="square">
            <a:spAutoFit/>
          </a:bodyPr>
          <a:lstStyle/>
          <a:p>
            <a:r>
              <a:rPr lang="en-IN" sz="1600" dirty="0" smtClean="0">
                <a:solidFill>
                  <a:prstClr val="black"/>
                </a:solidFill>
              </a:rPr>
              <a:t>99.2</a:t>
            </a:r>
            <a:endParaRPr lang="en-IN" sz="1600" b="1" dirty="0" smtClean="0">
              <a:solidFill>
                <a:srgbClr val="00B0F0"/>
              </a:solidFill>
            </a:endParaRPr>
          </a:p>
        </p:txBody>
      </p:sp>
      <p:sp>
        <p:nvSpPr>
          <p:cNvPr id="70" name="Rectangle 69"/>
          <p:cNvSpPr/>
          <p:nvPr/>
        </p:nvSpPr>
        <p:spPr>
          <a:xfrm>
            <a:off x="2027852" y="3176362"/>
            <a:ext cx="626573" cy="338554"/>
          </a:xfrm>
          <a:prstGeom prst="rect">
            <a:avLst/>
          </a:prstGeom>
        </p:spPr>
        <p:txBody>
          <a:bodyPr wrap="square">
            <a:spAutoFit/>
          </a:bodyPr>
          <a:lstStyle/>
          <a:p>
            <a:r>
              <a:rPr lang="en-IN" sz="1600" dirty="0">
                <a:solidFill>
                  <a:prstClr val="black"/>
                </a:solidFill>
              </a:rPr>
              <a:t>– </a:t>
            </a:r>
            <a:endParaRPr lang="en-IN" sz="1600" b="1" dirty="0">
              <a:solidFill>
                <a:srgbClr val="00B0F0"/>
              </a:solidFill>
            </a:endParaRPr>
          </a:p>
        </p:txBody>
      </p:sp>
      <p:sp>
        <p:nvSpPr>
          <p:cNvPr id="60" name="Rectangle 59"/>
          <p:cNvSpPr/>
          <p:nvPr/>
        </p:nvSpPr>
        <p:spPr>
          <a:xfrm>
            <a:off x="2265371" y="3175492"/>
            <a:ext cx="548548" cy="338554"/>
          </a:xfrm>
          <a:prstGeom prst="rect">
            <a:avLst/>
          </a:prstGeom>
        </p:spPr>
        <p:txBody>
          <a:bodyPr wrap="none">
            <a:spAutoFit/>
          </a:bodyPr>
          <a:lstStyle/>
          <a:p>
            <a:r>
              <a:rPr lang="en-IN" sz="1600" dirty="0">
                <a:solidFill>
                  <a:prstClr val="black"/>
                </a:solidFill>
              </a:rPr>
              <a:t>84.9</a:t>
            </a:r>
          </a:p>
        </p:txBody>
      </p:sp>
      <p:sp>
        <p:nvSpPr>
          <p:cNvPr id="71" name="Rectangle 70"/>
          <p:cNvSpPr/>
          <p:nvPr/>
        </p:nvSpPr>
        <p:spPr>
          <a:xfrm>
            <a:off x="2790825" y="3180652"/>
            <a:ext cx="470754" cy="338554"/>
          </a:xfrm>
          <a:prstGeom prst="rect">
            <a:avLst/>
          </a:prstGeom>
        </p:spPr>
        <p:txBody>
          <a:bodyPr wrap="square">
            <a:spAutoFit/>
          </a:bodyPr>
          <a:lstStyle/>
          <a:p>
            <a:r>
              <a:rPr lang="en-IN" sz="1600" dirty="0" smtClean="0">
                <a:solidFill>
                  <a:prstClr val="black"/>
                </a:solidFill>
              </a:rPr>
              <a:t>=</a:t>
            </a:r>
            <a:endParaRPr lang="en-IN" sz="1600" b="1" dirty="0" smtClean="0">
              <a:solidFill>
                <a:srgbClr val="00B0F0"/>
              </a:solidFill>
            </a:endParaRPr>
          </a:p>
        </p:txBody>
      </p:sp>
      <p:sp>
        <p:nvSpPr>
          <p:cNvPr id="72" name="Rounded Rectangle 71"/>
          <p:cNvSpPr/>
          <p:nvPr/>
        </p:nvSpPr>
        <p:spPr>
          <a:xfrm>
            <a:off x="1633541" y="1178776"/>
            <a:ext cx="478686" cy="242936"/>
          </a:xfrm>
          <a:prstGeom prst="roundRect">
            <a:avLst>
              <a:gd name="adj" fmla="val 0"/>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b="1" dirty="0">
              <a:solidFill>
                <a:prstClr val="black"/>
              </a:solidFill>
            </a:endParaRPr>
          </a:p>
        </p:txBody>
      </p:sp>
      <p:sp>
        <p:nvSpPr>
          <p:cNvPr id="73" name="Rounded Rectangle 72"/>
          <p:cNvSpPr/>
          <p:nvPr/>
        </p:nvSpPr>
        <p:spPr>
          <a:xfrm>
            <a:off x="3657600" y="1651886"/>
            <a:ext cx="478686" cy="242936"/>
          </a:xfrm>
          <a:prstGeom prst="roundRect">
            <a:avLst>
              <a:gd name="adj" fmla="val 0"/>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b="1" dirty="0">
              <a:solidFill>
                <a:prstClr val="black"/>
              </a:solidFill>
            </a:endParaRPr>
          </a:p>
        </p:txBody>
      </p:sp>
      <p:sp>
        <p:nvSpPr>
          <p:cNvPr id="74" name="Rectangle 73"/>
          <p:cNvSpPr/>
          <p:nvPr/>
        </p:nvSpPr>
        <p:spPr>
          <a:xfrm>
            <a:off x="3156993" y="3190875"/>
            <a:ext cx="1194889" cy="338554"/>
          </a:xfrm>
          <a:prstGeom prst="rect">
            <a:avLst/>
          </a:prstGeom>
        </p:spPr>
        <p:txBody>
          <a:bodyPr wrap="square">
            <a:spAutoFit/>
          </a:bodyPr>
          <a:lstStyle/>
          <a:p>
            <a:r>
              <a:rPr lang="en-IN" sz="1600" dirty="0">
                <a:solidFill>
                  <a:prstClr val="black"/>
                </a:solidFill>
              </a:rPr>
              <a:t>14.3 (in %)</a:t>
            </a:r>
            <a:endParaRPr lang="en-IN" sz="1600" b="1" dirty="0">
              <a:solidFill>
                <a:srgbClr val="00B0F0"/>
              </a:solidFill>
            </a:endParaRPr>
          </a:p>
        </p:txBody>
      </p:sp>
      <p:sp>
        <p:nvSpPr>
          <p:cNvPr id="75" name="Rectangle 74"/>
          <p:cNvSpPr/>
          <p:nvPr/>
        </p:nvSpPr>
        <p:spPr>
          <a:xfrm>
            <a:off x="520704" y="643011"/>
            <a:ext cx="4224997" cy="584775"/>
          </a:xfrm>
          <a:prstGeom prst="rect">
            <a:avLst/>
          </a:prstGeom>
        </p:spPr>
        <p:txBody>
          <a:bodyPr wrap="square">
            <a:spAutoFit/>
          </a:bodyPr>
          <a:lstStyle/>
          <a:p>
            <a:r>
              <a:rPr lang="en-IN" sz="1600" b="1" dirty="0" smtClean="0">
                <a:solidFill>
                  <a:srgbClr val="0000FF"/>
                </a:solidFill>
              </a:rPr>
              <a:t>Q. </a:t>
            </a:r>
            <a:r>
              <a:rPr lang="en-IN" sz="1600" b="1" dirty="0">
                <a:solidFill>
                  <a:srgbClr val="0000FF"/>
                </a:solidFill>
              </a:rPr>
              <a:t>The relative humidity (in %) of a certain city </a:t>
            </a:r>
            <a:endParaRPr lang="en-IN" sz="1600" b="1" dirty="0" smtClean="0">
              <a:solidFill>
                <a:srgbClr val="0000FF"/>
              </a:solidFill>
            </a:endParaRPr>
          </a:p>
          <a:p>
            <a:r>
              <a:rPr lang="en-IN" sz="1600" b="1" dirty="0" smtClean="0">
                <a:solidFill>
                  <a:srgbClr val="0000FF"/>
                </a:solidFill>
              </a:rPr>
              <a:t>    for </a:t>
            </a:r>
            <a:r>
              <a:rPr lang="en-IN" sz="1600" b="1" dirty="0">
                <a:solidFill>
                  <a:srgbClr val="0000FF"/>
                </a:solidFill>
              </a:rPr>
              <a:t>a month of 30 days was as follows :</a:t>
            </a:r>
            <a:endParaRPr lang="en-IN" sz="1600" b="1" dirty="0" smtClean="0">
              <a:solidFill>
                <a:srgbClr val="0000FF"/>
              </a:solidFill>
            </a:endParaRPr>
          </a:p>
        </p:txBody>
      </p:sp>
      <p:cxnSp>
        <p:nvCxnSpPr>
          <p:cNvPr id="76" name="Straight Connector 75"/>
          <p:cNvCxnSpPr/>
          <p:nvPr/>
        </p:nvCxnSpPr>
        <p:spPr>
          <a:xfrm rot="16200000">
            <a:off x="2843530" y="2804437"/>
            <a:ext cx="3913336" cy="0"/>
          </a:xfrm>
          <a:prstGeom prst="line">
            <a:avLst/>
          </a:prstGeom>
          <a:ln w="19050"/>
        </p:spPr>
        <p:style>
          <a:lnRef idx="1">
            <a:schemeClr val="dk1"/>
          </a:lnRef>
          <a:fillRef idx="0">
            <a:schemeClr val="dk1"/>
          </a:fillRef>
          <a:effectRef idx="0">
            <a:schemeClr val="dk1"/>
          </a:effectRef>
          <a:fontRef idx="minor">
            <a:schemeClr val="tx1"/>
          </a:fontRef>
        </p:style>
      </p:cxnSp>
      <p:graphicFrame>
        <p:nvGraphicFramePr>
          <p:cNvPr id="77" name="Table 76"/>
          <p:cNvGraphicFramePr>
            <a:graphicFrameLocks noGrp="1"/>
          </p:cNvGraphicFramePr>
          <p:nvPr>
            <p:extLst>
              <p:ext uri="{D42A27DB-BD31-4B8C-83A1-F6EECF244321}">
                <p14:modId xmlns:p14="http://schemas.microsoft.com/office/powerpoint/2010/main" val="2443340732"/>
              </p:ext>
            </p:extLst>
          </p:nvPr>
        </p:nvGraphicFramePr>
        <p:xfrm>
          <a:off x="5029200" y="944936"/>
          <a:ext cx="3429000" cy="3794416"/>
        </p:xfrm>
        <a:graphic>
          <a:graphicData uri="http://schemas.openxmlformats.org/drawingml/2006/table">
            <a:tbl>
              <a:tblPr firstRow="1" bandRow="1">
                <a:tableStyleId>{EB344D84-9AFB-497E-A393-DC336BA19D2E}</a:tableStyleId>
              </a:tblPr>
              <a:tblGrid>
                <a:gridCol w="1447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461936">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65760">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78" name="Rectangle 77"/>
          <p:cNvSpPr/>
          <p:nvPr/>
        </p:nvSpPr>
        <p:spPr>
          <a:xfrm>
            <a:off x="5003267" y="919509"/>
            <a:ext cx="1483301" cy="522736"/>
          </a:xfrm>
          <a:prstGeom prst="rect">
            <a:avLst/>
          </a:prstGeom>
        </p:spPr>
        <p:txBody>
          <a:bodyPr wrap="square">
            <a:spAutoFit/>
          </a:bodyPr>
          <a:lstStyle/>
          <a:p>
            <a:r>
              <a:rPr lang="en-IN" sz="1400" b="1" dirty="0">
                <a:solidFill>
                  <a:prstClr val="black"/>
                </a:solidFill>
              </a:rPr>
              <a:t>Relative humidity </a:t>
            </a:r>
            <a:endParaRPr lang="en-IN" sz="1400" b="1" dirty="0" smtClean="0">
              <a:solidFill>
                <a:prstClr val="black"/>
              </a:solidFill>
            </a:endParaRPr>
          </a:p>
          <a:p>
            <a:r>
              <a:rPr lang="en-IN" sz="1400" b="1" dirty="0" smtClean="0">
                <a:solidFill>
                  <a:prstClr val="black"/>
                </a:solidFill>
              </a:rPr>
              <a:t>         (</a:t>
            </a:r>
            <a:r>
              <a:rPr lang="en-IN" sz="1400" b="1" dirty="0">
                <a:solidFill>
                  <a:prstClr val="black"/>
                </a:solidFill>
              </a:rPr>
              <a:t>in %)</a:t>
            </a:r>
            <a:endParaRPr lang="en-IN" sz="1400" b="1" dirty="0" smtClean="0">
              <a:solidFill>
                <a:srgbClr val="00B0F0"/>
              </a:solidFill>
            </a:endParaRPr>
          </a:p>
        </p:txBody>
      </p:sp>
      <p:sp>
        <p:nvSpPr>
          <p:cNvPr id="79" name="Rectangle 78"/>
          <p:cNvSpPr/>
          <p:nvPr/>
        </p:nvSpPr>
        <p:spPr>
          <a:xfrm>
            <a:off x="6477006" y="1025868"/>
            <a:ext cx="1250545" cy="307777"/>
          </a:xfrm>
          <a:prstGeom prst="rect">
            <a:avLst/>
          </a:prstGeom>
        </p:spPr>
        <p:txBody>
          <a:bodyPr wrap="square">
            <a:spAutoFit/>
          </a:bodyPr>
          <a:lstStyle/>
          <a:p>
            <a:r>
              <a:rPr lang="en-IN" sz="1400" b="1" dirty="0">
                <a:solidFill>
                  <a:prstClr val="black"/>
                </a:solidFill>
              </a:rPr>
              <a:t>Tally marks</a:t>
            </a:r>
            <a:endParaRPr lang="en-IN" sz="1400" b="1" dirty="0" smtClean="0">
              <a:solidFill>
                <a:srgbClr val="00B0F0"/>
              </a:solidFill>
            </a:endParaRPr>
          </a:p>
        </p:txBody>
      </p:sp>
      <p:sp>
        <p:nvSpPr>
          <p:cNvPr id="80" name="Rectangle 79"/>
          <p:cNvSpPr/>
          <p:nvPr/>
        </p:nvSpPr>
        <p:spPr>
          <a:xfrm>
            <a:off x="7467600" y="1024888"/>
            <a:ext cx="1198238" cy="307777"/>
          </a:xfrm>
          <a:prstGeom prst="rect">
            <a:avLst/>
          </a:prstGeom>
        </p:spPr>
        <p:txBody>
          <a:bodyPr wrap="square">
            <a:spAutoFit/>
          </a:bodyPr>
          <a:lstStyle/>
          <a:p>
            <a:r>
              <a:rPr lang="en-IN" sz="1400" b="1" dirty="0">
                <a:solidFill>
                  <a:prstClr val="black"/>
                </a:solidFill>
              </a:rPr>
              <a:t>Frequency</a:t>
            </a:r>
            <a:endParaRPr lang="en-IN" sz="1400" b="1" dirty="0" smtClean="0">
              <a:solidFill>
                <a:srgbClr val="00B0F0"/>
              </a:solidFill>
            </a:endParaRPr>
          </a:p>
        </p:txBody>
      </p:sp>
      <p:sp>
        <p:nvSpPr>
          <p:cNvPr id="81" name="Rectangle 80"/>
          <p:cNvSpPr/>
          <p:nvPr/>
        </p:nvSpPr>
        <p:spPr>
          <a:xfrm>
            <a:off x="7758467" y="1406580"/>
            <a:ext cx="299370" cy="307777"/>
          </a:xfrm>
          <a:prstGeom prst="rect">
            <a:avLst/>
          </a:prstGeom>
        </p:spPr>
        <p:txBody>
          <a:bodyPr wrap="square">
            <a:spAutoFit/>
          </a:bodyPr>
          <a:lstStyle/>
          <a:p>
            <a:r>
              <a:rPr lang="en-IN" sz="1400" dirty="0" smtClean="0">
                <a:solidFill>
                  <a:prstClr val="black"/>
                </a:solidFill>
              </a:rPr>
              <a:t>1</a:t>
            </a:r>
            <a:endParaRPr lang="en-IN" sz="1400" dirty="0" smtClean="0">
              <a:solidFill>
                <a:srgbClr val="00B0F0"/>
              </a:solidFill>
            </a:endParaRPr>
          </a:p>
        </p:txBody>
      </p:sp>
      <p:sp>
        <p:nvSpPr>
          <p:cNvPr id="82" name="Rectangle 81"/>
          <p:cNvSpPr/>
          <p:nvPr/>
        </p:nvSpPr>
        <p:spPr>
          <a:xfrm>
            <a:off x="7758467" y="1780803"/>
            <a:ext cx="400368" cy="307777"/>
          </a:xfrm>
          <a:prstGeom prst="rect">
            <a:avLst/>
          </a:prstGeom>
        </p:spPr>
        <p:txBody>
          <a:bodyPr wrap="square">
            <a:spAutoFit/>
          </a:bodyPr>
          <a:lstStyle/>
          <a:p>
            <a:r>
              <a:rPr lang="en-IN" sz="1400" dirty="0" smtClean="0">
                <a:solidFill>
                  <a:prstClr val="black"/>
                </a:solidFill>
              </a:rPr>
              <a:t>1</a:t>
            </a:r>
            <a:endParaRPr lang="en-IN" sz="1400" dirty="0" smtClean="0">
              <a:solidFill>
                <a:srgbClr val="00B0F0"/>
              </a:solidFill>
            </a:endParaRPr>
          </a:p>
        </p:txBody>
      </p:sp>
      <p:sp>
        <p:nvSpPr>
          <p:cNvPr id="83" name="Rectangle 82"/>
          <p:cNvSpPr/>
          <p:nvPr/>
        </p:nvSpPr>
        <p:spPr>
          <a:xfrm>
            <a:off x="7758467" y="2181558"/>
            <a:ext cx="484398" cy="307777"/>
          </a:xfrm>
          <a:prstGeom prst="rect">
            <a:avLst/>
          </a:prstGeom>
        </p:spPr>
        <p:txBody>
          <a:bodyPr wrap="square">
            <a:spAutoFit/>
          </a:bodyPr>
          <a:lstStyle/>
          <a:p>
            <a:r>
              <a:rPr lang="en-IN" sz="1400" dirty="0" smtClean="0">
                <a:solidFill>
                  <a:prstClr val="black"/>
                </a:solidFill>
              </a:rPr>
              <a:t>2</a:t>
            </a:r>
            <a:endParaRPr lang="en-IN" sz="1400" dirty="0" smtClean="0">
              <a:solidFill>
                <a:srgbClr val="00B0F0"/>
              </a:solidFill>
            </a:endParaRPr>
          </a:p>
        </p:txBody>
      </p:sp>
      <p:sp>
        <p:nvSpPr>
          <p:cNvPr id="84" name="Rectangle 83"/>
          <p:cNvSpPr/>
          <p:nvPr/>
        </p:nvSpPr>
        <p:spPr>
          <a:xfrm>
            <a:off x="7758467" y="2559735"/>
            <a:ext cx="273718" cy="307777"/>
          </a:xfrm>
          <a:prstGeom prst="rect">
            <a:avLst/>
          </a:prstGeom>
        </p:spPr>
        <p:txBody>
          <a:bodyPr wrap="square">
            <a:spAutoFit/>
          </a:bodyPr>
          <a:lstStyle/>
          <a:p>
            <a:r>
              <a:rPr lang="en-IN" sz="1400" dirty="0" smtClean="0">
                <a:solidFill>
                  <a:prstClr val="black"/>
                </a:solidFill>
              </a:rPr>
              <a:t>2</a:t>
            </a:r>
            <a:endParaRPr lang="en-IN" sz="1400" dirty="0" smtClean="0">
              <a:solidFill>
                <a:srgbClr val="00B0F0"/>
              </a:solidFill>
            </a:endParaRPr>
          </a:p>
        </p:txBody>
      </p:sp>
      <p:sp>
        <p:nvSpPr>
          <p:cNvPr id="85" name="Rectangle 84"/>
          <p:cNvSpPr/>
          <p:nvPr/>
        </p:nvSpPr>
        <p:spPr>
          <a:xfrm>
            <a:off x="7758467" y="2896293"/>
            <a:ext cx="273718" cy="307777"/>
          </a:xfrm>
          <a:prstGeom prst="rect">
            <a:avLst/>
          </a:prstGeom>
        </p:spPr>
        <p:txBody>
          <a:bodyPr wrap="square">
            <a:spAutoFit/>
          </a:bodyPr>
          <a:lstStyle/>
          <a:p>
            <a:r>
              <a:rPr lang="en-IN" sz="1400" dirty="0" smtClean="0">
                <a:solidFill>
                  <a:prstClr val="black"/>
                </a:solidFill>
              </a:rPr>
              <a:t>7</a:t>
            </a:r>
            <a:endParaRPr lang="en-IN" sz="1400" dirty="0" smtClean="0">
              <a:solidFill>
                <a:srgbClr val="00B0F0"/>
              </a:solidFill>
            </a:endParaRPr>
          </a:p>
        </p:txBody>
      </p:sp>
      <p:sp>
        <p:nvSpPr>
          <p:cNvPr id="86" name="Rectangle 85"/>
          <p:cNvSpPr/>
          <p:nvPr/>
        </p:nvSpPr>
        <p:spPr>
          <a:xfrm>
            <a:off x="7758467" y="3300686"/>
            <a:ext cx="273718" cy="307777"/>
          </a:xfrm>
          <a:prstGeom prst="rect">
            <a:avLst/>
          </a:prstGeom>
        </p:spPr>
        <p:txBody>
          <a:bodyPr wrap="square">
            <a:spAutoFit/>
          </a:bodyPr>
          <a:lstStyle/>
          <a:p>
            <a:r>
              <a:rPr lang="en-IN" sz="1400" dirty="0" smtClean="0">
                <a:solidFill>
                  <a:prstClr val="black"/>
                </a:solidFill>
              </a:rPr>
              <a:t>6</a:t>
            </a:r>
            <a:endParaRPr lang="en-IN" sz="1400" dirty="0" smtClean="0">
              <a:solidFill>
                <a:srgbClr val="00B0F0"/>
              </a:solidFill>
            </a:endParaRPr>
          </a:p>
        </p:txBody>
      </p:sp>
      <p:sp>
        <p:nvSpPr>
          <p:cNvPr id="87" name="Rectangle 86"/>
          <p:cNvSpPr/>
          <p:nvPr/>
        </p:nvSpPr>
        <p:spPr>
          <a:xfrm>
            <a:off x="7758467" y="3658829"/>
            <a:ext cx="273718" cy="307777"/>
          </a:xfrm>
          <a:prstGeom prst="rect">
            <a:avLst/>
          </a:prstGeom>
        </p:spPr>
        <p:txBody>
          <a:bodyPr wrap="square">
            <a:spAutoFit/>
          </a:bodyPr>
          <a:lstStyle/>
          <a:p>
            <a:r>
              <a:rPr lang="en-IN" sz="1400" dirty="0" smtClean="0">
                <a:solidFill>
                  <a:prstClr val="black"/>
                </a:solidFill>
              </a:rPr>
              <a:t>7</a:t>
            </a:r>
            <a:endParaRPr lang="en-IN" sz="1400" dirty="0" smtClean="0">
              <a:solidFill>
                <a:srgbClr val="00B0F0"/>
              </a:solidFill>
            </a:endParaRPr>
          </a:p>
        </p:txBody>
      </p:sp>
      <p:sp>
        <p:nvSpPr>
          <p:cNvPr id="88" name="Rectangle 87"/>
          <p:cNvSpPr/>
          <p:nvPr/>
        </p:nvSpPr>
        <p:spPr>
          <a:xfrm>
            <a:off x="5320293" y="4407503"/>
            <a:ext cx="645414" cy="307777"/>
          </a:xfrm>
          <a:prstGeom prst="rect">
            <a:avLst/>
          </a:prstGeom>
        </p:spPr>
        <p:txBody>
          <a:bodyPr wrap="square">
            <a:spAutoFit/>
          </a:bodyPr>
          <a:lstStyle/>
          <a:p>
            <a:r>
              <a:rPr lang="en-IN" sz="1400" b="1" dirty="0" smtClean="0">
                <a:solidFill>
                  <a:prstClr val="black"/>
                </a:solidFill>
              </a:rPr>
              <a:t>Total</a:t>
            </a:r>
            <a:endParaRPr lang="en-IN" sz="1400" b="1" dirty="0" smtClean="0">
              <a:solidFill>
                <a:srgbClr val="00B0F0"/>
              </a:solidFill>
            </a:endParaRPr>
          </a:p>
        </p:txBody>
      </p:sp>
      <p:sp>
        <p:nvSpPr>
          <p:cNvPr id="89" name="Rectangle 88"/>
          <p:cNvSpPr/>
          <p:nvPr/>
        </p:nvSpPr>
        <p:spPr>
          <a:xfrm>
            <a:off x="7715256" y="4378925"/>
            <a:ext cx="400751" cy="307777"/>
          </a:xfrm>
          <a:prstGeom prst="rect">
            <a:avLst/>
          </a:prstGeom>
        </p:spPr>
        <p:txBody>
          <a:bodyPr wrap="square">
            <a:spAutoFit/>
          </a:bodyPr>
          <a:lstStyle/>
          <a:p>
            <a:r>
              <a:rPr lang="en-IN" sz="1400" b="1" dirty="0" smtClean="0">
                <a:solidFill>
                  <a:prstClr val="black"/>
                </a:solidFill>
              </a:rPr>
              <a:t>30</a:t>
            </a:r>
            <a:endParaRPr lang="en-IN" sz="1400" b="1" dirty="0" smtClean="0">
              <a:solidFill>
                <a:srgbClr val="00B0F0"/>
              </a:solidFill>
            </a:endParaRPr>
          </a:p>
        </p:txBody>
      </p:sp>
      <p:sp>
        <p:nvSpPr>
          <p:cNvPr id="90" name="Rectangle 89"/>
          <p:cNvSpPr/>
          <p:nvPr/>
        </p:nvSpPr>
        <p:spPr>
          <a:xfrm>
            <a:off x="7758467" y="4030028"/>
            <a:ext cx="273718" cy="307777"/>
          </a:xfrm>
          <a:prstGeom prst="rect">
            <a:avLst/>
          </a:prstGeom>
        </p:spPr>
        <p:txBody>
          <a:bodyPr wrap="square">
            <a:spAutoFit/>
          </a:bodyPr>
          <a:lstStyle/>
          <a:p>
            <a:r>
              <a:rPr lang="en-IN" sz="1400" dirty="0" smtClean="0">
                <a:solidFill>
                  <a:prstClr val="black"/>
                </a:solidFill>
              </a:rPr>
              <a:t>4</a:t>
            </a:r>
            <a:endParaRPr lang="en-IN" sz="1400" dirty="0" smtClean="0">
              <a:solidFill>
                <a:srgbClr val="00B0F0"/>
              </a:solidFill>
            </a:endParaRPr>
          </a:p>
        </p:txBody>
      </p:sp>
      <p:sp>
        <p:nvSpPr>
          <p:cNvPr id="91" name="Rectangle 90"/>
          <p:cNvSpPr/>
          <p:nvPr/>
        </p:nvSpPr>
        <p:spPr>
          <a:xfrm>
            <a:off x="5261368" y="1465577"/>
            <a:ext cx="854139" cy="307777"/>
          </a:xfrm>
          <a:prstGeom prst="rect">
            <a:avLst/>
          </a:prstGeom>
        </p:spPr>
        <p:txBody>
          <a:bodyPr wrap="square">
            <a:spAutoFit/>
          </a:bodyPr>
          <a:lstStyle/>
          <a:p>
            <a:r>
              <a:rPr lang="en-IN" sz="1400" dirty="0">
                <a:solidFill>
                  <a:prstClr val="black"/>
                </a:solidFill>
              </a:rPr>
              <a:t>84 – 86</a:t>
            </a:r>
            <a:endParaRPr lang="en-IN" sz="1400" b="1" dirty="0" smtClean="0">
              <a:solidFill>
                <a:srgbClr val="00B0F0"/>
              </a:solidFill>
            </a:endParaRPr>
          </a:p>
        </p:txBody>
      </p:sp>
      <p:sp>
        <p:nvSpPr>
          <p:cNvPr id="92" name="Rectangle 91"/>
          <p:cNvSpPr/>
          <p:nvPr/>
        </p:nvSpPr>
        <p:spPr>
          <a:xfrm>
            <a:off x="5247230" y="1836546"/>
            <a:ext cx="939553" cy="307777"/>
          </a:xfrm>
          <a:prstGeom prst="rect">
            <a:avLst/>
          </a:prstGeom>
        </p:spPr>
        <p:txBody>
          <a:bodyPr wrap="square">
            <a:spAutoFit/>
          </a:bodyPr>
          <a:lstStyle/>
          <a:p>
            <a:r>
              <a:rPr lang="en-IN" sz="1400" dirty="0">
                <a:solidFill>
                  <a:prstClr val="black"/>
                </a:solidFill>
              </a:rPr>
              <a:t>86 – 88</a:t>
            </a:r>
            <a:endParaRPr lang="en-IN" sz="1400" b="1" dirty="0" smtClean="0">
              <a:solidFill>
                <a:srgbClr val="00B0F0"/>
              </a:solidFill>
            </a:endParaRPr>
          </a:p>
        </p:txBody>
      </p:sp>
      <p:sp>
        <p:nvSpPr>
          <p:cNvPr id="93" name="Rectangle 92"/>
          <p:cNvSpPr/>
          <p:nvPr/>
        </p:nvSpPr>
        <p:spPr>
          <a:xfrm>
            <a:off x="5254632" y="2206260"/>
            <a:ext cx="924749" cy="307777"/>
          </a:xfrm>
          <a:prstGeom prst="rect">
            <a:avLst/>
          </a:prstGeom>
        </p:spPr>
        <p:txBody>
          <a:bodyPr wrap="square">
            <a:spAutoFit/>
          </a:bodyPr>
          <a:lstStyle/>
          <a:p>
            <a:r>
              <a:rPr lang="en-IN" sz="1400" dirty="0">
                <a:solidFill>
                  <a:prstClr val="black"/>
                </a:solidFill>
              </a:rPr>
              <a:t>88 – 90</a:t>
            </a:r>
            <a:endParaRPr lang="en-IN" sz="1400" b="1" dirty="0" smtClean="0">
              <a:solidFill>
                <a:srgbClr val="00B0F0"/>
              </a:solidFill>
            </a:endParaRPr>
          </a:p>
        </p:txBody>
      </p:sp>
      <p:sp>
        <p:nvSpPr>
          <p:cNvPr id="94" name="Rectangle 93"/>
          <p:cNvSpPr/>
          <p:nvPr/>
        </p:nvSpPr>
        <p:spPr>
          <a:xfrm>
            <a:off x="5259279" y="2571845"/>
            <a:ext cx="1048817" cy="307777"/>
          </a:xfrm>
          <a:prstGeom prst="rect">
            <a:avLst/>
          </a:prstGeom>
        </p:spPr>
        <p:txBody>
          <a:bodyPr wrap="square">
            <a:spAutoFit/>
          </a:bodyPr>
          <a:lstStyle/>
          <a:p>
            <a:r>
              <a:rPr lang="en-IN" sz="1400" dirty="0">
                <a:solidFill>
                  <a:prstClr val="black"/>
                </a:solidFill>
              </a:rPr>
              <a:t>90 – 92</a:t>
            </a:r>
            <a:endParaRPr lang="en-IN" sz="1400" b="1" dirty="0" smtClean="0">
              <a:solidFill>
                <a:srgbClr val="00B0F0"/>
              </a:solidFill>
            </a:endParaRPr>
          </a:p>
        </p:txBody>
      </p:sp>
      <p:sp>
        <p:nvSpPr>
          <p:cNvPr id="95" name="Rectangle 94"/>
          <p:cNvSpPr/>
          <p:nvPr/>
        </p:nvSpPr>
        <p:spPr>
          <a:xfrm>
            <a:off x="5251095" y="2953440"/>
            <a:ext cx="1027085" cy="307777"/>
          </a:xfrm>
          <a:prstGeom prst="rect">
            <a:avLst/>
          </a:prstGeom>
        </p:spPr>
        <p:txBody>
          <a:bodyPr wrap="square">
            <a:spAutoFit/>
          </a:bodyPr>
          <a:lstStyle/>
          <a:p>
            <a:r>
              <a:rPr lang="en-IN" sz="1400" dirty="0">
                <a:solidFill>
                  <a:prstClr val="black"/>
                </a:solidFill>
              </a:rPr>
              <a:t>92 – 94</a:t>
            </a:r>
            <a:endParaRPr lang="en-IN" sz="1400" b="1" dirty="0" smtClean="0">
              <a:solidFill>
                <a:srgbClr val="00B0F0"/>
              </a:solidFill>
            </a:endParaRPr>
          </a:p>
        </p:txBody>
      </p:sp>
      <p:sp>
        <p:nvSpPr>
          <p:cNvPr id="96" name="Rectangle 95"/>
          <p:cNvSpPr/>
          <p:nvPr/>
        </p:nvSpPr>
        <p:spPr>
          <a:xfrm>
            <a:off x="5241569" y="3313739"/>
            <a:ext cx="1027085" cy="307777"/>
          </a:xfrm>
          <a:prstGeom prst="rect">
            <a:avLst/>
          </a:prstGeom>
        </p:spPr>
        <p:txBody>
          <a:bodyPr wrap="square">
            <a:spAutoFit/>
          </a:bodyPr>
          <a:lstStyle/>
          <a:p>
            <a:r>
              <a:rPr lang="en-IN" sz="1400" dirty="0">
                <a:solidFill>
                  <a:prstClr val="black"/>
                </a:solidFill>
              </a:rPr>
              <a:t>94 – 96</a:t>
            </a:r>
            <a:endParaRPr lang="en-IN" sz="1400" b="1" dirty="0" smtClean="0">
              <a:solidFill>
                <a:srgbClr val="00B0F0"/>
              </a:solidFill>
            </a:endParaRPr>
          </a:p>
        </p:txBody>
      </p:sp>
      <p:sp>
        <p:nvSpPr>
          <p:cNvPr id="97" name="Rectangle 96"/>
          <p:cNvSpPr/>
          <p:nvPr/>
        </p:nvSpPr>
        <p:spPr>
          <a:xfrm>
            <a:off x="5251095" y="3683252"/>
            <a:ext cx="1027085" cy="307777"/>
          </a:xfrm>
          <a:prstGeom prst="rect">
            <a:avLst/>
          </a:prstGeom>
        </p:spPr>
        <p:txBody>
          <a:bodyPr wrap="square">
            <a:spAutoFit/>
          </a:bodyPr>
          <a:lstStyle/>
          <a:p>
            <a:r>
              <a:rPr lang="en-IN" sz="1400" dirty="0">
                <a:solidFill>
                  <a:prstClr val="black"/>
                </a:solidFill>
              </a:rPr>
              <a:t>96 – 98</a:t>
            </a:r>
            <a:endParaRPr lang="en-IN" sz="1400" b="1" dirty="0" smtClean="0">
              <a:solidFill>
                <a:srgbClr val="00B0F0"/>
              </a:solidFill>
            </a:endParaRPr>
          </a:p>
        </p:txBody>
      </p:sp>
      <p:sp>
        <p:nvSpPr>
          <p:cNvPr id="98" name="Rectangle 97"/>
          <p:cNvSpPr/>
          <p:nvPr/>
        </p:nvSpPr>
        <p:spPr>
          <a:xfrm>
            <a:off x="5241569" y="4047314"/>
            <a:ext cx="1027085" cy="307777"/>
          </a:xfrm>
          <a:prstGeom prst="rect">
            <a:avLst/>
          </a:prstGeom>
        </p:spPr>
        <p:txBody>
          <a:bodyPr wrap="square">
            <a:spAutoFit/>
          </a:bodyPr>
          <a:lstStyle/>
          <a:p>
            <a:r>
              <a:rPr lang="en-IN" sz="1400" dirty="0">
                <a:solidFill>
                  <a:prstClr val="black"/>
                </a:solidFill>
              </a:rPr>
              <a:t>98 – 100</a:t>
            </a:r>
            <a:endParaRPr lang="en-IN" sz="1400" b="1" dirty="0" smtClean="0">
              <a:solidFill>
                <a:srgbClr val="00B0F0"/>
              </a:solidFill>
            </a:endParaRPr>
          </a:p>
        </p:txBody>
      </p:sp>
      <p:cxnSp>
        <p:nvCxnSpPr>
          <p:cNvPr id="99" name="Straight Connector 98"/>
          <p:cNvCxnSpPr/>
          <p:nvPr/>
        </p:nvCxnSpPr>
        <p:spPr>
          <a:xfrm rot="5400000">
            <a:off x="6528757" y="4185168"/>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00" name="Straight Connector 99"/>
          <p:cNvCxnSpPr/>
          <p:nvPr/>
        </p:nvCxnSpPr>
        <p:spPr>
          <a:xfrm rot="5400000">
            <a:off x="6599505" y="4185168"/>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01" name="Straight Connector 100"/>
          <p:cNvCxnSpPr/>
          <p:nvPr/>
        </p:nvCxnSpPr>
        <p:spPr>
          <a:xfrm rot="5400000">
            <a:off x="6669354" y="4185168"/>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02" name="Straight Connector 101"/>
          <p:cNvCxnSpPr/>
          <p:nvPr/>
        </p:nvCxnSpPr>
        <p:spPr>
          <a:xfrm rot="5400000">
            <a:off x="6519070" y="2705206"/>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03" name="Straight Connector 102"/>
          <p:cNvCxnSpPr/>
          <p:nvPr/>
        </p:nvCxnSpPr>
        <p:spPr>
          <a:xfrm rot="5400000">
            <a:off x="6517482" y="1962834"/>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04" name="Straight Connector 103"/>
          <p:cNvCxnSpPr/>
          <p:nvPr/>
        </p:nvCxnSpPr>
        <p:spPr>
          <a:xfrm rot="5400000">
            <a:off x="6530345" y="3453781"/>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05" name="Straight Connector 104"/>
          <p:cNvCxnSpPr/>
          <p:nvPr/>
        </p:nvCxnSpPr>
        <p:spPr>
          <a:xfrm rot="5400000">
            <a:off x="6530345" y="3079591"/>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06" name="Straight Connector 105"/>
          <p:cNvCxnSpPr/>
          <p:nvPr/>
        </p:nvCxnSpPr>
        <p:spPr>
          <a:xfrm rot="5400000">
            <a:off x="6518170" y="3809896"/>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07" name="Straight Connector 106"/>
          <p:cNvCxnSpPr/>
          <p:nvPr/>
        </p:nvCxnSpPr>
        <p:spPr>
          <a:xfrm rot="5400000">
            <a:off x="6588918" y="345159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08" name="Straight Connector 107"/>
          <p:cNvCxnSpPr/>
          <p:nvPr/>
        </p:nvCxnSpPr>
        <p:spPr>
          <a:xfrm rot="5400000">
            <a:off x="6517482" y="2344111"/>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09" name="Straight Connector 108"/>
          <p:cNvCxnSpPr/>
          <p:nvPr/>
        </p:nvCxnSpPr>
        <p:spPr>
          <a:xfrm rot="5400000">
            <a:off x="6588918" y="3079591"/>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10" name="Straight Connector 109"/>
          <p:cNvCxnSpPr/>
          <p:nvPr/>
        </p:nvCxnSpPr>
        <p:spPr>
          <a:xfrm rot="5400000">
            <a:off x="6588918" y="3809896"/>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11" name="Straight Connector 110"/>
          <p:cNvCxnSpPr/>
          <p:nvPr/>
        </p:nvCxnSpPr>
        <p:spPr>
          <a:xfrm rot="5400000">
            <a:off x="6658767" y="3079591"/>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12" name="Straight Connector 111"/>
          <p:cNvCxnSpPr/>
          <p:nvPr/>
        </p:nvCxnSpPr>
        <p:spPr>
          <a:xfrm flipH="1">
            <a:off x="6836645" y="2971430"/>
            <a:ext cx="33" cy="223256"/>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13" name="Straight Connector 112"/>
          <p:cNvCxnSpPr/>
          <p:nvPr/>
        </p:nvCxnSpPr>
        <p:spPr>
          <a:xfrm rot="5400000">
            <a:off x="6720066" y="345159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14" name="Straight Connector 113"/>
          <p:cNvCxnSpPr/>
          <p:nvPr/>
        </p:nvCxnSpPr>
        <p:spPr>
          <a:xfrm rot="5400000">
            <a:off x="6658767" y="3809896"/>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15" name="Straight Connector 114"/>
          <p:cNvCxnSpPr/>
          <p:nvPr/>
        </p:nvCxnSpPr>
        <p:spPr>
          <a:xfrm>
            <a:off x="6636544" y="2974854"/>
            <a:ext cx="197822" cy="219833"/>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16" name="Straight Connector 115"/>
          <p:cNvCxnSpPr/>
          <p:nvPr/>
        </p:nvCxnSpPr>
        <p:spPr>
          <a:xfrm>
            <a:off x="6652774" y="3338087"/>
            <a:ext cx="180798" cy="225726"/>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17" name="Straight Connector 116"/>
          <p:cNvCxnSpPr/>
          <p:nvPr/>
        </p:nvCxnSpPr>
        <p:spPr>
          <a:xfrm flipH="1">
            <a:off x="6842780" y="3701797"/>
            <a:ext cx="3314" cy="223193"/>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18" name="Straight Connector 117"/>
          <p:cNvCxnSpPr/>
          <p:nvPr/>
        </p:nvCxnSpPr>
        <p:spPr>
          <a:xfrm>
            <a:off x="6635647" y="3705915"/>
            <a:ext cx="212828" cy="221892"/>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19" name="Straight Connector 118"/>
          <p:cNvCxnSpPr/>
          <p:nvPr/>
        </p:nvCxnSpPr>
        <p:spPr>
          <a:xfrm rot="5400000">
            <a:off x="6815330" y="3089116"/>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20" name="Straight Connector 119"/>
          <p:cNvCxnSpPr/>
          <p:nvPr/>
        </p:nvCxnSpPr>
        <p:spPr>
          <a:xfrm rot="5400000">
            <a:off x="6515894" y="1591771"/>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21" name="Straight Connector 120"/>
          <p:cNvCxnSpPr/>
          <p:nvPr/>
        </p:nvCxnSpPr>
        <p:spPr>
          <a:xfrm rot="5400000">
            <a:off x="6586062" y="2705206"/>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22" name="Straight Connector 121"/>
          <p:cNvCxnSpPr/>
          <p:nvPr/>
        </p:nvCxnSpPr>
        <p:spPr>
          <a:xfrm flipH="1">
            <a:off x="6927251" y="3335040"/>
            <a:ext cx="987" cy="228036"/>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23" name="Straight Connector 122"/>
          <p:cNvCxnSpPr/>
          <p:nvPr/>
        </p:nvCxnSpPr>
        <p:spPr>
          <a:xfrm rot="5400000">
            <a:off x="6730653" y="4185168"/>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24" name="Straight Connector 123"/>
          <p:cNvCxnSpPr/>
          <p:nvPr/>
        </p:nvCxnSpPr>
        <p:spPr>
          <a:xfrm rot="5400000">
            <a:off x="6813742" y="3811870"/>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25" name="Straight Connector 124"/>
          <p:cNvCxnSpPr/>
          <p:nvPr/>
        </p:nvCxnSpPr>
        <p:spPr>
          <a:xfrm rot="5400000">
            <a:off x="6886098" y="3811870"/>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26" name="Straight Connector 125"/>
          <p:cNvCxnSpPr/>
          <p:nvPr/>
        </p:nvCxnSpPr>
        <p:spPr>
          <a:xfrm rot="5400000">
            <a:off x="6886098" y="3089116"/>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27" name="Straight Connector 126"/>
          <p:cNvCxnSpPr/>
          <p:nvPr/>
        </p:nvCxnSpPr>
        <p:spPr>
          <a:xfrm>
            <a:off x="6699569" y="2230608"/>
            <a:ext cx="0" cy="228597"/>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128" name="Rectangle 127"/>
          <p:cNvSpPr/>
          <p:nvPr/>
        </p:nvSpPr>
        <p:spPr>
          <a:xfrm>
            <a:off x="633763" y="1129530"/>
            <a:ext cx="4210965" cy="1077218"/>
          </a:xfrm>
          <a:prstGeom prst="rect">
            <a:avLst/>
          </a:prstGeom>
        </p:spPr>
        <p:txBody>
          <a:bodyPr wrap="square">
            <a:spAutoFit/>
          </a:bodyPr>
          <a:lstStyle/>
          <a:p>
            <a:r>
              <a:rPr lang="en-IN" sz="1600" b="1" dirty="0">
                <a:solidFill>
                  <a:srgbClr val="C00000"/>
                </a:solidFill>
              </a:rPr>
              <a:t>98.1 </a:t>
            </a:r>
            <a:r>
              <a:rPr lang="en-IN" sz="1600" b="1" dirty="0" smtClean="0">
                <a:solidFill>
                  <a:srgbClr val="C00000"/>
                </a:solidFill>
              </a:rPr>
              <a:t>  98.6   99.2   90.3   86.5   95.3   92.9   96.3  </a:t>
            </a:r>
          </a:p>
          <a:p>
            <a:r>
              <a:rPr lang="en-IN" sz="1600" b="1" dirty="0" smtClean="0">
                <a:solidFill>
                  <a:srgbClr val="C00000"/>
                </a:solidFill>
              </a:rPr>
              <a:t>94.2   95.1</a:t>
            </a:r>
            <a:r>
              <a:rPr lang="en-IN" sz="1600" b="1" dirty="0">
                <a:solidFill>
                  <a:srgbClr val="C00000"/>
                </a:solidFill>
              </a:rPr>
              <a:t> </a:t>
            </a:r>
            <a:r>
              <a:rPr lang="en-IN" sz="1600" b="1" dirty="0" smtClean="0">
                <a:solidFill>
                  <a:srgbClr val="C00000"/>
                </a:solidFill>
              </a:rPr>
              <a:t> 89.2   92.3   97.1   93.5   92.7   95.1   </a:t>
            </a:r>
          </a:p>
          <a:p>
            <a:r>
              <a:rPr lang="en-IN" sz="1600" b="1" dirty="0" smtClean="0">
                <a:solidFill>
                  <a:srgbClr val="C00000"/>
                </a:solidFill>
              </a:rPr>
              <a:t>97.2   93.3   95.2   97.3</a:t>
            </a:r>
            <a:r>
              <a:rPr lang="en-IN" sz="1600" b="1" dirty="0">
                <a:solidFill>
                  <a:srgbClr val="C00000"/>
                </a:solidFill>
              </a:rPr>
              <a:t> </a:t>
            </a:r>
            <a:r>
              <a:rPr lang="en-IN" sz="1600" b="1" dirty="0" smtClean="0">
                <a:solidFill>
                  <a:srgbClr val="C00000"/>
                </a:solidFill>
              </a:rPr>
              <a:t> 96.2   92.1   84.9   90.2   </a:t>
            </a:r>
          </a:p>
          <a:p>
            <a:r>
              <a:rPr lang="en-IN" sz="1600" b="1" dirty="0" smtClean="0">
                <a:solidFill>
                  <a:srgbClr val="C00000"/>
                </a:solidFill>
              </a:rPr>
              <a:t>95.7   98.3   97.3   96.1   92.1   89</a:t>
            </a:r>
          </a:p>
        </p:txBody>
      </p:sp>
      <p:cxnSp>
        <p:nvCxnSpPr>
          <p:cNvPr id="129" name="Straight Connector 128"/>
          <p:cNvCxnSpPr/>
          <p:nvPr/>
        </p:nvCxnSpPr>
        <p:spPr>
          <a:xfrm rot="5400000">
            <a:off x="6658767" y="345159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grpSp>
        <p:nvGrpSpPr>
          <p:cNvPr id="66" name="Group 65"/>
          <p:cNvGrpSpPr/>
          <p:nvPr/>
        </p:nvGrpSpPr>
        <p:grpSpPr>
          <a:xfrm>
            <a:off x="682870" y="2322921"/>
            <a:ext cx="5005565" cy="493757"/>
            <a:chOff x="5866029" y="1107529"/>
            <a:chExt cx="2568646" cy="597446"/>
          </a:xfrm>
        </p:grpSpPr>
        <p:sp>
          <p:nvSpPr>
            <p:cNvPr id="67" name="Cloud Callout 66"/>
            <p:cNvSpPr/>
            <p:nvPr/>
          </p:nvSpPr>
          <p:spPr>
            <a:xfrm>
              <a:off x="5866029" y="1107529"/>
              <a:ext cx="2537931" cy="597446"/>
            </a:xfrm>
            <a:prstGeom prst="cloudCallout">
              <a:avLst>
                <a:gd name="adj1" fmla="val 56586"/>
                <a:gd name="adj2" fmla="val -21271"/>
              </a:avLst>
            </a:prstGeom>
            <a:solidFill>
              <a:srgbClr val="482D7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68" name="TextBox 67"/>
            <p:cNvSpPr txBox="1"/>
            <p:nvPr/>
          </p:nvSpPr>
          <p:spPr>
            <a:xfrm>
              <a:off x="6064511" y="1178967"/>
              <a:ext cx="2370164" cy="372066"/>
            </a:xfrm>
            <a:prstGeom prst="rect">
              <a:avLst/>
            </a:prstGeom>
            <a:noFill/>
          </p:spPr>
          <p:txBody>
            <a:bodyPr wrap="square" rtlCol="0" anchor="t">
              <a:spAutoFit/>
            </a:bodyPr>
            <a:lstStyle/>
            <a:p>
              <a:pPr marL="230188" lvl="1" indent="-230188" algn="just"/>
              <a:r>
                <a:rPr lang="en-US" sz="1400" b="1" dirty="0" smtClean="0">
                  <a:solidFill>
                    <a:prstClr val="white"/>
                  </a:solidFill>
                  <a:ea typeface="Cambria Math" panose="02040503050406030204" pitchFamily="18" charset="0"/>
                  <a:cs typeface="Calibri" pitchFamily="34" charset="0"/>
                </a:rPr>
                <a:t>Range of the data = Maximum value – Minimum value</a:t>
              </a:r>
              <a:endParaRPr lang="en-US" sz="1400" b="1" dirty="0">
                <a:solidFill>
                  <a:prstClr val="white"/>
                </a:solidFill>
                <a:ea typeface="Cambria Math" panose="02040503050406030204" pitchFamily="18" charset="0"/>
                <a:cs typeface="Calibri" pitchFamily="34" charset="0"/>
              </a:endParaRPr>
            </a:p>
          </p:txBody>
        </p:sp>
      </p:grpSp>
    </p:spTree>
    <p:extLst>
      <p:ext uri="{BB962C8B-B14F-4D97-AF65-F5344CB8AC3E}">
        <p14:creationId xmlns:p14="http://schemas.microsoft.com/office/powerpoint/2010/main" val="317463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3">
                                            <p:txEl>
                                              <p:pRg st="0" end="0"/>
                                            </p:txEl>
                                          </p:spTgt>
                                        </p:tgtEl>
                                        <p:attrNameLst>
                                          <p:attrName>style.visibility</p:attrName>
                                        </p:attrNameLst>
                                      </p:cBhvr>
                                      <p:to>
                                        <p:strVal val="visible"/>
                                      </p:to>
                                    </p:set>
                                    <p:animEffect transition="in" filter="wipe(left)">
                                      <p:cBhvr>
                                        <p:cTn id="7" dur="500"/>
                                        <p:tgtEl>
                                          <p:spTgt spid="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
                                            <p:txEl>
                                              <p:pRg st="0" end="0"/>
                                            </p:txEl>
                                          </p:spTgt>
                                        </p:tgtEl>
                                        <p:attrNameLst>
                                          <p:attrName>style.visibility</p:attrName>
                                        </p:attrNameLst>
                                      </p:cBhvr>
                                      <p:to>
                                        <p:strVal val="visible"/>
                                      </p:to>
                                    </p:set>
                                    <p:animEffect transition="in" filter="wipe(left)">
                                      <p:cBhvr>
                                        <p:cTn id="17" dur="500"/>
                                        <p:tgtEl>
                                          <p:spTgt spid="6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66"/>
                                        </p:tgtEl>
                                      </p:cBhvr>
                                    </p:animEffect>
                                    <p:set>
                                      <p:cBhvr>
                                        <p:cTn id="27" dur="1" fill="hold">
                                          <p:stCondLst>
                                            <p:cond delay="499"/>
                                          </p:stCondLst>
                                        </p:cTn>
                                        <p:tgtEl>
                                          <p:spTgt spid="6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500"/>
                                        <p:tgtEl>
                                          <p:spTgt spid="7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9">
                                            <p:txEl>
                                              <p:pRg st="0" end="0"/>
                                            </p:txEl>
                                          </p:spTgt>
                                        </p:tgtEl>
                                        <p:attrNameLst>
                                          <p:attrName>style.visibility</p:attrName>
                                        </p:attrNameLst>
                                      </p:cBhvr>
                                      <p:to>
                                        <p:strVal val="visible"/>
                                      </p:to>
                                    </p:set>
                                    <p:animEffect transition="in" filter="wipe(left)">
                                      <p:cBhvr>
                                        <p:cTn id="37" dur="500"/>
                                        <p:tgtEl>
                                          <p:spTgt spid="69">
                                            <p:txEl>
                                              <p:pRg st="0" end="0"/>
                                            </p:txEl>
                                          </p:spTgt>
                                        </p:tgtEl>
                                      </p:cBhvr>
                                    </p:animEffect>
                                  </p:childTnLst>
                                </p:cTn>
                              </p:par>
                              <p:par>
                                <p:cTn id="38" presetID="10" presetClass="exit" presetSubtype="0" fill="hold" grpId="1" nodeType="withEffect">
                                  <p:stCondLst>
                                    <p:cond delay="0"/>
                                  </p:stCondLst>
                                  <p:childTnLst>
                                    <p:animEffect transition="out" filter="fade">
                                      <p:cBhvr>
                                        <p:cTn id="39" dur="500"/>
                                        <p:tgtEl>
                                          <p:spTgt spid="72"/>
                                        </p:tgtEl>
                                      </p:cBhvr>
                                    </p:animEffect>
                                    <p:set>
                                      <p:cBhvr>
                                        <p:cTn id="40" dur="1" fill="hold">
                                          <p:stCondLst>
                                            <p:cond delay="499"/>
                                          </p:stCondLst>
                                        </p:cTn>
                                        <p:tgtEl>
                                          <p:spTgt spid="7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0">
                                            <p:txEl>
                                              <p:pRg st="0" end="0"/>
                                            </p:txEl>
                                          </p:spTgt>
                                        </p:tgtEl>
                                        <p:attrNameLst>
                                          <p:attrName>style.visibility</p:attrName>
                                        </p:attrNameLst>
                                      </p:cBhvr>
                                      <p:to>
                                        <p:strVal val="visible"/>
                                      </p:to>
                                    </p:set>
                                    <p:animEffect transition="in" filter="wipe(left)">
                                      <p:cBhvr>
                                        <p:cTn id="45" dur="500"/>
                                        <p:tgtEl>
                                          <p:spTgt spid="70">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73"/>
                                        </p:tgtEl>
                                        <p:attrNameLst>
                                          <p:attrName>style.visibility</p:attrName>
                                        </p:attrNameLst>
                                      </p:cBhvr>
                                      <p:to>
                                        <p:strVal val="visible"/>
                                      </p:to>
                                    </p:set>
                                    <p:animEffect transition="in" filter="fade">
                                      <p:cBhvr>
                                        <p:cTn id="50" dur="500"/>
                                        <p:tgtEl>
                                          <p:spTgt spid="7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wipe(left)">
                                      <p:cBhvr>
                                        <p:cTn id="55" dur="500"/>
                                        <p:tgtEl>
                                          <p:spTgt spid="60"/>
                                        </p:tgtEl>
                                      </p:cBhvr>
                                    </p:animEffect>
                                  </p:childTnLst>
                                </p:cTn>
                              </p:par>
                              <p:par>
                                <p:cTn id="56" presetID="10" presetClass="exit" presetSubtype="0" fill="hold" grpId="1" nodeType="withEffect">
                                  <p:stCondLst>
                                    <p:cond delay="0"/>
                                  </p:stCondLst>
                                  <p:childTnLst>
                                    <p:animEffect transition="out" filter="fade">
                                      <p:cBhvr>
                                        <p:cTn id="57" dur="500"/>
                                        <p:tgtEl>
                                          <p:spTgt spid="73"/>
                                        </p:tgtEl>
                                      </p:cBhvr>
                                    </p:animEffect>
                                    <p:set>
                                      <p:cBhvr>
                                        <p:cTn id="58" dur="1" fill="hold">
                                          <p:stCondLst>
                                            <p:cond delay="499"/>
                                          </p:stCondLst>
                                        </p:cTn>
                                        <p:tgtEl>
                                          <p:spTgt spid="7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71">
                                            <p:txEl>
                                              <p:pRg st="0" end="0"/>
                                            </p:txEl>
                                          </p:spTgt>
                                        </p:tgtEl>
                                        <p:attrNameLst>
                                          <p:attrName>style.visibility</p:attrName>
                                        </p:attrNameLst>
                                      </p:cBhvr>
                                      <p:to>
                                        <p:strVal val="visible"/>
                                      </p:to>
                                    </p:set>
                                    <p:animEffect transition="in" filter="wipe(left)">
                                      <p:cBhvr>
                                        <p:cTn id="63" dur="500"/>
                                        <p:tgtEl>
                                          <p:spTgt spid="71">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74">
                                            <p:txEl>
                                              <p:pRg st="0" end="0"/>
                                            </p:txEl>
                                          </p:spTgt>
                                        </p:tgtEl>
                                        <p:attrNameLst>
                                          <p:attrName>style.visibility</p:attrName>
                                        </p:attrNameLst>
                                      </p:cBhvr>
                                      <p:to>
                                        <p:strVal val="visible"/>
                                      </p:to>
                                    </p:set>
                                    <p:animEffect transition="in" filter="wipe(left)">
                                      <p:cBhvr>
                                        <p:cTn id="68" dur="500"/>
                                        <p:tgtEl>
                                          <p:spTgt spid="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3" grpId="0" build="allAtOnce"/>
      <p:bldP spid="64" grpId="0" build="allAtOnce"/>
      <p:bldP spid="69" grpId="0" build="allAtOnce"/>
      <p:bldP spid="70" grpId="0" build="allAtOnce"/>
      <p:bldP spid="60" grpId="0"/>
      <p:bldP spid="71" grpId="0" build="allAtOnce"/>
      <p:bldP spid="72" grpId="0" animBg="1"/>
      <p:bldP spid="72" grpId="1" animBg="1"/>
      <p:bldP spid="73" grpId="0" animBg="1"/>
      <p:bldP spid="73" grpId="1" animBg="1"/>
      <p:bldP spid="74"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4029223" y="1971587"/>
            <a:ext cx="1085554"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7</a:t>
            </a:r>
            <a:endParaRPr lang="en-US" sz="2000" b="1" dirty="0">
              <a:solidFill>
                <a:prstClr val="black"/>
              </a:solidFill>
            </a:endParaRPr>
          </a:p>
        </p:txBody>
      </p:sp>
    </p:spTree>
    <p:extLst>
      <p:ext uri="{BB962C8B-B14F-4D97-AF65-F5344CB8AC3E}">
        <p14:creationId xmlns:p14="http://schemas.microsoft.com/office/powerpoint/2010/main" val="1237234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Rectangle 265"/>
          <p:cNvSpPr/>
          <p:nvPr/>
        </p:nvSpPr>
        <p:spPr>
          <a:xfrm>
            <a:off x="404678" y="3435058"/>
            <a:ext cx="4743386" cy="830228"/>
          </a:xfrm>
          <a:prstGeom prst="rect">
            <a:avLst/>
          </a:prstGeom>
        </p:spPr>
        <p:txBody>
          <a:bodyPr wrap="square">
            <a:spAutoFit/>
          </a:bodyPr>
          <a:lstStyle/>
          <a:p>
            <a:pPr marL="400050" indent="-400050">
              <a:buFontTx/>
              <a:buAutoNum type="romanLcParenBoth" startAt="2"/>
            </a:pPr>
            <a:r>
              <a:rPr lang="en-US" sz="1600" b="1" dirty="0" smtClean="0">
                <a:solidFill>
                  <a:prstClr val="black"/>
                </a:solidFill>
              </a:rPr>
              <a:t>One </a:t>
            </a:r>
            <a:r>
              <a:rPr lang="en-US" sz="1600" b="1" dirty="0">
                <a:solidFill>
                  <a:prstClr val="black"/>
                </a:solidFill>
              </a:rPr>
              <a:t>conclusion that we can draw from </a:t>
            </a:r>
            <a:r>
              <a:rPr lang="en-US" sz="1600" b="1" dirty="0" smtClean="0">
                <a:solidFill>
                  <a:prstClr val="black"/>
                </a:solidFill>
              </a:rPr>
              <a:t>the</a:t>
            </a:r>
          </a:p>
          <a:p>
            <a:r>
              <a:rPr lang="en-US" sz="1600" b="1" dirty="0">
                <a:solidFill>
                  <a:prstClr val="black"/>
                </a:solidFill>
              </a:rPr>
              <a:t> </a:t>
            </a:r>
            <a:r>
              <a:rPr lang="en-US" sz="1600" b="1" dirty="0" smtClean="0">
                <a:solidFill>
                  <a:prstClr val="black"/>
                </a:solidFill>
              </a:rPr>
              <a:t>       above </a:t>
            </a:r>
            <a:r>
              <a:rPr lang="en-US" sz="1600" b="1" dirty="0">
                <a:solidFill>
                  <a:prstClr val="black"/>
                </a:solidFill>
              </a:rPr>
              <a:t>table is that more than 50 % of students </a:t>
            </a:r>
            <a:endParaRPr lang="en-US" sz="1600" b="1" dirty="0" smtClean="0">
              <a:solidFill>
                <a:prstClr val="black"/>
              </a:solidFill>
            </a:endParaRPr>
          </a:p>
          <a:p>
            <a:r>
              <a:rPr lang="en-US" sz="1600" b="1" dirty="0">
                <a:solidFill>
                  <a:prstClr val="black"/>
                </a:solidFill>
              </a:rPr>
              <a:t> </a:t>
            </a:r>
            <a:r>
              <a:rPr lang="en-US" sz="1600" b="1" dirty="0" smtClean="0">
                <a:solidFill>
                  <a:prstClr val="black"/>
                </a:solidFill>
              </a:rPr>
              <a:t>       are </a:t>
            </a:r>
            <a:r>
              <a:rPr lang="en-US" sz="1600" b="1" dirty="0">
                <a:solidFill>
                  <a:prstClr val="black"/>
                </a:solidFill>
              </a:rPr>
              <a:t>shorter than 165 cm.</a:t>
            </a:r>
          </a:p>
        </p:txBody>
      </p:sp>
      <p:sp>
        <p:nvSpPr>
          <p:cNvPr id="277" name="Rounded Rectangle 276"/>
          <p:cNvSpPr/>
          <p:nvPr/>
        </p:nvSpPr>
        <p:spPr>
          <a:xfrm>
            <a:off x="928511" y="2552566"/>
            <a:ext cx="4203165" cy="484339"/>
          </a:xfrm>
          <a:prstGeom prst="roundRect">
            <a:avLst>
              <a:gd name="adj" fmla="val 0"/>
            </a:avLst>
          </a:prstGeom>
          <a:solidFill>
            <a:schemeClr val="accent3">
              <a:lumMod val="60000"/>
              <a:lumOff val="40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dirty="0">
              <a:solidFill>
                <a:prstClr val="white"/>
              </a:solidFill>
            </a:endParaRPr>
          </a:p>
        </p:txBody>
      </p:sp>
      <p:graphicFrame>
        <p:nvGraphicFramePr>
          <p:cNvPr id="86" name="Table 85"/>
          <p:cNvGraphicFramePr>
            <a:graphicFrameLocks noGrp="1"/>
          </p:cNvGraphicFramePr>
          <p:nvPr>
            <p:extLst>
              <p:ext uri="{D42A27DB-BD31-4B8C-83A1-F6EECF244321}">
                <p14:modId xmlns:p14="http://schemas.microsoft.com/office/powerpoint/2010/main" val="4098936879"/>
              </p:ext>
            </p:extLst>
          </p:nvPr>
        </p:nvGraphicFramePr>
        <p:xfrm>
          <a:off x="5148355" y="1875187"/>
          <a:ext cx="3291840" cy="2588658"/>
        </p:xfrm>
        <a:graphic>
          <a:graphicData uri="http://schemas.openxmlformats.org/drawingml/2006/table">
            <a:tbl>
              <a:tblPr firstRow="1" bandRow="1">
                <a:tableStyleId>{EB344D84-9AFB-497E-A393-DC336BA19D2E}</a:tableStyleId>
              </a:tblPr>
              <a:tblGrid>
                <a:gridCol w="1280160">
                  <a:extLst>
                    <a:ext uri="{9D8B030D-6E8A-4147-A177-3AD203B41FA5}">
                      <a16:colId xmlns:a16="http://schemas.microsoft.com/office/drawing/2014/main" val="20000"/>
                    </a:ext>
                  </a:extLst>
                </a:gridCol>
                <a:gridCol w="1005840">
                  <a:extLst>
                    <a:ext uri="{9D8B030D-6E8A-4147-A177-3AD203B41FA5}">
                      <a16:colId xmlns:a16="http://schemas.microsoft.com/office/drawing/2014/main" val="20001"/>
                    </a:ext>
                  </a:extLst>
                </a:gridCol>
                <a:gridCol w="1005840">
                  <a:extLst>
                    <a:ext uri="{9D8B030D-6E8A-4147-A177-3AD203B41FA5}">
                      <a16:colId xmlns:a16="http://schemas.microsoft.com/office/drawing/2014/main" val="20002"/>
                    </a:ext>
                  </a:extLst>
                </a:gridCol>
              </a:tblGrid>
              <a:tr h="365676">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497">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497">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497">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497">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497">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497">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dirty="0"/>
                    </a:p>
                  </a:txBody>
                  <a:tcPr marT="45678" marB="45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207" name="Rounded Rectangle 206"/>
          <p:cNvSpPr/>
          <p:nvPr/>
        </p:nvSpPr>
        <p:spPr>
          <a:xfrm>
            <a:off x="5325299" y="3772588"/>
            <a:ext cx="982360" cy="266983"/>
          </a:xfrm>
          <a:prstGeom prst="roundRect">
            <a:avLst>
              <a:gd name="adj" fmla="val 50000"/>
            </a:avLst>
          </a:prstGeom>
          <a:solidFill>
            <a:schemeClr val="accent6">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a:solidFill>
                <a:prstClr val="white"/>
              </a:solidFill>
            </a:endParaRPr>
          </a:p>
        </p:txBody>
      </p:sp>
      <p:sp>
        <p:nvSpPr>
          <p:cNvPr id="183" name="Rounded Rectangle 182"/>
          <p:cNvSpPr/>
          <p:nvPr/>
        </p:nvSpPr>
        <p:spPr>
          <a:xfrm>
            <a:off x="5307424" y="3399587"/>
            <a:ext cx="982360" cy="266983"/>
          </a:xfrm>
          <a:prstGeom prst="roundRect">
            <a:avLst>
              <a:gd name="adj" fmla="val 50000"/>
            </a:avLst>
          </a:prstGeom>
          <a:solidFill>
            <a:schemeClr val="accent6">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a:solidFill>
                <a:prstClr val="white"/>
              </a:solidFill>
            </a:endParaRPr>
          </a:p>
        </p:txBody>
      </p:sp>
      <p:sp>
        <p:nvSpPr>
          <p:cNvPr id="239" name="Rounded Rectangle 238"/>
          <p:cNvSpPr/>
          <p:nvPr/>
        </p:nvSpPr>
        <p:spPr>
          <a:xfrm>
            <a:off x="5324761" y="3028287"/>
            <a:ext cx="982360" cy="266983"/>
          </a:xfrm>
          <a:prstGeom prst="roundRect">
            <a:avLst>
              <a:gd name="adj" fmla="val 50000"/>
            </a:avLst>
          </a:prstGeom>
          <a:solidFill>
            <a:schemeClr val="accent6">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a:solidFill>
                <a:prstClr val="white"/>
              </a:solidFill>
            </a:endParaRPr>
          </a:p>
        </p:txBody>
      </p:sp>
      <p:sp>
        <p:nvSpPr>
          <p:cNvPr id="213" name="Rounded Rectangle 212"/>
          <p:cNvSpPr/>
          <p:nvPr/>
        </p:nvSpPr>
        <p:spPr>
          <a:xfrm>
            <a:off x="5324687" y="2658751"/>
            <a:ext cx="982360" cy="266983"/>
          </a:xfrm>
          <a:prstGeom prst="roundRect">
            <a:avLst>
              <a:gd name="adj" fmla="val 50000"/>
            </a:avLst>
          </a:prstGeom>
          <a:solidFill>
            <a:schemeClr val="accent6">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a:solidFill>
                <a:prstClr val="white"/>
              </a:solidFill>
            </a:endParaRPr>
          </a:p>
        </p:txBody>
      </p:sp>
      <p:sp>
        <p:nvSpPr>
          <p:cNvPr id="152" name="Rounded Rectangle 151"/>
          <p:cNvSpPr/>
          <p:nvPr/>
        </p:nvSpPr>
        <p:spPr>
          <a:xfrm>
            <a:off x="5314088" y="2269232"/>
            <a:ext cx="982360" cy="266983"/>
          </a:xfrm>
          <a:prstGeom prst="roundRect">
            <a:avLst>
              <a:gd name="adj" fmla="val 50000"/>
            </a:avLst>
          </a:prstGeom>
          <a:solidFill>
            <a:schemeClr val="accent6">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a:solidFill>
                <a:prstClr val="white"/>
              </a:solidFill>
            </a:endParaRPr>
          </a:p>
        </p:txBody>
      </p:sp>
      <p:sp>
        <p:nvSpPr>
          <p:cNvPr id="11" name="Rounded Rectangle 10"/>
          <p:cNvSpPr/>
          <p:nvPr/>
        </p:nvSpPr>
        <p:spPr>
          <a:xfrm>
            <a:off x="965700" y="1868171"/>
            <a:ext cx="3923273" cy="229606"/>
          </a:xfrm>
          <a:prstGeom prst="roundRect">
            <a:avLst>
              <a:gd name="adj" fmla="val 0"/>
            </a:avLst>
          </a:prstGeom>
          <a:solidFill>
            <a:schemeClr val="accent3">
              <a:lumMod val="60000"/>
              <a:lumOff val="40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dirty="0">
              <a:solidFill>
                <a:prstClr val="white"/>
              </a:solidFill>
            </a:endParaRPr>
          </a:p>
        </p:txBody>
      </p:sp>
      <p:sp>
        <p:nvSpPr>
          <p:cNvPr id="12" name="Rounded Rectangle 11"/>
          <p:cNvSpPr/>
          <p:nvPr/>
        </p:nvSpPr>
        <p:spPr>
          <a:xfrm>
            <a:off x="948212" y="2108672"/>
            <a:ext cx="3940761" cy="229606"/>
          </a:xfrm>
          <a:prstGeom prst="roundRect">
            <a:avLst>
              <a:gd name="adj" fmla="val 0"/>
            </a:avLst>
          </a:prstGeom>
          <a:solidFill>
            <a:schemeClr val="accent3">
              <a:lumMod val="60000"/>
              <a:lumOff val="40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dirty="0">
              <a:solidFill>
                <a:prstClr val="white"/>
              </a:solidFill>
            </a:endParaRPr>
          </a:p>
        </p:txBody>
      </p:sp>
      <p:sp>
        <p:nvSpPr>
          <p:cNvPr id="13" name="Rounded Rectangle 12"/>
          <p:cNvSpPr/>
          <p:nvPr/>
        </p:nvSpPr>
        <p:spPr>
          <a:xfrm>
            <a:off x="928510" y="2338159"/>
            <a:ext cx="2880320" cy="229606"/>
          </a:xfrm>
          <a:prstGeom prst="roundRect">
            <a:avLst>
              <a:gd name="adj" fmla="val 0"/>
            </a:avLst>
          </a:prstGeom>
          <a:solidFill>
            <a:schemeClr val="accent3">
              <a:lumMod val="60000"/>
              <a:lumOff val="40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dirty="0">
              <a:solidFill>
                <a:prstClr val="white"/>
              </a:solidFill>
            </a:endParaRPr>
          </a:p>
        </p:txBody>
      </p:sp>
      <p:sp>
        <p:nvSpPr>
          <p:cNvPr id="2" name="Rectangle 1"/>
          <p:cNvSpPr/>
          <p:nvPr/>
        </p:nvSpPr>
        <p:spPr>
          <a:xfrm>
            <a:off x="357440" y="581763"/>
            <a:ext cx="6156743" cy="584234"/>
          </a:xfrm>
          <a:prstGeom prst="rect">
            <a:avLst/>
          </a:prstGeom>
        </p:spPr>
        <p:txBody>
          <a:bodyPr wrap="square">
            <a:spAutoFit/>
          </a:bodyPr>
          <a:lstStyle/>
          <a:p>
            <a:r>
              <a:rPr lang="en-US" sz="1600" b="1" dirty="0" smtClean="0">
                <a:solidFill>
                  <a:srgbClr val="0000CC"/>
                </a:solidFill>
              </a:rPr>
              <a:t>Q.]     The </a:t>
            </a:r>
            <a:r>
              <a:rPr lang="en-US" sz="1600" b="1" dirty="0">
                <a:solidFill>
                  <a:srgbClr val="0000CC"/>
                </a:solidFill>
              </a:rPr>
              <a:t>heights of 50 students, measured to the nearest </a:t>
            </a:r>
            <a:r>
              <a:rPr lang="en-US" sz="1600" b="1" dirty="0" err="1">
                <a:solidFill>
                  <a:srgbClr val="0000CC"/>
                </a:solidFill>
              </a:rPr>
              <a:t>centimetre</a:t>
            </a:r>
            <a:r>
              <a:rPr lang="en-US" sz="1600" b="1" dirty="0">
                <a:solidFill>
                  <a:srgbClr val="0000CC"/>
                </a:solidFill>
              </a:rPr>
              <a:t> </a:t>
            </a:r>
          </a:p>
          <a:p>
            <a:r>
              <a:rPr lang="en-US" sz="1600" b="1" dirty="0" smtClean="0">
                <a:solidFill>
                  <a:srgbClr val="0000CC"/>
                </a:solidFill>
              </a:rPr>
              <a:t>           have </a:t>
            </a:r>
            <a:r>
              <a:rPr lang="en-US" sz="1600" b="1" dirty="0">
                <a:solidFill>
                  <a:srgbClr val="0000CC"/>
                </a:solidFill>
              </a:rPr>
              <a:t>been found </a:t>
            </a:r>
            <a:r>
              <a:rPr lang="en-US" sz="1600" b="1" dirty="0" smtClean="0">
                <a:solidFill>
                  <a:srgbClr val="0000CC"/>
                </a:solidFill>
              </a:rPr>
              <a:t>to </a:t>
            </a:r>
            <a:r>
              <a:rPr lang="en-US" sz="1600" b="1" dirty="0">
                <a:solidFill>
                  <a:srgbClr val="0000CC"/>
                </a:solidFill>
              </a:rPr>
              <a:t>be as </a:t>
            </a:r>
            <a:r>
              <a:rPr lang="en-US" sz="1600" b="1" dirty="0" smtClean="0">
                <a:solidFill>
                  <a:srgbClr val="0000CC"/>
                </a:solidFill>
              </a:rPr>
              <a:t>follows :</a:t>
            </a:r>
          </a:p>
        </p:txBody>
      </p:sp>
      <p:sp>
        <p:nvSpPr>
          <p:cNvPr id="56" name="Rectangle 55"/>
          <p:cNvSpPr/>
          <p:nvPr/>
        </p:nvSpPr>
        <p:spPr>
          <a:xfrm>
            <a:off x="488102" y="1783305"/>
            <a:ext cx="4832919" cy="1322215"/>
          </a:xfrm>
          <a:prstGeom prst="rect">
            <a:avLst/>
          </a:prstGeom>
        </p:spPr>
        <p:txBody>
          <a:bodyPr wrap="square">
            <a:spAutoFit/>
          </a:bodyPr>
          <a:lstStyle/>
          <a:p>
            <a:pPr marL="400050" indent="-400050">
              <a:buFontTx/>
              <a:buAutoNum type="romanLcParenBoth"/>
            </a:pPr>
            <a:r>
              <a:rPr lang="en-US" sz="1600" b="1" dirty="0" smtClean="0">
                <a:solidFill>
                  <a:srgbClr val="0000CC"/>
                </a:solidFill>
              </a:rPr>
              <a:t>Represent </a:t>
            </a:r>
            <a:r>
              <a:rPr lang="en-US" sz="1600" b="1" dirty="0">
                <a:solidFill>
                  <a:srgbClr val="0000CC"/>
                </a:solidFill>
              </a:rPr>
              <a:t>the data given above by a </a:t>
            </a:r>
            <a:r>
              <a:rPr lang="en-US" sz="1600" b="1" dirty="0" smtClean="0">
                <a:solidFill>
                  <a:srgbClr val="0000CC"/>
                </a:solidFill>
              </a:rPr>
              <a:t>grouped</a:t>
            </a:r>
          </a:p>
          <a:p>
            <a:r>
              <a:rPr lang="en-US" sz="1600" b="1" dirty="0">
                <a:solidFill>
                  <a:srgbClr val="0000CC"/>
                </a:solidFill>
              </a:rPr>
              <a:t> </a:t>
            </a:r>
            <a:r>
              <a:rPr lang="en-US" sz="1600" b="1" dirty="0" smtClean="0">
                <a:solidFill>
                  <a:srgbClr val="0000CC"/>
                </a:solidFill>
              </a:rPr>
              <a:t>        frequency </a:t>
            </a:r>
            <a:r>
              <a:rPr lang="en-US" sz="1600" b="1" dirty="0">
                <a:solidFill>
                  <a:srgbClr val="0000CC"/>
                </a:solidFill>
              </a:rPr>
              <a:t>distribution table, taking the class </a:t>
            </a:r>
            <a:endParaRPr lang="en-US" sz="1600" b="1" dirty="0" smtClean="0">
              <a:solidFill>
                <a:srgbClr val="0000CC"/>
              </a:solidFill>
            </a:endParaRPr>
          </a:p>
          <a:p>
            <a:r>
              <a:rPr lang="en-US" sz="1600" b="1" dirty="0">
                <a:solidFill>
                  <a:srgbClr val="0000CC"/>
                </a:solidFill>
              </a:rPr>
              <a:t> </a:t>
            </a:r>
            <a:r>
              <a:rPr lang="en-US" sz="1600" b="1" dirty="0" smtClean="0">
                <a:solidFill>
                  <a:srgbClr val="0000CC"/>
                </a:solidFill>
              </a:rPr>
              <a:t>        intervals </a:t>
            </a:r>
            <a:r>
              <a:rPr lang="en-US" sz="1600" b="1" dirty="0">
                <a:solidFill>
                  <a:srgbClr val="0000CC"/>
                </a:solidFill>
              </a:rPr>
              <a:t>as 160 – 165, 165 – 170, etc.</a:t>
            </a:r>
          </a:p>
          <a:p>
            <a:pPr marL="400050" indent="-400050">
              <a:buFontTx/>
              <a:buAutoNum type="romanLcParenBoth" startAt="2"/>
            </a:pPr>
            <a:r>
              <a:rPr lang="en-US" sz="1600" b="1" dirty="0" smtClean="0">
                <a:solidFill>
                  <a:srgbClr val="0000CC"/>
                </a:solidFill>
              </a:rPr>
              <a:t>What </a:t>
            </a:r>
            <a:r>
              <a:rPr lang="en-US" sz="1600" b="1" dirty="0">
                <a:solidFill>
                  <a:srgbClr val="0000CC"/>
                </a:solidFill>
              </a:rPr>
              <a:t>can you conclude about their heights </a:t>
            </a:r>
            <a:r>
              <a:rPr lang="en-US" sz="1600" b="1" dirty="0" smtClean="0">
                <a:solidFill>
                  <a:srgbClr val="0000CC"/>
                </a:solidFill>
              </a:rPr>
              <a:t>from</a:t>
            </a:r>
          </a:p>
          <a:p>
            <a:r>
              <a:rPr lang="en-US" sz="1600" b="1" dirty="0">
                <a:solidFill>
                  <a:srgbClr val="0000CC"/>
                </a:solidFill>
              </a:rPr>
              <a:t> </a:t>
            </a:r>
            <a:r>
              <a:rPr lang="en-US" sz="1600" b="1" dirty="0" smtClean="0">
                <a:solidFill>
                  <a:srgbClr val="0000CC"/>
                </a:solidFill>
              </a:rPr>
              <a:t>        the </a:t>
            </a:r>
            <a:r>
              <a:rPr lang="en-US" sz="1600" b="1" dirty="0">
                <a:solidFill>
                  <a:srgbClr val="0000CC"/>
                </a:solidFill>
              </a:rPr>
              <a:t>table? </a:t>
            </a:r>
            <a:endParaRPr lang="en-IN" sz="1600" b="1" dirty="0" smtClean="0">
              <a:solidFill>
                <a:srgbClr val="0000CC"/>
              </a:solidFill>
            </a:endParaRPr>
          </a:p>
        </p:txBody>
      </p:sp>
      <p:sp>
        <p:nvSpPr>
          <p:cNvPr id="57" name="Rectangle 56"/>
          <p:cNvSpPr/>
          <p:nvPr/>
        </p:nvSpPr>
        <p:spPr>
          <a:xfrm>
            <a:off x="423314" y="2897580"/>
            <a:ext cx="497252" cy="338554"/>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1600" b="1" dirty="0" smtClean="0">
                <a:solidFill>
                  <a:prstClr val="black"/>
                </a:solidFill>
                <a:ea typeface="Cambria Math" pitchFamily="18" charset="0"/>
              </a:rPr>
              <a:t>Sol.</a:t>
            </a:r>
            <a:endParaRPr lang="en-US" sz="1600" b="1" dirty="0">
              <a:solidFill>
                <a:prstClr val="black"/>
              </a:solidFill>
              <a:ea typeface="Cambria Math" pitchFamily="18" charset="0"/>
            </a:endParaRPr>
          </a:p>
        </p:txBody>
      </p:sp>
      <p:sp>
        <p:nvSpPr>
          <p:cNvPr id="58" name="Rectangle 57"/>
          <p:cNvSpPr/>
          <p:nvPr/>
        </p:nvSpPr>
        <p:spPr>
          <a:xfrm>
            <a:off x="416171" y="3264540"/>
            <a:ext cx="4705475" cy="469371"/>
          </a:xfrm>
          <a:prstGeom prst="rect">
            <a:avLst/>
          </a:prstGeom>
          <a:solidFill>
            <a:schemeClr val="accent6">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r>
              <a:rPr lang="en-US" sz="1600" b="1" dirty="0">
                <a:solidFill>
                  <a:prstClr val="black"/>
                </a:solidFill>
              </a:rPr>
              <a:t>The minimum and maximum heights in the given </a:t>
            </a:r>
            <a:r>
              <a:rPr lang="en-US" sz="1600" b="1" dirty="0" smtClean="0">
                <a:solidFill>
                  <a:prstClr val="black"/>
                </a:solidFill>
              </a:rPr>
              <a:t>raw </a:t>
            </a:r>
          </a:p>
          <a:p>
            <a:r>
              <a:rPr lang="en-US" sz="1600" b="1" dirty="0" smtClean="0">
                <a:solidFill>
                  <a:prstClr val="black"/>
                </a:solidFill>
              </a:rPr>
              <a:t>data are 150 cm and 173 cm respectively. </a:t>
            </a:r>
            <a:endParaRPr lang="en-US" sz="1600" b="1" dirty="0">
              <a:solidFill>
                <a:prstClr val="black"/>
              </a:solidFill>
            </a:endParaRPr>
          </a:p>
        </p:txBody>
      </p:sp>
      <p:sp>
        <p:nvSpPr>
          <p:cNvPr id="9" name="Rectangle 8"/>
          <p:cNvSpPr/>
          <p:nvPr/>
        </p:nvSpPr>
        <p:spPr>
          <a:xfrm>
            <a:off x="416153" y="3748812"/>
            <a:ext cx="4705474" cy="464724"/>
          </a:xfrm>
          <a:prstGeom prst="rect">
            <a:avLst/>
          </a:prstGeom>
          <a:solidFill>
            <a:schemeClr val="accent6">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r>
              <a:rPr lang="en-US" sz="1600" b="1" dirty="0">
                <a:solidFill>
                  <a:prstClr val="black"/>
                </a:solidFill>
              </a:rPr>
              <a:t>It is given   that 160 – 165 is one of the class intervals Since class size is same. </a:t>
            </a:r>
          </a:p>
        </p:txBody>
      </p:sp>
      <p:sp>
        <p:nvSpPr>
          <p:cNvPr id="10" name="Rectangle 9"/>
          <p:cNvSpPr/>
          <p:nvPr/>
        </p:nvSpPr>
        <p:spPr>
          <a:xfrm>
            <a:off x="415828" y="4267768"/>
            <a:ext cx="4640508" cy="474065"/>
          </a:xfrm>
          <a:prstGeom prst="rect">
            <a:avLst/>
          </a:prstGeom>
          <a:solidFill>
            <a:schemeClr val="accent6">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r>
              <a:rPr lang="en-US" sz="1600" b="1" dirty="0">
                <a:solidFill>
                  <a:prstClr val="black"/>
                </a:solidFill>
              </a:rPr>
              <a:t>So, the classes of equal size are 150 – 155, 155 – 160, </a:t>
            </a:r>
            <a:r>
              <a:rPr lang="en-US" sz="1600" b="1" dirty="0" smtClean="0">
                <a:solidFill>
                  <a:prstClr val="black"/>
                </a:solidFill>
              </a:rPr>
              <a:t>..., </a:t>
            </a:r>
            <a:r>
              <a:rPr lang="en-US" sz="1600" b="1" dirty="0">
                <a:solidFill>
                  <a:prstClr val="black"/>
                </a:solidFill>
              </a:rPr>
              <a:t>170 – 175.</a:t>
            </a:r>
          </a:p>
        </p:txBody>
      </p:sp>
      <p:sp>
        <p:nvSpPr>
          <p:cNvPr id="87" name="Rectangle 86"/>
          <p:cNvSpPr/>
          <p:nvPr/>
        </p:nvSpPr>
        <p:spPr>
          <a:xfrm>
            <a:off x="5064844" y="1890689"/>
            <a:ext cx="1475496" cy="338241"/>
          </a:xfrm>
          <a:prstGeom prst="rect">
            <a:avLst/>
          </a:prstGeom>
        </p:spPr>
        <p:txBody>
          <a:bodyPr wrap="square">
            <a:spAutoFit/>
          </a:bodyPr>
          <a:lstStyle/>
          <a:p>
            <a:r>
              <a:rPr lang="en-IN" sz="1600" b="1" dirty="0">
                <a:solidFill>
                  <a:prstClr val="black"/>
                </a:solidFill>
              </a:rPr>
              <a:t>Heights (in cm)</a:t>
            </a:r>
            <a:endParaRPr lang="en-IN" sz="1600" b="1" dirty="0" smtClean="0">
              <a:solidFill>
                <a:srgbClr val="00B0F0"/>
              </a:solidFill>
            </a:endParaRPr>
          </a:p>
        </p:txBody>
      </p:sp>
      <p:sp>
        <p:nvSpPr>
          <p:cNvPr id="88" name="Rectangle 87"/>
          <p:cNvSpPr/>
          <p:nvPr/>
        </p:nvSpPr>
        <p:spPr>
          <a:xfrm>
            <a:off x="6355140" y="1890689"/>
            <a:ext cx="1250545" cy="338241"/>
          </a:xfrm>
          <a:prstGeom prst="rect">
            <a:avLst/>
          </a:prstGeom>
        </p:spPr>
        <p:txBody>
          <a:bodyPr wrap="square">
            <a:spAutoFit/>
          </a:bodyPr>
          <a:lstStyle/>
          <a:p>
            <a:r>
              <a:rPr lang="en-IN" sz="1600" b="1" dirty="0" smtClean="0">
                <a:solidFill>
                  <a:prstClr val="black"/>
                </a:solidFill>
              </a:rPr>
              <a:t>Tally </a:t>
            </a:r>
            <a:r>
              <a:rPr lang="en-IN" sz="1600" b="1" dirty="0">
                <a:solidFill>
                  <a:prstClr val="black"/>
                </a:solidFill>
              </a:rPr>
              <a:t>marks</a:t>
            </a:r>
            <a:endParaRPr lang="en-IN" sz="1600" b="1" dirty="0" smtClean="0">
              <a:solidFill>
                <a:srgbClr val="00B0F0"/>
              </a:solidFill>
            </a:endParaRPr>
          </a:p>
        </p:txBody>
      </p:sp>
      <p:sp>
        <p:nvSpPr>
          <p:cNvPr id="89" name="Rectangle 88"/>
          <p:cNvSpPr/>
          <p:nvPr/>
        </p:nvSpPr>
        <p:spPr>
          <a:xfrm>
            <a:off x="7365876" y="1889718"/>
            <a:ext cx="1141455" cy="338241"/>
          </a:xfrm>
          <a:prstGeom prst="rect">
            <a:avLst/>
          </a:prstGeom>
        </p:spPr>
        <p:txBody>
          <a:bodyPr wrap="square">
            <a:spAutoFit/>
          </a:bodyPr>
          <a:lstStyle/>
          <a:p>
            <a:pPr algn="ctr"/>
            <a:r>
              <a:rPr lang="en-IN" sz="1600" b="1" dirty="0">
                <a:solidFill>
                  <a:prstClr val="black"/>
                </a:solidFill>
              </a:rPr>
              <a:t>Frequency </a:t>
            </a:r>
            <a:endParaRPr lang="en-IN" sz="1600" b="1" dirty="0" smtClean="0">
              <a:solidFill>
                <a:srgbClr val="00B0F0"/>
              </a:solidFill>
            </a:endParaRPr>
          </a:p>
        </p:txBody>
      </p:sp>
      <p:sp>
        <p:nvSpPr>
          <p:cNvPr id="90" name="Rectangle 89"/>
          <p:cNvSpPr/>
          <p:nvPr/>
        </p:nvSpPr>
        <p:spPr>
          <a:xfrm>
            <a:off x="5221675" y="3731185"/>
            <a:ext cx="1152144" cy="338241"/>
          </a:xfrm>
          <a:prstGeom prst="rect">
            <a:avLst/>
          </a:prstGeom>
        </p:spPr>
        <p:txBody>
          <a:bodyPr wrap="square">
            <a:spAutoFit/>
          </a:bodyPr>
          <a:lstStyle/>
          <a:p>
            <a:pPr algn="ctr"/>
            <a:r>
              <a:rPr lang="en-IN" sz="1600" b="1" dirty="0">
                <a:solidFill>
                  <a:prstClr val="black"/>
                </a:solidFill>
              </a:rPr>
              <a:t>170 – 175</a:t>
            </a:r>
            <a:endParaRPr lang="en-IN" sz="1600" b="1" dirty="0" smtClean="0">
              <a:solidFill>
                <a:srgbClr val="00B0F0"/>
              </a:solidFill>
            </a:endParaRPr>
          </a:p>
        </p:txBody>
      </p:sp>
      <p:sp>
        <p:nvSpPr>
          <p:cNvPr id="91" name="Rectangle 90"/>
          <p:cNvSpPr/>
          <p:nvPr/>
        </p:nvSpPr>
        <p:spPr>
          <a:xfrm>
            <a:off x="5221674" y="2237686"/>
            <a:ext cx="1152144" cy="338241"/>
          </a:xfrm>
          <a:prstGeom prst="rect">
            <a:avLst/>
          </a:prstGeom>
        </p:spPr>
        <p:txBody>
          <a:bodyPr wrap="square">
            <a:spAutoFit/>
          </a:bodyPr>
          <a:lstStyle/>
          <a:p>
            <a:pPr algn="ctr"/>
            <a:r>
              <a:rPr lang="en-IN" sz="1600" b="1" dirty="0">
                <a:solidFill>
                  <a:prstClr val="black"/>
                </a:solidFill>
              </a:rPr>
              <a:t>150 – 155</a:t>
            </a:r>
            <a:endParaRPr lang="en-IN" sz="1600" b="1" dirty="0" smtClean="0">
              <a:solidFill>
                <a:srgbClr val="00B0F0"/>
              </a:solidFill>
            </a:endParaRPr>
          </a:p>
        </p:txBody>
      </p:sp>
      <p:sp>
        <p:nvSpPr>
          <p:cNvPr id="92" name="Rectangle 91"/>
          <p:cNvSpPr/>
          <p:nvPr/>
        </p:nvSpPr>
        <p:spPr>
          <a:xfrm>
            <a:off x="5221675" y="2619782"/>
            <a:ext cx="1152144" cy="338241"/>
          </a:xfrm>
          <a:prstGeom prst="rect">
            <a:avLst/>
          </a:prstGeom>
        </p:spPr>
        <p:txBody>
          <a:bodyPr wrap="square">
            <a:spAutoFit/>
          </a:bodyPr>
          <a:lstStyle/>
          <a:p>
            <a:pPr algn="ctr"/>
            <a:r>
              <a:rPr lang="en-IN" sz="1600" b="1" dirty="0">
                <a:solidFill>
                  <a:prstClr val="black"/>
                </a:solidFill>
              </a:rPr>
              <a:t>155 – </a:t>
            </a:r>
            <a:r>
              <a:rPr lang="en-IN" sz="1600" b="1" dirty="0" smtClean="0">
                <a:solidFill>
                  <a:prstClr val="black"/>
                </a:solidFill>
              </a:rPr>
              <a:t>160</a:t>
            </a:r>
            <a:endParaRPr lang="en-IN" sz="1600" b="1" dirty="0" smtClean="0">
              <a:solidFill>
                <a:srgbClr val="00B0F0"/>
              </a:solidFill>
            </a:endParaRPr>
          </a:p>
        </p:txBody>
      </p:sp>
      <p:sp>
        <p:nvSpPr>
          <p:cNvPr id="93" name="Rectangle 92"/>
          <p:cNvSpPr/>
          <p:nvPr/>
        </p:nvSpPr>
        <p:spPr>
          <a:xfrm>
            <a:off x="5221675" y="2981922"/>
            <a:ext cx="1152144" cy="341624"/>
          </a:xfrm>
          <a:prstGeom prst="rect">
            <a:avLst/>
          </a:prstGeom>
        </p:spPr>
        <p:txBody>
          <a:bodyPr wrap="square">
            <a:spAutoFit/>
          </a:bodyPr>
          <a:lstStyle/>
          <a:p>
            <a:pPr algn="ctr"/>
            <a:r>
              <a:rPr lang="en-IN" sz="1600" b="1" dirty="0">
                <a:solidFill>
                  <a:prstClr val="black"/>
                </a:solidFill>
              </a:rPr>
              <a:t>160 – 165</a:t>
            </a:r>
            <a:endParaRPr lang="en-IN" sz="1600" b="1" dirty="0" smtClean="0">
              <a:solidFill>
                <a:srgbClr val="00B0F0"/>
              </a:solidFill>
            </a:endParaRPr>
          </a:p>
        </p:txBody>
      </p:sp>
      <p:sp>
        <p:nvSpPr>
          <p:cNvPr id="94" name="Rectangle 93"/>
          <p:cNvSpPr/>
          <p:nvPr/>
        </p:nvSpPr>
        <p:spPr>
          <a:xfrm>
            <a:off x="5221674" y="3361441"/>
            <a:ext cx="1152144" cy="338241"/>
          </a:xfrm>
          <a:prstGeom prst="rect">
            <a:avLst/>
          </a:prstGeom>
        </p:spPr>
        <p:txBody>
          <a:bodyPr wrap="square">
            <a:spAutoFit/>
          </a:bodyPr>
          <a:lstStyle/>
          <a:p>
            <a:pPr algn="ctr"/>
            <a:r>
              <a:rPr lang="en-IN" sz="1600" b="1" dirty="0">
                <a:solidFill>
                  <a:prstClr val="black"/>
                </a:solidFill>
              </a:rPr>
              <a:t>165 </a:t>
            </a:r>
            <a:r>
              <a:rPr lang="en-IN" sz="1600" b="1" dirty="0" smtClean="0">
                <a:solidFill>
                  <a:prstClr val="black"/>
                </a:solidFill>
              </a:rPr>
              <a:t>– </a:t>
            </a:r>
            <a:r>
              <a:rPr lang="en-IN" sz="1600" b="1" dirty="0">
                <a:solidFill>
                  <a:prstClr val="black"/>
                </a:solidFill>
              </a:rPr>
              <a:t>170</a:t>
            </a:r>
            <a:endParaRPr lang="en-IN" sz="1600" b="1" dirty="0" smtClean="0">
              <a:solidFill>
                <a:srgbClr val="00B0F0"/>
              </a:solidFill>
            </a:endParaRPr>
          </a:p>
        </p:txBody>
      </p:sp>
      <p:sp>
        <p:nvSpPr>
          <p:cNvPr id="148" name="Rectangle 147"/>
          <p:cNvSpPr/>
          <p:nvPr/>
        </p:nvSpPr>
        <p:spPr>
          <a:xfrm>
            <a:off x="7659895" y="3361441"/>
            <a:ext cx="402336" cy="338241"/>
          </a:xfrm>
          <a:prstGeom prst="rect">
            <a:avLst/>
          </a:prstGeom>
        </p:spPr>
        <p:txBody>
          <a:bodyPr wrap="square">
            <a:spAutoFit/>
          </a:bodyPr>
          <a:lstStyle/>
          <a:p>
            <a:pPr algn="ctr"/>
            <a:r>
              <a:rPr lang="en-IN" sz="1600" b="1" dirty="0" smtClean="0">
                <a:solidFill>
                  <a:prstClr val="black"/>
                </a:solidFill>
              </a:rPr>
              <a:t>10</a:t>
            </a:r>
            <a:endParaRPr lang="en-IN" sz="1600" b="1" dirty="0" smtClean="0">
              <a:solidFill>
                <a:srgbClr val="00B0F0"/>
              </a:solidFill>
            </a:endParaRPr>
          </a:p>
        </p:txBody>
      </p:sp>
      <p:sp>
        <p:nvSpPr>
          <p:cNvPr id="149" name="Rectangle 148"/>
          <p:cNvSpPr/>
          <p:nvPr/>
        </p:nvSpPr>
        <p:spPr>
          <a:xfrm>
            <a:off x="7659895" y="3731185"/>
            <a:ext cx="402336" cy="338241"/>
          </a:xfrm>
          <a:prstGeom prst="rect">
            <a:avLst/>
          </a:prstGeom>
        </p:spPr>
        <p:txBody>
          <a:bodyPr wrap="square">
            <a:spAutoFit/>
          </a:bodyPr>
          <a:lstStyle/>
          <a:p>
            <a:pPr algn="ctr"/>
            <a:r>
              <a:rPr lang="en-IN" sz="1600" b="1" dirty="0" smtClean="0">
                <a:solidFill>
                  <a:prstClr val="black"/>
                </a:solidFill>
              </a:rPr>
              <a:t>5</a:t>
            </a:r>
            <a:endParaRPr lang="en-IN" sz="1600" b="1" dirty="0" smtClean="0">
              <a:solidFill>
                <a:srgbClr val="00B0F0"/>
              </a:solidFill>
            </a:endParaRPr>
          </a:p>
        </p:txBody>
      </p:sp>
      <p:sp>
        <p:nvSpPr>
          <p:cNvPr id="150" name="Rectangle 149"/>
          <p:cNvSpPr/>
          <p:nvPr/>
        </p:nvSpPr>
        <p:spPr>
          <a:xfrm>
            <a:off x="5540859" y="4105967"/>
            <a:ext cx="645414" cy="338241"/>
          </a:xfrm>
          <a:prstGeom prst="rect">
            <a:avLst/>
          </a:prstGeom>
        </p:spPr>
        <p:txBody>
          <a:bodyPr wrap="square">
            <a:spAutoFit/>
          </a:bodyPr>
          <a:lstStyle/>
          <a:p>
            <a:r>
              <a:rPr lang="en-IN" sz="1600" b="1" dirty="0" smtClean="0">
                <a:solidFill>
                  <a:prstClr val="black"/>
                </a:solidFill>
              </a:rPr>
              <a:t>Total</a:t>
            </a:r>
            <a:endParaRPr lang="en-IN" sz="1600" b="1" dirty="0" smtClean="0">
              <a:solidFill>
                <a:srgbClr val="00B0F0"/>
              </a:solidFill>
            </a:endParaRPr>
          </a:p>
        </p:txBody>
      </p:sp>
      <p:sp>
        <p:nvSpPr>
          <p:cNvPr id="151" name="Rectangle 150"/>
          <p:cNvSpPr/>
          <p:nvPr/>
        </p:nvSpPr>
        <p:spPr>
          <a:xfrm>
            <a:off x="7659895" y="4105967"/>
            <a:ext cx="402336" cy="338241"/>
          </a:xfrm>
          <a:prstGeom prst="rect">
            <a:avLst/>
          </a:prstGeom>
        </p:spPr>
        <p:txBody>
          <a:bodyPr wrap="square">
            <a:spAutoFit/>
          </a:bodyPr>
          <a:lstStyle/>
          <a:p>
            <a:pPr algn="ctr"/>
            <a:r>
              <a:rPr lang="en-IN" sz="1600" b="1" dirty="0" smtClean="0">
                <a:solidFill>
                  <a:prstClr val="black"/>
                </a:solidFill>
              </a:rPr>
              <a:t>50</a:t>
            </a:r>
            <a:endParaRPr lang="en-IN" sz="1600" b="1" dirty="0" smtClean="0">
              <a:solidFill>
                <a:srgbClr val="00B0F0"/>
              </a:solidFill>
            </a:endParaRPr>
          </a:p>
        </p:txBody>
      </p:sp>
      <p:sp>
        <p:nvSpPr>
          <p:cNvPr id="281" name="Rounded Rectangle 280"/>
          <p:cNvSpPr/>
          <p:nvPr/>
        </p:nvSpPr>
        <p:spPr>
          <a:xfrm rot="5400000">
            <a:off x="7323134" y="2625544"/>
            <a:ext cx="1075146" cy="332110"/>
          </a:xfrm>
          <a:prstGeom prst="roundRect">
            <a:avLst>
              <a:gd name="adj" fmla="val 0"/>
            </a:avLst>
          </a:prstGeom>
          <a:solidFill>
            <a:schemeClr val="accent3">
              <a:lumMod val="60000"/>
              <a:lumOff val="40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dirty="0">
              <a:solidFill>
                <a:prstClr val="white"/>
              </a:solidFill>
            </a:endParaRPr>
          </a:p>
        </p:txBody>
      </p:sp>
      <p:sp>
        <p:nvSpPr>
          <p:cNvPr id="145" name="Rectangle 144"/>
          <p:cNvSpPr/>
          <p:nvPr/>
        </p:nvSpPr>
        <p:spPr>
          <a:xfrm>
            <a:off x="7659895" y="2237686"/>
            <a:ext cx="402336" cy="338241"/>
          </a:xfrm>
          <a:prstGeom prst="rect">
            <a:avLst/>
          </a:prstGeom>
        </p:spPr>
        <p:txBody>
          <a:bodyPr wrap="square">
            <a:spAutoFit/>
          </a:bodyPr>
          <a:lstStyle/>
          <a:p>
            <a:pPr algn="ctr"/>
            <a:r>
              <a:rPr lang="en-IN" sz="1600" b="1" dirty="0" smtClean="0">
                <a:solidFill>
                  <a:prstClr val="black"/>
                </a:solidFill>
              </a:rPr>
              <a:t>12</a:t>
            </a:r>
            <a:endParaRPr lang="en-IN" sz="1600" b="1" dirty="0" smtClean="0">
              <a:solidFill>
                <a:srgbClr val="00B0F0"/>
              </a:solidFill>
            </a:endParaRPr>
          </a:p>
        </p:txBody>
      </p:sp>
      <p:sp>
        <p:nvSpPr>
          <p:cNvPr id="146" name="Rectangle 145"/>
          <p:cNvSpPr/>
          <p:nvPr/>
        </p:nvSpPr>
        <p:spPr>
          <a:xfrm>
            <a:off x="7659895" y="2619782"/>
            <a:ext cx="402336" cy="338241"/>
          </a:xfrm>
          <a:prstGeom prst="rect">
            <a:avLst/>
          </a:prstGeom>
        </p:spPr>
        <p:txBody>
          <a:bodyPr wrap="square">
            <a:spAutoFit/>
          </a:bodyPr>
          <a:lstStyle/>
          <a:p>
            <a:pPr algn="ctr"/>
            <a:r>
              <a:rPr lang="en-IN" sz="1600" b="1" dirty="0" smtClean="0">
                <a:solidFill>
                  <a:prstClr val="black"/>
                </a:solidFill>
              </a:rPr>
              <a:t>9</a:t>
            </a:r>
            <a:endParaRPr lang="en-IN" sz="1600" b="1" dirty="0" smtClean="0">
              <a:solidFill>
                <a:srgbClr val="00B0F0"/>
              </a:solidFill>
            </a:endParaRPr>
          </a:p>
        </p:txBody>
      </p:sp>
      <p:sp>
        <p:nvSpPr>
          <p:cNvPr id="147" name="Rectangle 146"/>
          <p:cNvSpPr/>
          <p:nvPr/>
        </p:nvSpPr>
        <p:spPr>
          <a:xfrm>
            <a:off x="7659895" y="2981922"/>
            <a:ext cx="402336" cy="341624"/>
          </a:xfrm>
          <a:prstGeom prst="rect">
            <a:avLst/>
          </a:prstGeom>
        </p:spPr>
        <p:txBody>
          <a:bodyPr wrap="square">
            <a:spAutoFit/>
          </a:bodyPr>
          <a:lstStyle/>
          <a:p>
            <a:pPr algn="ctr"/>
            <a:r>
              <a:rPr lang="en-IN" sz="1600" b="1" dirty="0" smtClean="0">
                <a:solidFill>
                  <a:prstClr val="black"/>
                </a:solidFill>
              </a:rPr>
              <a:t>14</a:t>
            </a:r>
            <a:endParaRPr lang="en-IN" sz="1600" b="1" dirty="0" smtClean="0">
              <a:solidFill>
                <a:srgbClr val="00B0F0"/>
              </a:solidFill>
            </a:endParaRPr>
          </a:p>
        </p:txBody>
      </p:sp>
      <p:sp>
        <p:nvSpPr>
          <p:cNvPr id="278" name="Rounded Rectangle 277"/>
          <p:cNvSpPr/>
          <p:nvPr/>
        </p:nvSpPr>
        <p:spPr>
          <a:xfrm>
            <a:off x="933500" y="1075836"/>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79" name="Straight Connector 278"/>
          <p:cNvCxnSpPr/>
          <p:nvPr/>
        </p:nvCxnSpPr>
        <p:spPr>
          <a:xfrm flipH="1">
            <a:off x="1016716" y="1121944"/>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rot="5400000">
            <a:off x="6400790" y="3159480"/>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82" name="Rounded Rectangle 281"/>
          <p:cNvSpPr/>
          <p:nvPr/>
        </p:nvSpPr>
        <p:spPr>
          <a:xfrm>
            <a:off x="1308782" y="1066930"/>
            <a:ext cx="300798"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83" name="Straight Connector 282"/>
          <p:cNvCxnSpPr/>
          <p:nvPr/>
        </p:nvCxnSpPr>
        <p:spPr>
          <a:xfrm flipH="1">
            <a:off x="1378283" y="1103522"/>
            <a:ext cx="164453"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rot="5400000">
            <a:off x="6406551" y="2424344"/>
            <a:ext cx="228389" cy="1085"/>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85" name="Rounded Rectangle 284"/>
          <p:cNvSpPr/>
          <p:nvPr/>
        </p:nvSpPr>
        <p:spPr>
          <a:xfrm>
            <a:off x="1720322" y="1065180"/>
            <a:ext cx="303806"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86" name="Straight Connector 285"/>
          <p:cNvCxnSpPr/>
          <p:nvPr/>
        </p:nvCxnSpPr>
        <p:spPr>
          <a:xfrm flipH="1">
            <a:off x="1790501" y="1101783"/>
            <a:ext cx="166098"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rot="5400000">
            <a:off x="6467927" y="2424082"/>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88" name="Rounded Rectangle 287"/>
          <p:cNvSpPr/>
          <p:nvPr/>
        </p:nvSpPr>
        <p:spPr>
          <a:xfrm>
            <a:off x="2131679" y="1065887"/>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89" name="Straight Connector 288"/>
          <p:cNvCxnSpPr/>
          <p:nvPr/>
        </p:nvCxnSpPr>
        <p:spPr>
          <a:xfrm flipH="1">
            <a:off x="2211009" y="1106720"/>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rot="5400000">
            <a:off x="6410314" y="3518046"/>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91" name="Rounded Rectangle 290"/>
          <p:cNvSpPr/>
          <p:nvPr/>
        </p:nvSpPr>
        <p:spPr>
          <a:xfrm>
            <a:off x="2523523" y="1073822"/>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92" name="Straight Connector 291"/>
          <p:cNvCxnSpPr/>
          <p:nvPr/>
        </p:nvCxnSpPr>
        <p:spPr>
          <a:xfrm flipH="1">
            <a:off x="2602853" y="1114664"/>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rot="5400000">
            <a:off x="6477609" y="3518046"/>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94" name="Rounded Rectangle 293"/>
          <p:cNvSpPr/>
          <p:nvPr/>
        </p:nvSpPr>
        <p:spPr>
          <a:xfrm>
            <a:off x="2944928" y="1060980"/>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95" name="Straight Connector 294"/>
          <p:cNvCxnSpPr/>
          <p:nvPr/>
        </p:nvCxnSpPr>
        <p:spPr>
          <a:xfrm flipH="1">
            <a:off x="3028144" y="1107100"/>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rot="5400000">
            <a:off x="6471528" y="3159480"/>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97" name="Rounded Rectangle 296"/>
          <p:cNvSpPr/>
          <p:nvPr/>
        </p:nvSpPr>
        <p:spPr>
          <a:xfrm>
            <a:off x="3333029" y="1066930"/>
            <a:ext cx="306844"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298" name="Straight Connector 297"/>
          <p:cNvCxnSpPr/>
          <p:nvPr/>
        </p:nvCxnSpPr>
        <p:spPr>
          <a:xfrm flipH="1">
            <a:off x="3403904" y="1103522"/>
            <a:ext cx="167759"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6529561" y="2424082"/>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00" name="Rounded Rectangle 299"/>
          <p:cNvSpPr/>
          <p:nvPr/>
        </p:nvSpPr>
        <p:spPr>
          <a:xfrm>
            <a:off x="3731390" y="1075604"/>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01" name="Straight Connector 300"/>
          <p:cNvCxnSpPr/>
          <p:nvPr/>
        </p:nvCxnSpPr>
        <p:spPr>
          <a:xfrm flipH="1">
            <a:off x="3814606" y="1121724"/>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6546150" y="3159480"/>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03" name="Rounded Rectangle 302"/>
          <p:cNvSpPr/>
          <p:nvPr/>
        </p:nvSpPr>
        <p:spPr>
          <a:xfrm>
            <a:off x="4134379" y="1047898"/>
            <a:ext cx="306844"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04" name="Straight Connector 303"/>
          <p:cNvCxnSpPr/>
          <p:nvPr/>
        </p:nvCxnSpPr>
        <p:spPr>
          <a:xfrm flipH="1">
            <a:off x="4205270" y="1084501"/>
            <a:ext cx="167759"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rot="5400000">
            <a:off x="6591195" y="2424082"/>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06" name="Rounded Rectangle 305"/>
          <p:cNvSpPr/>
          <p:nvPr/>
        </p:nvSpPr>
        <p:spPr>
          <a:xfrm>
            <a:off x="4523257" y="1080024"/>
            <a:ext cx="306844"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07" name="Straight Connector 306"/>
          <p:cNvCxnSpPr/>
          <p:nvPr/>
        </p:nvCxnSpPr>
        <p:spPr>
          <a:xfrm flipH="1">
            <a:off x="4592462" y="1113940"/>
            <a:ext cx="171131" cy="18189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6509060" y="2310681"/>
            <a:ext cx="204732" cy="228389"/>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10" name="Rounded Rectangle 309"/>
          <p:cNvSpPr/>
          <p:nvPr/>
        </p:nvSpPr>
        <p:spPr>
          <a:xfrm>
            <a:off x="4932040" y="1081225"/>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11" name="Straight Connector 310"/>
          <p:cNvCxnSpPr/>
          <p:nvPr/>
        </p:nvCxnSpPr>
        <p:spPr>
          <a:xfrm flipH="1">
            <a:off x="5015256" y="1127333"/>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rot="5400000">
            <a:off x="6602686" y="3159480"/>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13" name="Rounded Rectangle 312"/>
          <p:cNvSpPr/>
          <p:nvPr/>
        </p:nvSpPr>
        <p:spPr>
          <a:xfrm>
            <a:off x="5332818" y="1063989"/>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14" name="Straight Connector 313"/>
          <p:cNvCxnSpPr/>
          <p:nvPr/>
        </p:nvCxnSpPr>
        <p:spPr>
          <a:xfrm flipH="1">
            <a:off x="5416034" y="1110097"/>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p:nvCxnSpPr>
        <p:spPr>
          <a:xfrm>
            <a:off x="6520551" y="3046079"/>
            <a:ext cx="204732" cy="228389"/>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16" name="Rounded Rectangle 315"/>
          <p:cNvSpPr/>
          <p:nvPr/>
        </p:nvSpPr>
        <p:spPr>
          <a:xfrm>
            <a:off x="5750006" y="1081763"/>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17" name="Straight Connector 316"/>
          <p:cNvCxnSpPr/>
          <p:nvPr/>
        </p:nvCxnSpPr>
        <p:spPr>
          <a:xfrm flipH="1">
            <a:off x="5829336" y="1122619"/>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p:nvCxnSpPr>
        <p:spPr>
          <a:xfrm rot="5400000">
            <a:off x="6410314" y="3899684"/>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19" name="Rounded Rectangle 318"/>
          <p:cNvSpPr/>
          <p:nvPr/>
        </p:nvSpPr>
        <p:spPr>
          <a:xfrm>
            <a:off x="6156176" y="1057495"/>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20" name="Straight Connector 319"/>
          <p:cNvCxnSpPr/>
          <p:nvPr/>
        </p:nvCxnSpPr>
        <p:spPr>
          <a:xfrm flipH="1">
            <a:off x="6235506" y="1098328"/>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rot="5400000">
            <a:off x="6544904" y="3518046"/>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22" name="Rounded Rectangle 321"/>
          <p:cNvSpPr/>
          <p:nvPr/>
        </p:nvSpPr>
        <p:spPr>
          <a:xfrm>
            <a:off x="6538887" y="1080024"/>
            <a:ext cx="325720"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23" name="Straight Connector 322"/>
          <p:cNvCxnSpPr/>
          <p:nvPr/>
        </p:nvCxnSpPr>
        <p:spPr>
          <a:xfrm flipH="1">
            <a:off x="6623566" y="1126132"/>
            <a:ext cx="178079"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rot="5400000">
            <a:off x="6381740" y="2784928"/>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25" name="Rounded Rectangle 324"/>
          <p:cNvSpPr/>
          <p:nvPr/>
        </p:nvSpPr>
        <p:spPr>
          <a:xfrm>
            <a:off x="6945274" y="1081763"/>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26" name="Straight Connector 325"/>
          <p:cNvCxnSpPr/>
          <p:nvPr/>
        </p:nvCxnSpPr>
        <p:spPr>
          <a:xfrm flipH="1">
            <a:off x="7018965" y="1109551"/>
            <a:ext cx="174570" cy="19419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p:nvCxnSpPr>
        <p:spPr>
          <a:xfrm rot="5400000">
            <a:off x="6703299" y="2424082"/>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28" name="Rounded Rectangle 327"/>
          <p:cNvSpPr/>
          <p:nvPr/>
        </p:nvSpPr>
        <p:spPr>
          <a:xfrm>
            <a:off x="7358567" y="1080024"/>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29" name="Straight Connector 328"/>
          <p:cNvCxnSpPr/>
          <p:nvPr/>
        </p:nvCxnSpPr>
        <p:spPr>
          <a:xfrm flipH="1">
            <a:off x="7441783" y="1126132"/>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p:nvCxnSpPr>
        <p:spPr>
          <a:xfrm rot="5400000">
            <a:off x="6449035" y="2784928"/>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31" name="Rounded Rectangle 330"/>
          <p:cNvSpPr/>
          <p:nvPr/>
        </p:nvSpPr>
        <p:spPr>
          <a:xfrm>
            <a:off x="7748978" y="1070159"/>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32" name="Straight Connector 331"/>
          <p:cNvCxnSpPr/>
          <p:nvPr/>
        </p:nvCxnSpPr>
        <p:spPr>
          <a:xfrm flipH="1">
            <a:off x="7828308" y="1110992"/>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rot="5400000">
            <a:off x="6477609" y="3899684"/>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34" name="Rounded Rectangle 333"/>
          <p:cNvSpPr/>
          <p:nvPr/>
        </p:nvSpPr>
        <p:spPr>
          <a:xfrm>
            <a:off x="8117644" y="1072607"/>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35" name="Straight Connector 334"/>
          <p:cNvCxnSpPr/>
          <p:nvPr/>
        </p:nvCxnSpPr>
        <p:spPr>
          <a:xfrm flipH="1">
            <a:off x="8200860" y="1118715"/>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p:nvCxnSpPr>
        <p:spPr>
          <a:xfrm rot="5400000">
            <a:off x="6695736" y="3159480"/>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37" name="Rounded Rectangle 336"/>
          <p:cNvSpPr/>
          <p:nvPr/>
        </p:nvSpPr>
        <p:spPr>
          <a:xfrm>
            <a:off x="925470" y="1314285"/>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38" name="Straight Connector 337"/>
          <p:cNvCxnSpPr/>
          <p:nvPr/>
        </p:nvCxnSpPr>
        <p:spPr>
          <a:xfrm flipH="1">
            <a:off x="1004800" y="1355118"/>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p:nvCxnSpPr>
        <p:spPr>
          <a:xfrm rot="5400000">
            <a:off x="6544904" y="3899684"/>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40" name="Rounded Rectangle 339"/>
          <p:cNvSpPr/>
          <p:nvPr/>
        </p:nvSpPr>
        <p:spPr>
          <a:xfrm>
            <a:off x="1319125" y="1316631"/>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41" name="Straight Connector 340"/>
          <p:cNvCxnSpPr/>
          <p:nvPr/>
        </p:nvCxnSpPr>
        <p:spPr>
          <a:xfrm flipH="1">
            <a:off x="1392816" y="1353223"/>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p:nvCxnSpPr>
        <p:spPr>
          <a:xfrm rot="5400000">
            <a:off x="6769525" y="2424082"/>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43" name="Rounded Rectangle 342"/>
          <p:cNvSpPr/>
          <p:nvPr/>
        </p:nvSpPr>
        <p:spPr>
          <a:xfrm>
            <a:off x="1729418" y="1323441"/>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44" name="Straight Connector 343"/>
          <p:cNvCxnSpPr/>
          <p:nvPr/>
        </p:nvCxnSpPr>
        <p:spPr>
          <a:xfrm flipH="1">
            <a:off x="1812634" y="1369561"/>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rot="5400000">
            <a:off x="6516337" y="2784928"/>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46" name="Rounded Rectangle 345"/>
          <p:cNvSpPr/>
          <p:nvPr/>
        </p:nvSpPr>
        <p:spPr>
          <a:xfrm>
            <a:off x="2132354" y="1326450"/>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47" name="Straight Connector 346"/>
          <p:cNvCxnSpPr/>
          <p:nvPr/>
        </p:nvCxnSpPr>
        <p:spPr>
          <a:xfrm flipH="1">
            <a:off x="2215570" y="1372558"/>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p:nvCxnSpPr>
        <p:spPr>
          <a:xfrm rot="5400000">
            <a:off x="6761977" y="3159480"/>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49" name="Rounded Rectangle 348"/>
          <p:cNvSpPr/>
          <p:nvPr/>
        </p:nvSpPr>
        <p:spPr>
          <a:xfrm>
            <a:off x="2535524" y="1305667"/>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50" name="Straight Connector 349"/>
          <p:cNvCxnSpPr/>
          <p:nvPr/>
        </p:nvCxnSpPr>
        <p:spPr>
          <a:xfrm flipH="1">
            <a:off x="2614854" y="1346500"/>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p:nvCxnSpPr>
        <p:spPr>
          <a:xfrm rot="5400000">
            <a:off x="6612199" y="3899684"/>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52" name="Rounded Rectangle 351"/>
          <p:cNvSpPr/>
          <p:nvPr/>
        </p:nvSpPr>
        <p:spPr>
          <a:xfrm>
            <a:off x="2927676" y="1317832"/>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53" name="Straight Connector 352"/>
          <p:cNvCxnSpPr/>
          <p:nvPr/>
        </p:nvCxnSpPr>
        <p:spPr>
          <a:xfrm flipH="1">
            <a:off x="3010892" y="1363940"/>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p:nvCxnSpPr>
        <p:spPr>
          <a:xfrm rot="5400000">
            <a:off x="6832622" y="3159480"/>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55" name="Rounded Rectangle 354"/>
          <p:cNvSpPr/>
          <p:nvPr/>
        </p:nvSpPr>
        <p:spPr>
          <a:xfrm>
            <a:off x="3339464" y="1329373"/>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56" name="Straight Connector 355"/>
          <p:cNvCxnSpPr/>
          <p:nvPr/>
        </p:nvCxnSpPr>
        <p:spPr>
          <a:xfrm flipH="1">
            <a:off x="3418794" y="1370206"/>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p:nvCxnSpPr>
        <p:spPr>
          <a:xfrm rot="5400000">
            <a:off x="6612199" y="3518046"/>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58" name="Rounded Rectangle 357"/>
          <p:cNvSpPr/>
          <p:nvPr/>
        </p:nvSpPr>
        <p:spPr>
          <a:xfrm>
            <a:off x="3739708" y="1332870"/>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59" name="Straight Connector 358"/>
          <p:cNvCxnSpPr/>
          <p:nvPr/>
        </p:nvCxnSpPr>
        <p:spPr>
          <a:xfrm flipH="1">
            <a:off x="3819038" y="1373703"/>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p:nvCxnSpPr>
        <p:spPr>
          <a:xfrm>
            <a:off x="6530076" y="3404657"/>
            <a:ext cx="204732" cy="228389"/>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61" name="Rounded Rectangle 360"/>
          <p:cNvSpPr/>
          <p:nvPr/>
        </p:nvSpPr>
        <p:spPr>
          <a:xfrm>
            <a:off x="4155405" y="1313486"/>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62" name="Straight Connector 361"/>
          <p:cNvCxnSpPr/>
          <p:nvPr/>
        </p:nvCxnSpPr>
        <p:spPr>
          <a:xfrm flipH="1">
            <a:off x="4234735" y="1354319"/>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p:nvCxnSpPr>
        <p:spPr>
          <a:xfrm rot="5400000">
            <a:off x="6695736" y="3518046"/>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64" name="Rounded Rectangle 363"/>
          <p:cNvSpPr/>
          <p:nvPr/>
        </p:nvSpPr>
        <p:spPr>
          <a:xfrm>
            <a:off x="4540196" y="1313486"/>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65" name="Straight Connector 364"/>
          <p:cNvCxnSpPr/>
          <p:nvPr/>
        </p:nvCxnSpPr>
        <p:spPr>
          <a:xfrm flipH="1">
            <a:off x="4619526" y="1354319"/>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p:nvCxnSpPr>
        <p:spPr>
          <a:xfrm rot="5400000">
            <a:off x="6761977" y="3518046"/>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67" name="Rounded Rectangle 366"/>
          <p:cNvSpPr/>
          <p:nvPr/>
        </p:nvSpPr>
        <p:spPr>
          <a:xfrm>
            <a:off x="4950670" y="1310681"/>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68" name="Straight Connector 367"/>
          <p:cNvCxnSpPr/>
          <p:nvPr/>
        </p:nvCxnSpPr>
        <p:spPr>
          <a:xfrm flipH="1">
            <a:off x="5030000" y="1351515"/>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p:nvCxnSpPr>
        <p:spPr>
          <a:xfrm>
            <a:off x="7013587" y="3046079"/>
            <a:ext cx="0" cy="228389"/>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70" name="Rounded Rectangle 369"/>
          <p:cNvSpPr/>
          <p:nvPr/>
        </p:nvSpPr>
        <p:spPr>
          <a:xfrm>
            <a:off x="5330020" y="1335652"/>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71" name="Straight Connector 370"/>
          <p:cNvCxnSpPr/>
          <p:nvPr/>
        </p:nvCxnSpPr>
        <p:spPr>
          <a:xfrm flipH="1">
            <a:off x="5403711" y="1372267"/>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p:nvCxnSpPr>
        <p:spPr>
          <a:xfrm rot="5400000">
            <a:off x="6840184" y="2424082"/>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73" name="Rounded Rectangle 372"/>
          <p:cNvSpPr/>
          <p:nvPr/>
        </p:nvSpPr>
        <p:spPr>
          <a:xfrm>
            <a:off x="5728160" y="1326147"/>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74" name="Straight Connector 373"/>
          <p:cNvCxnSpPr/>
          <p:nvPr/>
        </p:nvCxnSpPr>
        <p:spPr>
          <a:xfrm flipH="1">
            <a:off x="5811376" y="1372267"/>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p:nvCxnSpPr>
        <p:spPr>
          <a:xfrm rot="5400000">
            <a:off x="6907747" y="2424082"/>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76" name="Rounded Rectangle 375"/>
          <p:cNvSpPr/>
          <p:nvPr/>
        </p:nvSpPr>
        <p:spPr>
          <a:xfrm>
            <a:off x="6103058" y="1314869"/>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77" name="Straight Connector 376"/>
          <p:cNvCxnSpPr/>
          <p:nvPr/>
        </p:nvCxnSpPr>
        <p:spPr>
          <a:xfrm flipH="1">
            <a:off x="6186274" y="1361000"/>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p:nvCxnSpPr>
        <p:spPr>
          <a:xfrm>
            <a:off x="6818276" y="2310680"/>
            <a:ext cx="204732" cy="228389"/>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79" name="Rounded Rectangle 378"/>
          <p:cNvSpPr/>
          <p:nvPr/>
        </p:nvSpPr>
        <p:spPr>
          <a:xfrm>
            <a:off x="6506691" y="1320197"/>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80" name="Straight Connector 379"/>
          <p:cNvCxnSpPr/>
          <p:nvPr/>
        </p:nvCxnSpPr>
        <p:spPr>
          <a:xfrm flipH="1">
            <a:off x="6589907" y="1366317"/>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p:nvCxnSpPr>
        <p:spPr>
          <a:xfrm rot="5400000">
            <a:off x="6583632" y="2784928"/>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82" name="Rounded Rectangle 381"/>
          <p:cNvSpPr/>
          <p:nvPr/>
        </p:nvSpPr>
        <p:spPr>
          <a:xfrm>
            <a:off x="6922327" y="1320197"/>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83" name="Straight Connector 382"/>
          <p:cNvCxnSpPr/>
          <p:nvPr/>
        </p:nvCxnSpPr>
        <p:spPr>
          <a:xfrm flipH="1">
            <a:off x="7005543" y="1366317"/>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p:nvCxnSpPr>
        <p:spPr>
          <a:xfrm>
            <a:off x="6501501" y="2671539"/>
            <a:ext cx="204732" cy="228389"/>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85" name="Rounded Rectangle 384"/>
          <p:cNvSpPr/>
          <p:nvPr/>
        </p:nvSpPr>
        <p:spPr>
          <a:xfrm>
            <a:off x="7345808" y="1317832"/>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86" name="Straight Connector 385"/>
          <p:cNvCxnSpPr/>
          <p:nvPr/>
        </p:nvCxnSpPr>
        <p:spPr>
          <a:xfrm flipH="1">
            <a:off x="7429024" y="1363940"/>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p:cNvCxnSpPr/>
          <p:nvPr/>
        </p:nvCxnSpPr>
        <p:spPr>
          <a:xfrm>
            <a:off x="6831366" y="3046080"/>
            <a:ext cx="202860" cy="218461"/>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88" name="Rounded Rectangle 387"/>
          <p:cNvSpPr/>
          <p:nvPr/>
        </p:nvSpPr>
        <p:spPr>
          <a:xfrm>
            <a:off x="7739220" y="1316631"/>
            <a:ext cx="332267"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89" name="Straight Connector 388"/>
          <p:cNvCxnSpPr/>
          <p:nvPr/>
        </p:nvCxnSpPr>
        <p:spPr>
          <a:xfrm flipH="1">
            <a:off x="7825367" y="1362739"/>
            <a:ext cx="181659"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p:cNvCxnSpPr/>
          <p:nvPr/>
        </p:nvCxnSpPr>
        <p:spPr>
          <a:xfrm rot="5400000">
            <a:off x="6979201" y="3159480"/>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91" name="Rounded Rectangle 390"/>
          <p:cNvSpPr/>
          <p:nvPr/>
        </p:nvSpPr>
        <p:spPr>
          <a:xfrm>
            <a:off x="931704" y="1547334"/>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92" name="Straight Connector 391"/>
          <p:cNvCxnSpPr/>
          <p:nvPr/>
        </p:nvCxnSpPr>
        <p:spPr>
          <a:xfrm flipH="1">
            <a:off x="1014920" y="1593465"/>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p:cNvCxnSpPr/>
          <p:nvPr/>
        </p:nvCxnSpPr>
        <p:spPr>
          <a:xfrm rot="5400000">
            <a:off x="7053814" y="3159480"/>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94" name="Rounded Rectangle 393"/>
          <p:cNvSpPr/>
          <p:nvPr/>
        </p:nvSpPr>
        <p:spPr>
          <a:xfrm>
            <a:off x="1331640" y="1576746"/>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95" name="Straight Connector 394"/>
          <p:cNvCxnSpPr/>
          <p:nvPr/>
        </p:nvCxnSpPr>
        <p:spPr>
          <a:xfrm flipH="1">
            <a:off x="1410970" y="1617579"/>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p:cNvCxnSpPr/>
          <p:nvPr/>
        </p:nvCxnSpPr>
        <p:spPr>
          <a:xfrm>
            <a:off x="6530076" y="3786295"/>
            <a:ext cx="204732" cy="228389"/>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397" name="Rounded Rectangle 396"/>
          <p:cNvSpPr/>
          <p:nvPr/>
        </p:nvSpPr>
        <p:spPr>
          <a:xfrm>
            <a:off x="1723484" y="1561533"/>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398" name="Straight Connector 397"/>
          <p:cNvCxnSpPr/>
          <p:nvPr/>
        </p:nvCxnSpPr>
        <p:spPr>
          <a:xfrm flipH="1">
            <a:off x="1802814" y="1602366"/>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rot="5400000">
            <a:off x="6832622" y="3518046"/>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400" name="Rounded Rectangle 399"/>
          <p:cNvSpPr/>
          <p:nvPr/>
        </p:nvSpPr>
        <p:spPr>
          <a:xfrm>
            <a:off x="2129962" y="1576746"/>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401" name="Straight Connector 400"/>
          <p:cNvCxnSpPr/>
          <p:nvPr/>
        </p:nvCxnSpPr>
        <p:spPr>
          <a:xfrm flipH="1">
            <a:off x="2224967" y="1614236"/>
            <a:ext cx="150999"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rot="5400000">
            <a:off x="7123445" y="3159480"/>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403" name="Rounded Rectangle 402"/>
          <p:cNvSpPr/>
          <p:nvPr/>
        </p:nvSpPr>
        <p:spPr>
          <a:xfrm>
            <a:off x="2540918" y="1551476"/>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404" name="Straight Connector 403"/>
          <p:cNvCxnSpPr/>
          <p:nvPr/>
        </p:nvCxnSpPr>
        <p:spPr>
          <a:xfrm flipH="1">
            <a:off x="2624134" y="1597607"/>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p:nvCxnSpPr>
        <p:spPr>
          <a:xfrm rot="5400000">
            <a:off x="6695736" y="2784928"/>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406" name="Rounded Rectangle 405"/>
          <p:cNvSpPr/>
          <p:nvPr/>
        </p:nvSpPr>
        <p:spPr>
          <a:xfrm>
            <a:off x="2952147" y="1564570"/>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407" name="Straight Connector 406"/>
          <p:cNvCxnSpPr/>
          <p:nvPr/>
        </p:nvCxnSpPr>
        <p:spPr>
          <a:xfrm flipH="1">
            <a:off x="3035363" y="1610701"/>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p:nvCxnSpPr>
        <p:spPr>
          <a:xfrm rot="5400000">
            <a:off x="7196694" y="3159480"/>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409" name="Rounded Rectangle 408"/>
          <p:cNvSpPr/>
          <p:nvPr/>
        </p:nvSpPr>
        <p:spPr>
          <a:xfrm>
            <a:off x="3340447" y="1569028"/>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410" name="Straight Connector 409"/>
          <p:cNvCxnSpPr/>
          <p:nvPr/>
        </p:nvCxnSpPr>
        <p:spPr>
          <a:xfrm flipH="1">
            <a:off x="3419777" y="1609861"/>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p:nvCxnSpPr>
        <p:spPr>
          <a:xfrm flipH="1">
            <a:off x="7013587" y="3404646"/>
            <a:ext cx="54" cy="228389"/>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412" name="Rounded Rectangle 411"/>
          <p:cNvSpPr/>
          <p:nvPr/>
        </p:nvSpPr>
        <p:spPr>
          <a:xfrm>
            <a:off x="3747659" y="1569028"/>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413" name="Straight Connector 412"/>
          <p:cNvCxnSpPr/>
          <p:nvPr/>
        </p:nvCxnSpPr>
        <p:spPr>
          <a:xfrm flipH="1">
            <a:off x="3826989" y="1609861"/>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p:nvPr/>
        </p:nvCxnSpPr>
        <p:spPr>
          <a:xfrm>
            <a:off x="6814219" y="3406955"/>
            <a:ext cx="198563" cy="209197"/>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415" name="Rounded Rectangle 414"/>
          <p:cNvSpPr/>
          <p:nvPr/>
        </p:nvSpPr>
        <p:spPr>
          <a:xfrm>
            <a:off x="4139952" y="1560992"/>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416" name="Straight Connector 415"/>
          <p:cNvCxnSpPr/>
          <p:nvPr/>
        </p:nvCxnSpPr>
        <p:spPr>
          <a:xfrm flipH="1">
            <a:off x="4223168" y="1607112"/>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p:nvPr/>
        </p:nvCxnSpPr>
        <p:spPr>
          <a:xfrm rot="5400000">
            <a:off x="6761977" y="2784928"/>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418" name="Rounded Rectangle 417"/>
          <p:cNvSpPr/>
          <p:nvPr/>
        </p:nvSpPr>
        <p:spPr>
          <a:xfrm>
            <a:off x="4538092" y="1551476"/>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419" name="Straight Connector 418"/>
          <p:cNvCxnSpPr/>
          <p:nvPr/>
        </p:nvCxnSpPr>
        <p:spPr>
          <a:xfrm flipH="1">
            <a:off x="4621308" y="1597607"/>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p:cNvCxnSpPr/>
          <p:nvPr/>
        </p:nvCxnSpPr>
        <p:spPr>
          <a:xfrm rot="5400000">
            <a:off x="6832622" y="2784928"/>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421" name="Rounded Rectangle 420"/>
          <p:cNvSpPr/>
          <p:nvPr/>
        </p:nvSpPr>
        <p:spPr>
          <a:xfrm>
            <a:off x="4923717" y="1549726"/>
            <a:ext cx="319302" cy="261722"/>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422" name="Straight Connector 421"/>
          <p:cNvCxnSpPr/>
          <p:nvPr/>
        </p:nvCxnSpPr>
        <p:spPr>
          <a:xfrm flipH="1">
            <a:off x="4988692" y="1604482"/>
            <a:ext cx="192027" cy="17306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p:cNvCxnSpPr/>
          <p:nvPr/>
        </p:nvCxnSpPr>
        <p:spPr>
          <a:xfrm rot="5400000">
            <a:off x="7011634" y="2424082"/>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424" name="Rounded Rectangle 423"/>
          <p:cNvSpPr/>
          <p:nvPr/>
        </p:nvSpPr>
        <p:spPr>
          <a:xfrm>
            <a:off x="5324687" y="1549737"/>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425" name="Straight Connector 424"/>
          <p:cNvCxnSpPr/>
          <p:nvPr/>
        </p:nvCxnSpPr>
        <p:spPr>
          <a:xfrm flipH="1">
            <a:off x="5389668" y="1605373"/>
            <a:ext cx="192027"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p:cNvCxnSpPr/>
          <p:nvPr/>
        </p:nvCxnSpPr>
        <p:spPr>
          <a:xfrm rot="5400000">
            <a:off x="7079197" y="2424082"/>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427" name="Rounded Rectangle 426"/>
          <p:cNvSpPr/>
          <p:nvPr/>
        </p:nvSpPr>
        <p:spPr>
          <a:xfrm>
            <a:off x="5747614" y="1556513"/>
            <a:ext cx="319302" cy="266983"/>
          </a:xfrm>
          <a:prstGeom prst="roundRect">
            <a:avLst>
              <a:gd name="adj" fmla="val 44653"/>
            </a:avLst>
          </a:prstGeom>
          <a:solidFill>
            <a:srgbClr val="FFC00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cxnSp>
        <p:nvCxnSpPr>
          <p:cNvPr id="428" name="Straight Connector 427"/>
          <p:cNvCxnSpPr/>
          <p:nvPr/>
        </p:nvCxnSpPr>
        <p:spPr>
          <a:xfrm flipH="1">
            <a:off x="5830830" y="1602621"/>
            <a:ext cx="174570" cy="176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p:cNvCxnSpPr/>
          <p:nvPr/>
        </p:nvCxnSpPr>
        <p:spPr>
          <a:xfrm rot="5400000">
            <a:off x="6900186" y="2784928"/>
            <a:ext cx="228389"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12" name="Rectangle 211"/>
          <p:cNvSpPr/>
          <p:nvPr/>
        </p:nvSpPr>
        <p:spPr>
          <a:xfrm>
            <a:off x="833955" y="1027118"/>
            <a:ext cx="7720563" cy="830228"/>
          </a:xfrm>
          <a:prstGeom prst="rect">
            <a:avLst/>
          </a:prstGeom>
        </p:spPr>
        <p:txBody>
          <a:bodyPr wrap="square">
            <a:spAutoFit/>
          </a:bodyPr>
          <a:lstStyle/>
          <a:p>
            <a:r>
              <a:rPr lang="pt-BR" sz="1600" b="1" dirty="0" smtClean="0">
                <a:solidFill>
                  <a:srgbClr val="C00000"/>
                </a:solidFill>
              </a:rPr>
              <a:t>161  150  154  165  168  161  154  162  150  151  162  164  171  165  158  154  156  172 160  </a:t>
            </a:r>
          </a:p>
          <a:p>
            <a:r>
              <a:rPr lang="pt-BR" sz="1600" b="1" dirty="0" smtClean="0">
                <a:solidFill>
                  <a:srgbClr val="C00000"/>
                </a:solidFill>
              </a:rPr>
              <a:t>170  153  159  161  170  162  165  166  168  165  164  154  152 153  156  158   162  160  161  173  166  161  159  162  167  168  159  158  153  154  159</a:t>
            </a:r>
            <a:endParaRPr lang="en-IN" sz="1600" b="1" dirty="0" smtClean="0">
              <a:solidFill>
                <a:srgbClr val="C00000"/>
              </a:solidFill>
            </a:endParaRPr>
          </a:p>
        </p:txBody>
      </p:sp>
    </p:spTree>
    <p:extLst>
      <p:ext uri="{BB962C8B-B14F-4D97-AF65-F5344CB8AC3E}">
        <p14:creationId xmlns:p14="http://schemas.microsoft.com/office/powerpoint/2010/main" val="415229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12">
                                            <p:txEl>
                                              <p:pRg st="0" end="0"/>
                                            </p:txEl>
                                          </p:spTgt>
                                        </p:tgtEl>
                                        <p:attrNameLst>
                                          <p:attrName>style.visibility</p:attrName>
                                        </p:attrNameLst>
                                      </p:cBhvr>
                                      <p:to>
                                        <p:strVal val="visible"/>
                                      </p:to>
                                    </p:set>
                                    <p:animEffect transition="in" filter="wipe(left)">
                                      <p:cBhvr>
                                        <p:cTn id="15" dur="500"/>
                                        <p:tgtEl>
                                          <p:spTgt spid="212">
                                            <p:txEl>
                                              <p:pRg st="0" end="0"/>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212">
                                            <p:txEl>
                                              <p:pRg st="1" end="1"/>
                                            </p:txEl>
                                          </p:spTgt>
                                        </p:tgtEl>
                                        <p:attrNameLst>
                                          <p:attrName>style.visibility</p:attrName>
                                        </p:attrNameLst>
                                      </p:cBhvr>
                                      <p:to>
                                        <p:strVal val="visible"/>
                                      </p:to>
                                    </p:set>
                                    <p:animEffect transition="in" filter="wipe(left)">
                                      <p:cBhvr>
                                        <p:cTn id="18" dur="500"/>
                                        <p:tgtEl>
                                          <p:spTgt spid="21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6">
                                            <p:txEl>
                                              <p:pRg st="0" end="0"/>
                                            </p:txEl>
                                          </p:spTgt>
                                        </p:tgtEl>
                                        <p:attrNameLst>
                                          <p:attrName>style.visibility</p:attrName>
                                        </p:attrNameLst>
                                      </p:cBhvr>
                                      <p:to>
                                        <p:strVal val="visible"/>
                                      </p:to>
                                    </p:set>
                                    <p:animEffect transition="in" filter="wipe(left)">
                                      <p:cBhvr>
                                        <p:cTn id="23" dur="500"/>
                                        <p:tgtEl>
                                          <p:spTgt spid="56">
                                            <p:txEl>
                                              <p:pRg st="0" end="0"/>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56">
                                            <p:txEl>
                                              <p:pRg st="1" end="1"/>
                                            </p:txEl>
                                          </p:spTgt>
                                        </p:tgtEl>
                                        <p:attrNameLst>
                                          <p:attrName>style.visibility</p:attrName>
                                        </p:attrNameLst>
                                      </p:cBhvr>
                                      <p:to>
                                        <p:strVal val="visible"/>
                                      </p:to>
                                    </p:set>
                                    <p:animEffect transition="in" filter="wipe(left)">
                                      <p:cBhvr>
                                        <p:cTn id="26" dur="500"/>
                                        <p:tgtEl>
                                          <p:spTgt spid="56">
                                            <p:txEl>
                                              <p:pRg st="1" end="1"/>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56">
                                            <p:txEl>
                                              <p:pRg st="2" end="2"/>
                                            </p:txEl>
                                          </p:spTgt>
                                        </p:tgtEl>
                                        <p:attrNameLst>
                                          <p:attrName>style.visibility</p:attrName>
                                        </p:attrNameLst>
                                      </p:cBhvr>
                                      <p:to>
                                        <p:strVal val="visible"/>
                                      </p:to>
                                    </p:set>
                                    <p:animEffect transition="in" filter="wipe(left)">
                                      <p:cBhvr>
                                        <p:cTn id="29" dur="500"/>
                                        <p:tgtEl>
                                          <p:spTgt spid="56">
                                            <p:txEl>
                                              <p:pRg st="2" end="2"/>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56">
                                            <p:txEl>
                                              <p:pRg st="3" end="3"/>
                                            </p:txEl>
                                          </p:spTgt>
                                        </p:tgtEl>
                                        <p:attrNameLst>
                                          <p:attrName>style.visibility</p:attrName>
                                        </p:attrNameLst>
                                      </p:cBhvr>
                                      <p:to>
                                        <p:strVal val="visible"/>
                                      </p:to>
                                    </p:set>
                                    <p:animEffect transition="in" filter="wipe(left)">
                                      <p:cBhvr>
                                        <p:cTn id="32" dur="500"/>
                                        <p:tgtEl>
                                          <p:spTgt spid="56">
                                            <p:txEl>
                                              <p:pRg st="3" end="3"/>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56">
                                            <p:txEl>
                                              <p:pRg st="4" end="4"/>
                                            </p:txEl>
                                          </p:spTgt>
                                        </p:tgtEl>
                                        <p:attrNameLst>
                                          <p:attrName>style.visibility</p:attrName>
                                        </p:attrNameLst>
                                      </p:cBhvr>
                                      <p:to>
                                        <p:strVal val="visible"/>
                                      </p:to>
                                    </p:set>
                                    <p:animEffect transition="in" filter="wipe(left)">
                                      <p:cBhvr>
                                        <p:cTn id="35" dur="500"/>
                                        <p:tgtEl>
                                          <p:spTgt spid="56">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wipe(left)">
                                      <p:cBhvr>
                                        <p:cTn id="40" dur="500"/>
                                        <p:tgtEl>
                                          <p:spTgt spid="5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wipe(left)">
                                      <p:cBhvr>
                                        <p:cTn id="58" dur="500"/>
                                        <p:tgtEl>
                                          <p:spTgt spid="5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left)">
                                      <p:cBhvr>
                                        <p:cTn id="63" dur="500"/>
                                        <p:tgtEl>
                                          <p:spTgt spid="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wipe(left)">
                                      <p:cBhvr>
                                        <p:cTn id="68" dur="500"/>
                                        <p:tgtEl>
                                          <p:spTgt spid="1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86"/>
                                        </p:tgtEl>
                                        <p:attrNameLst>
                                          <p:attrName>style.visibility</p:attrName>
                                        </p:attrNameLst>
                                      </p:cBhvr>
                                      <p:to>
                                        <p:strVal val="visible"/>
                                      </p:to>
                                    </p:set>
                                    <p:animEffect transition="in" filter="wipe(left)">
                                      <p:cBhvr>
                                        <p:cTn id="73" dur="500"/>
                                        <p:tgtEl>
                                          <p:spTgt spid="8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87">
                                            <p:txEl>
                                              <p:pRg st="0" end="0"/>
                                            </p:txEl>
                                          </p:spTgt>
                                        </p:tgtEl>
                                        <p:attrNameLst>
                                          <p:attrName>style.visibility</p:attrName>
                                        </p:attrNameLst>
                                      </p:cBhvr>
                                      <p:to>
                                        <p:strVal val="visible"/>
                                      </p:to>
                                    </p:set>
                                    <p:animEffect transition="in" filter="wipe(left)">
                                      <p:cBhvr>
                                        <p:cTn id="78" dur="500"/>
                                        <p:tgtEl>
                                          <p:spTgt spid="87">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88">
                                            <p:txEl>
                                              <p:pRg st="0" end="0"/>
                                            </p:txEl>
                                          </p:spTgt>
                                        </p:tgtEl>
                                        <p:attrNameLst>
                                          <p:attrName>style.visibility</p:attrName>
                                        </p:attrNameLst>
                                      </p:cBhvr>
                                      <p:to>
                                        <p:strVal val="visible"/>
                                      </p:to>
                                    </p:set>
                                    <p:animEffect transition="in" filter="wipe(left)">
                                      <p:cBhvr>
                                        <p:cTn id="83" dur="500"/>
                                        <p:tgtEl>
                                          <p:spTgt spid="88">
                                            <p:txEl>
                                              <p:pRg st="0" end="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89">
                                            <p:txEl>
                                              <p:pRg st="0" end="0"/>
                                            </p:txEl>
                                          </p:spTgt>
                                        </p:tgtEl>
                                        <p:attrNameLst>
                                          <p:attrName>style.visibility</p:attrName>
                                        </p:attrNameLst>
                                      </p:cBhvr>
                                      <p:to>
                                        <p:strVal val="visible"/>
                                      </p:to>
                                    </p:set>
                                    <p:animEffect transition="in" filter="wipe(left)">
                                      <p:cBhvr>
                                        <p:cTn id="88" dur="500"/>
                                        <p:tgtEl>
                                          <p:spTgt spid="89">
                                            <p:txEl>
                                              <p:pRg st="0" end="0"/>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91">
                                            <p:txEl>
                                              <p:pRg st="0" end="0"/>
                                            </p:txEl>
                                          </p:spTgt>
                                        </p:tgtEl>
                                        <p:attrNameLst>
                                          <p:attrName>style.visibility</p:attrName>
                                        </p:attrNameLst>
                                      </p:cBhvr>
                                      <p:to>
                                        <p:strVal val="visible"/>
                                      </p:to>
                                    </p:set>
                                    <p:animEffect transition="in" filter="wipe(left)">
                                      <p:cBhvr>
                                        <p:cTn id="93" dur="500"/>
                                        <p:tgtEl>
                                          <p:spTgt spid="91">
                                            <p:txEl>
                                              <p:pRg st="0" end="0"/>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92">
                                            <p:txEl>
                                              <p:pRg st="0" end="0"/>
                                            </p:txEl>
                                          </p:spTgt>
                                        </p:tgtEl>
                                        <p:attrNameLst>
                                          <p:attrName>style.visibility</p:attrName>
                                        </p:attrNameLst>
                                      </p:cBhvr>
                                      <p:to>
                                        <p:strVal val="visible"/>
                                      </p:to>
                                    </p:set>
                                    <p:animEffect transition="in" filter="wipe(left)">
                                      <p:cBhvr>
                                        <p:cTn id="98" dur="500"/>
                                        <p:tgtEl>
                                          <p:spTgt spid="92">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93">
                                            <p:txEl>
                                              <p:pRg st="0" end="0"/>
                                            </p:txEl>
                                          </p:spTgt>
                                        </p:tgtEl>
                                        <p:attrNameLst>
                                          <p:attrName>style.visibility</p:attrName>
                                        </p:attrNameLst>
                                      </p:cBhvr>
                                      <p:to>
                                        <p:strVal val="visible"/>
                                      </p:to>
                                    </p:set>
                                    <p:animEffect transition="in" filter="wipe(left)">
                                      <p:cBhvr>
                                        <p:cTn id="103" dur="500"/>
                                        <p:tgtEl>
                                          <p:spTgt spid="93">
                                            <p:txEl>
                                              <p:pRg st="0" end="0"/>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94">
                                            <p:txEl>
                                              <p:pRg st="0" end="0"/>
                                            </p:txEl>
                                          </p:spTgt>
                                        </p:tgtEl>
                                        <p:attrNameLst>
                                          <p:attrName>style.visibility</p:attrName>
                                        </p:attrNameLst>
                                      </p:cBhvr>
                                      <p:to>
                                        <p:strVal val="visible"/>
                                      </p:to>
                                    </p:set>
                                    <p:animEffect transition="in" filter="wipe(left)">
                                      <p:cBhvr>
                                        <p:cTn id="108" dur="500"/>
                                        <p:tgtEl>
                                          <p:spTgt spid="94">
                                            <p:txEl>
                                              <p:pRg st="0" end="0"/>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90">
                                            <p:txEl>
                                              <p:pRg st="0" end="0"/>
                                            </p:txEl>
                                          </p:spTgt>
                                        </p:tgtEl>
                                        <p:attrNameLst>
                                          <p:attrName>style.visibility</p:attrName>
                                        </p:attrNameLst>
                                      </p:cBhvr>
                                      <p:to>
                                        <p:strVal val="visible"/>
                                      </p:to>
                                    </p:set>
                                    <p:animEffect transition="in" filter="wipe(left)">
                                      <p:cBhvr>
                                        <p:cTn id="113" dur="500"/>
                                        <p:tgtEl>
                                          <p:spTgt spid="90">
                                            <p:txEl>
                                              <p:pRg st="0" end="0"/>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grpId="1" nodeType="clickEffect">
                                  <p:stCondLst>
                                    <p:cond delay="0"/>
                                  </p:stCondLst>
                                  <p:childTnLst>
                                    <p:animEffect transition="out" filter="fade">
                                      <p:cBhvr>
                                        <p:cTn id="117" dur="500"/>
                                        <p:tgtEl>
                                          <p:spTgt spid="58"/>
                                        </p:tgtEl>
                                      </p:cBhvr>
                                    </p:animEffect>
                                    <p:set>
                                      <p:cBhvr>
                                        <p:cTn id="118" dur="1" fill="hold">
                                          <p:stCondLst>
                                            <p:cond delay="499"/>
                                          </p:stCondLst>
                                        </p:cTn>
                                        <p:tgtEl>
                                          <p:spTgt spid="58"/>
                                        </p:tgtEl>
                                        <p:attrNameLst>
                                          <p:attrName>style.visibility</p:attrName>
                                        </p:attrNameLst>
                                      </p:cBhvr>
                                      <p:to>
                                        <p:strVal val="hidden"/>
                                      </p:to>
                                    </p:set>
                                  </p:childTnLst>
                                </p:cTn>
                              </p:par>
                              <p:par>
                                <p:cTn id="119" presetID="10" presetClass="exit" presetSubtype="0" fill="hold" grpId="1" nodeType="withEffect">
                                  <p:stCondLst>
                                    <p:cond delay="0"/>
                                  </p:stCondLst>
                                  <p:childTnLst>
                                    <p:animEffect transition="out" filter="fade">
                                      <p:cBhvr>
                                        <p:cTn id="120" dur="500"/>
                                        <p:tgtEl>
                                          <p:spTgt spid="9"/>
                                        </p:tgtEl>
                                      </p:cBhvr>
                                    </p:animEffect>
                                    <p:set>
                                      <p:cBhvr>
                                        <p:cTn id="121" dur="1" fill="hold">
                                          <p:stCondLst>
                                            <p:cond delay="499"/>
                                          </p:stCondLst>
                                        </p:cTn>
                                        <p:tgtEl>
                                          <p:spTgt spid="9"/>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10"/>
                                        </p:tgtEl>
                                      </p:cBhvr>
                                    </p:animEffect>
                                    <p:set>
                                      <p:cBhvr>
                                        <p:cTn id="124" dur="1" fill="hold">
                                          <p:stCondLst>
                                            <p:cond delay="499"/>
                                          </p:stCondLst>
                                        </p:cTn>
                                        <p:tgtEl>
                                          <p:spTgt spid="10"/>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11"/>
                                        </p:tgtEl>
                                      </p:cBhvr>
                                    </p:animEffect>
                                    <p:set>
                                      <p:cBhvr>
                                        <p:cTn id="127" dur="1" fill="hold">
                                          <p:stCondLst>
                                            <p:cond delay="499"/>
                                          </p:stCondLst>
                                        </p:cTn>
                                        <p:tgtEl>
                                          <p:spTgt spid="11"/>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12"/>
                                        </p:tgtEl>
                                      </p:cBhvr>
                                    </p:animEffect>
                                    <p:set>
                                      <p:cBhvr>
                                        <p:cTn id="130" dur="1" fill="hold">
                                          <p:stCondLst>
                                            <p:cond delay="499"/>
                                          </p:stCondLst>
                                        </p:cTn>
                                        <p:tgtEl>
                                          <p:spTgt spid="12"/>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13"/>
                                        </p:tgtEl>
                                      </p:cBhvr>
                                    </p:animEffect>
                                    <p:set>
                                      <p:cBhvr>
                                        <p:cTn id="133" dur="1" fill="hold">
                                          <p:stCondLst>
                                            <p:cond delay="499"/>
                                          </p:stCondLst>
                                        </p:cTn>
                                        <p:tgtEl>
                                          <p:spTgt spid="13"/>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278"/>
                                        </p:tgtEl>
                                        <p:attrNameLst>
                                          <p:attrName>style.visibility</p:attrName>
                                        </p:attrNameLst>
                                      </p:cBhvr>
                                      <p:to>
                                        <p:strVal val="visible"/>
                                      </p:to>
                                    </p:set>
                                    <p:animEffect transition="in" filter="fade">
                                      <p:cBhvr>
                                        <p:cTn id="138" dur="500"/>
                                        <p:tgtEl>
                                          <p:spTgt spid="278"/>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nodeType="clickEffect">
                                  <p:stCondLst>
                                    <p:cond delay="0"/>
                                  </p:stCondLst>
                                  <p:childTnLst>
                                    <p:set>
                                      <p:cBhvr>
                                        <p:cTn id="142" dur="1" fill="hold">
                                          <p:stCondLst>
                                            <p:cond delay="0"/>
                                          </p:stCondLst>
                                        </p:cTn>
                                        <p:tgtEl>
                                          <p:spTgt spid="279"/>
                                        </p:tgtEl>
                                        <p:attrNameLst>
                                          <p:attrName>style.visibility</p:attrName>
                                        </p:attrNameLst>
                                      </p:cBhvr>
                                      <p:to>
                                        <p:strVal val="visible"/>
                                      </p:to>
                                    </p:set>
                                    <p:animEffect transition="in" filter="wipe(up)">
                                      <p:cBhvr>
                                        <p:cTn id="143" dur="500"/>
                                        <p:tgtEl>
                                          <p:spTgt spid="279"/>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1" fill="hold" nodeType="clickEffect">
                                  <p:stCondLst>
                                    <p:cond delay="0"/>
                                  </p:stCondLst>
                                  <p:childTnLst>
                                    <p:set>
                                      <p:cBhvr>
                                        <p:cTn id="147" dur="1" fill="hold">
                                          <p:stCondLst>
                                            <p:cond delay="0"/>
                                          </p:stCondLst>
                                        </p:cTn>
                                        <p:tgtEl>
                                          <p:spTgt spid="280"/>
                                        </p:tgtEl>
                                        <p:attrNameLst>
                                          <p:attrName>style.visibility</p:attrName>
                                        </p:attrNameLst>
                                      </p:cBhvr>
                                      <p:to>
                                        <p:strVal val="visible"/>
                                      </p:to>
                                    </p:set>
                                    <p:animEffect transition="in" filter="wipe(up)">
                                      <p:cBhvr>
                                        <p:cTn id="148" dur="500"/>
                                        <p:tgtEl>
                                          <p:spTgt spid="280"/>
                                        </p:tgtEl>
                                      </p:cBhvr>
                                    </p:animEffect>
                                  </p:childTnLst>
                                </p:cTn>
                              </p:par>
                              <p:par>
                                <p:cTn id="149" presetID="10" presetClass="exit" presetSubtype="0" fill="hold" grpId="1" nodeType="withEffect">
                                  <p:stCondLst>
                                    <p:cond delay="0"/>
                                  </p:stCondLst>
                                  <p:childTnLst>
                                    <p:animEffect transition="out" filter="fade">
                                      <p:cBhvr>
                                        <p:cTn id="150" dur="500"/>
                                        <p:tgtEl>
                                          <p:spTgt spid="278"/>
                                        </p:tgtEl>
                                      </p:cBhvr>
                                    </p:animEffect>
                                    <p:set>
                                      <p:cBhvr>
                                        <p:cTn id="151" dur="1" fill="hold">
                                          <p:stCondLst>
                                            <p:cond delay="499"/>
                                          </p:stCondLst>
                                        </p:cTn>
                                        <p:tgtEl>
                                          <p:spTgt spid="278"/>
                                        </p:tgtEl>
                                        <p:attrNameLst>
                                          <p:attrName>style.visibility</p:attrName>
                                        </p:attrNameLst>
                                      </p:cBhvr>
                                      <p:to>
                                        <p:strVal val="hidden"/>
                                      </p:to>
                                    </p:set>
                                  </p:childTnLst>
                                </p:cTn>
                              </p:par>
                              <p:par>
                                <p:cTn id="152" presetID="21" presetClass="emph" presetSubtype="0" fill="hold" nodeType="withEffect">
                                  <p:stCondLst>
                                    <p:cond delay="0"/>
                                  </p:stCondLst>
                                  <p:childTnLst>
                                    <p:animClr clrSpc="hsl" dir="cw">
                                      <p:cBhvr override="childStyle">
                                        <p:cTn id="153" dur="500" fill="hold"/>
                                        <p:tgtEl>
                                          <p:spTgt spid="279"/>
                                        </p:tgtEl>
                                        <p:attrNameLst>
                                          <p:attrName>style.color</p:attrName>
                                        </p:attrNameLst>
                                      </p:cBhvr>
                                      <p:by>
                                        <p:hsl h="7200000" s="0" l="0"/>
                                      </p:by>
                                    </p:animClr>
                                    <p:animClr clrSpc="hsl" dir="cw">
                                      <p:cBhvr>
                                        <p:cTn id="154" dur="500" fill="hold"/>
                                        <p:tgtEl>
                                          <p:spTgt spid="279"/>
                                        </p:tgtEl>
                                        <p:attrNameLst>
                                          <p:attrName>fillcolor</p:attrName>
                                        </p:attrNameLst>
                                      </p:cBhvr>
                                      <p:by>
                                        <p:hsl h="7200000" s="0" l="0"/>
                                      </p:by>
                                    </p:animClr>
                                    <p:animClr clrSpc="hsl" dir="cw">
                                      <p:cBhvr>
                                        <p:cTn id="155" dur="500" fill="hold"/>
                                        <p:tgtEl>
                                          <p:spTgt spid="279"/>
                                        </p:tgtEl>
                                        <p:attrNameLst>
                                          <p:attrName>stroke.color</p:attrName>
                                        </p:attrNameLst>
                                      </p:cBhvr>
                                      <p:by>
                                        <p:hsl h="7200000" s="0" l="0"/>
                                      </p:by>
                                    </p:animClr>
                                    <p:set>
                                      <p:cBhvr>
                                        <p:cTn id="156" dur="500" fill="hold"/>
                                        <p:tgtEl>
                                          <p:spTgt spid="279"/>
                                        </p:tgtEl>
                                        <p:attrNameLst>
                                          <p:attrName>fill.type</p:attrName>
                                        </p:attrNameLst>
                                      </p:cBhvr>
                                      <p:to>
                                        <p:strVal val="solid"/>
                                      </p:to>
                                    </p:se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282"/>
                                        </p:tgtEl>
                                        <p:attrNameLst>
                                          <p:attrName>style.visibility</p:attrName>
                                        </p:attrNameLst>
                                      </p:cBhvr>
                                      <p:to>
                                        <p:strVal val="visible"/>
                                      </p:to>
                                    </p:set>
                                    <p:animEffect transition="in" filter="fade">
                                      <p:cBhvr>
                                        <p:cTn id="161" dur="500"/>
                                        <p:tgtEl>
                                          <p:spTgt spid="282"/>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1" fill="hold" nodeType="clickEffect">
                                  <p:stCondLst>
                                    <p:cond delay="0"/>
                                  </p:stCondLst>
                                  <p:childTnLst>
                                    <p:set>
                                      <p:cBhvr>
                                        <p:cTn id="165" dur="1" fill="hold">
                                          <p:stCondLst>
                                            <p:cond delay="0"/>
                                          </p:stCondLst>
                                        </p:cTn>
                                        <p:tgtEl>
                                          <p:spTgt spid="283"/>
                                        </p:tgtEl>
                                        <p:attrNameLst>
                                          <p:attrName>style.visibility</p:attrName>
                                        </p:attrNameLst>
                                      </p:cBhvr>
                                      <p:to>
                                        <p:strVal val="visible"/>
                                      </p:to>
                                    </p:set>
                                    <p:animEffect transition="in" filter="wipe(up)">
                                      <p:cBhvr>
                                        <p:cTn id="166" dur="500"/>
                                        <p:tgtEl>
                                          <p:spTgt spid="283"/>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1" fill="hold" nodeType="clickEffect">
                                  <p:stCondLst>
                                    <p:cond delay="0"/>
                                  </p:stCondLst>
                                  <p:childTnLst>
                                    <p:set>
                                      <p:cBhvr>
                                        <p:cTn id="170" dur="1" fill="hold">
                                          <p:stCondLst>
                                            <p:cond delay="0"/>
                                          </p:stCondLst>
                                        </p:cTn>
                                        <p:tgtEl>
                                          <p:spTgt spid="284"/>
                                        </p:tgtEl>
                                        <p:attrNameLst>
                                          <p:attrName>style.visibility</p:attrName>
                                        </p:attrNameLst>
                                      </p:cBhvr>
                                      <p:to>
                                        <p:strVal val="visible"/>
                                      </p:to>
                                    </p:set>
                                    <p:animEffect transition="in" filter="wipe(up)">
                                      <p:cBhvr>
                                        <p:cTn id="171" dur="500"/>
                                        <p:tgtEl>
                                          <p:spTgt spid="284"/>
                                        </p:tgtEl>
                                      </p:cBhvr>
                                    </p:animEffect>
                                  </p:childTnLst>
                                </p:cTn>
                              </p:par>
                              <p:par>
                                <p:cTn id="172" presetID="10" presetClass="exit" presetSubtype="0" fill="hold" grpId="1" nodeType="withEffect">
                                  <p:stCondLst>
                                    <p:cond delay="0"/>
                                  </p:stCondLst>
                                  <p:childTnLst>
                                    <p:animEffect transition="out" filter="fade">
                                      <p:cBhvr>
                                        <p:cTn id="173" dur="500"/>
                                        <p:tgtEl>
                                          <p:spTgt spid="282"/>
                                        </p:tgtEl>
                                      </p:cBhvr>
                                    </p:animEffect>
                                    <p:set>
                                      <p:cBhvr>
                                        <p:cTn id="174" dur="1" fill="hold">
                                          <p:stCondLst>
                                            <p:cond delay="499"/>
                                          </p:stCondLst>
                                        </p:cTn>
                                        <p:tgtEl>
                                          <p:spTgt spid="282"/>
                                        </p:tgtEl>
                                        <p:attrNameLst>
                                          <p:attrName>style.visibility</p:attrName>
                                        </p:attrNameLst>
                                      </p:cBhvr>
                                      <p:to>
                                        <p:strVal val="hidden"/>
                                      </p:to>
                                    </p:set>
                                  </p:childTnLst>
                                </p:cTn>
                              </p:par>
                            </p:childTnLst>
                          </p:cTn>
                        </p:par>
                        <p:par>
                          <p:cTn id="175" fill="hold">
                            <p:stCondLst>
                              <p:cond delay="500"/>
                            </p:stCondLst>
                            <p:childTnLst>
                              <p:par>
                                <p:cTn id="176" presetID="21" presetClass="emph" presetSubtype="0" fill="hold" nodeType="afterEffect">
                                  <p:stCondLst>
                                    <p:cond delay="0"/>
                                  </p:stCondLst>
                                  <p:childTnLst>
                                    <p:animClr clrSpc="hsl" dir="cw">
                                      <p:cBhvr override="childStyle">
                                        <p:cTn id="177" dur="500" fill="hold"/>
                                        <p:tgtEl>
                                          <p:spTgt spid="283"/>
                                        </p:tgtEl>
                                        <p:attrNameLst>
                                          <p:attrName>style.color</p:attrName>
                                        </p:attrNameLst>
                                      </p:cBhvr>
                                      <p:by>
                                        <p:hsl h="7200000" s="0" l="0"/>
                                      </p:by>
                                    </p:animClr>
                                    <p:animClr clrSpc="hsl" dir="cw">
                                      <p:cBhvr>
                                        <p:cTn id="178" dur="500" fill="hold"/>
                                        <p:tgtEl>
                                          <p:spTgt spid="283"/>
                                        </p:tgtEl>
                                        <p:attrNameLst>
                                          <p:attrName>fillcolor</p:attrName>
                                        </p:attrNameLst>
                                      </p:cBhvr>
                                      <p:by>
                                        <p:hsl h="7200000" s="0" l="0"/>
                                      </p:by>
                                    </p:animClr>
                                    <p:animClr clrSpc="hsl" dir="cw">
                                      <p:cBhvr>
                                        <p:cTn id="179" dur="500" fill="hold"/>
                                        <p:tgtEl>
                                          <p:spTgt spid="283"/>
                                        </p:tgtEl>
                                        <p:attrNameLst>
                                          <p:attrName>stroke.color</p:attrName>
                                        </p:attrNameLst>
                                      </p:cBhvr>
                                      <p:by>
                                        <p:hsl h="7200000" s="0" l="0"/>
                                      </p:by>
                                    </p:animClr>
                                    <p:set>
                                      <p:cBhvr>
                                        <p:cTn id="180" dur="500" fill="hold"/>
                                        <p:tgtEl>
                                          <p:spTgt spid="283"/>
                                        </p:tgtEl>
                                        <p:attrNameLst>
                                          <p:attrName>fill.type</p:attrName>
                                        </p:attrNameLst>
                                      </p:cBhvr>
                                      <p:to>
                                        <p:strVal val="solid"/>
                                      </p:to>
                                    </p:set>
                                  </p:childTnLst>
                                </p:cTn>
                              </p:par>
                            </p:childTnLst>
                          </p:cTn>
                        </p:par>
                      </p:childTnLst>
                    </p:cTn>
                  </p:par>
                  <p:par>
                    <p:cTn id="181" fill="hold">
                      <p:stCondLst>
                        <p:cond delay="indefinite"/>
                      </p:stCondLst>
                      <p:childTnLst>
                        <p:par>
                          <p:cTn id="182" fill="hold">
                            <p:stCondLst>
                              <p:cond delay="0"/>
                            </p:stCondLst>
                            <p:childTnLst>
                              <p:par>
                                <p:cTn id="183" presetID="10" presetClass="entr" presetSubtype="0" fill="hold" grpId="0" nodeType="clickEffect">
                                  <p:stCondLst>
                                    <p:cond delay="0"/>
                                  </p:stCondLst>
                                  <p:childTnLst>
                                    <p:set>
                                      <p:cBhvr>
                                        <p:cTn id="184" dur="1" fill="hold">
                                          <p:stCondLst>
                                            <p:cond delay="0"/>
                                          </p:stCondLst>
                                        </p:cTn>
                                        <p:tgtEl>
                                          <p:spTgt spid="285"/>
                                        </p:tgtEl>
                                        <p:attrNameLst>
                                          <p:attrName>style.visibility</p:attrName>
                                        </p:attrNameLst>
                                      </p:cBhvr>
                                      <p:to>
                                        <p:strVal val="visible"/>
                                      </p:to>
                                    </p:set>
                                    <p:animEffect transition="in" filter="fade">
                                      <p:cBhvr>
                                        <p:cTn id="185" dur="500"/>
                                        <p:tgtEl>
                                          <p:spTgt spid="285"/>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1" fill="hold" nodeType="clickEffect">
                                  <p:stCondLst>
                                    <p:cond delay="0"/>
                                  </p:stCondLst>
                                  <p:childTnLst>
                                    <p:set>
                                      <p:cBhvr>
                                        <p:cTn id="189" dur="1" fill="hold">
                                          <p:stCondLst>
                                            <p:cond delay="0"/>
                                          </p:stCondLst>
                                        </p:cTn>
                                        <p:tgtEl>
                                          <p:spTgt spid="286"/>
                                        </p:tgtEl>
                                        <p:attrNameLst>
                                          <p:attrName>style.visibility</p:attrName>
                                        </p:attrNameLst>
                                      </p:cBhvr>
                                      <p:to>
                                        <p:strVal val="visible"/>
                                      </p:to>
                                    </p:set>
                                    <p:animEffect transition="in" filter="wipe(up)">
                                      <p:cBhvr>
                                        <p:cTn id="190" dur="500"/>
                                        <p:tgtEl>
                                          <p:spTgt spid="286"/>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1" fill="hold" nodeType="clickEffect">
                                  <p:stCondLst>
                                    <p:cond delay="0"/>
                                  </p:stCondLst>
                                  <p:childTnLst>
                                    <p:set>
                                      <p:cBhvr>
                                        <p:cTn id="194" dur="1" fill="hold">
                                          <p:stCondLst>
                                            <p:cond delay="0"/>
                                          </p:stCondLst>
                                        </p:cTn>
                                        <p:tgtEl>
                                          <p:spTgt spid="287"/>
                                        </p:tgtEl>
                                        <p:attrNameLst>
                                          <p:attrName>style.visibility</p:attrName>
                                        </p:attrNameLst>
                                      </p:cBhvr>
                                      <p:to>
                                        <p:strVal val="visible"/>
                                      </p:to>
                                    </p:set>
                                    <p:animEffect transition="in" filter="wipe(up)">
                                      <p:cBhvr>
                                        <p:cTn id="195" dur="500"/>
                                        <p:tgtEl>
                                          <p:spTgt spid="287"/>
                                        </p:tgtEl>
                                      </p:cBhvr>
                                    </p:animEffect>
                                  </p:childTnLst>
                                </p:cTn>
                              </p:par>
                              <p:par>
                                <p:cTn id="196" presetID="10" presetClass="exit" presetSubtype="0" fill="hold" grpId="1" nodeType="withEffect">
                                  <p:stCondLst>
                                    <p:cond delay="0"/>
                                  </p:stCondLst>
                                  <p:childTnLst>
                                    <p:animEffect transition="out" filter="fade">
                                      <p:cBhvr>
                                        <p:cTn id="197" dur="500"/>
                                        <p:tgtEl>
                                          <p:spTgt spid="285"/>
                                        </p:tgtEl>
                                      </p:cBhvr>
                                    </p:animEffect>
                                    <p:set>
                                      <p:cBhvr>
                                        <p:cTn id="198" dur="1" fill="hold">
                                          <p:stCondLst>
                                            <p:cond delay="499"/>
                                          </p:stCondLst>
                                        </p:cTn>
                                        <p:tgtEl>
                                          <p:spTgt spid="285"/>
                                        </p:tgtEl>
                                        <p:attrNameLst>
                                          <p:attrName>style.visibility</p:attrName>
                                        </p:attrNameLst>
                                      </p:cBhvr>
                                      <p:to>
                                        <p:strVal val="hidden"/>
                                      </p:to>
                                    </p:set>
                                  </p:childTnLst>
                                </p:cTn>
                              </p:par>
                              <p:par>
                                <p:cTn id="199" presetID="21" presetClass="emph" presetSubtype="0" fill="hold" nodeType="withEffect">
                                  <p:stCondLst>
                                    <p:cond delay="0"/>
                                  </p:stCondLst>
                                  <p:childTnLst>
                                    <p:animClr clrSpc="hsl" dir="cw">
                                      <p:cBhvr override="childStyle">
                                        <p:cTn id="200" dur="500" fill="hold"/>
                                        <p:tgtEl>
                                          <p:spTgt spid="286"/>
                                        </p:tgtEl>
                                        <p:attrNameLst>
                                          <p:attrName>style.color</p:attrName>
                                        </p:attrNameLst>
                                      </p:cBhvr>
                                      <p:by>
                                        <p:hsl h="7200000" s="0" l="0"/>
                                      </p:by>
                                    </p:animClr>
                                    <p:animClr clrSpc="hsl" dir="cw">
                                      <p:cBhvr>
                                        <p:cTn id="201" dur="500" fill="hold"/>
                                        <p:tgtEl>
                                          <p:spTgt spid="286"/>
                                        </p:tgtEl>
                                        <p:attrNameLst>
                                          <p:attrName>fillcolor</p:attrName>
                                        </p:attrNameLst>
                                      </p:cBhvr>
                                      <p:by>
                                        <p:hsl h="7200000" s="0" l="0"/>
                                      </p:by>
                                    </p:animClr>
                                    <p:animClr clrSpc="hsl" dir="cw">
                                      <p:cBhvr>
                                        <p:cTn id="202" dur="500" fill="hold"/>
                                        <p:tgtEl>
                                          <p:spTgt spid="286"/>
                                        </p:tgtEl>
                                        <p:attrNameLst>
                                          <p:attrName>stroke.color</p:attrName>
                                        </p:attrNameLst>
                                      </p:cBhvr>
                                      <p:by>
                                        <p:hsl h="7200000" s="0" l="0"/>
                                      </p:by>
                                    </p:animClr>
                                    <p:set>
                                      <p:cBhvr>
                                        <p:cTn id="203" dur="500" fill="hold"/>
                                        <p:tgtEl>
                                          <p:spTgt spid="286"/>
                                        </p:tgtEl>
                                        <p:attrNameLst>
                                          <p:attrName>fill.type</p:attrName>
                                        </p:attrNameLst>
                                      </p:cBhvr>
                                      <p:to>
                                        <p:strVal val="solid"/>
                                      </p:to>
                                    </p:se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288"/>
                                        </p:tgtEl>
                                        <p:attrNameLst>
                                          <p:attrName>style.visibility</p:attrName>
                                        </p:attrNameLst>
                                      </p:cBhvr>
                                      <p:to>
                                        <p:strVal val="visible"/>
                                      </p:to>
                                    </p:set>
                                    <p:animEffect transition="in" filter="fade">
                                      <p:cBhvr>
                                        <p:cTn id="208" dur="500"/>
                                        <p:tgtEl>
                                          <p:spTgt spid="288"/>
                                        </p:tgtEl>
                                      </p:cBhvr>
                                    </p:animEffect>
                                  </p:childTnLst>
                                </p:cTn>
                              </p:par>
                            </p:childTnLst>
                          </p:cTn>
                        </p:par>
                      </p:childTnLst>
                    </p:cTn>
                  </p:par>
                  <p:par>
                    <p:cTn id="209" fill="hold">
                      <p:stCondLst>
                        <p:cond delay="indefinite"/>
                      </p:stCondLst>
                      <p:childTnLst>
                        <p:par>
                          <p:cTn id="210" fill="hold">
                            <p:stCondLst>
                              <p:cond delay="0"/>
                            </p:stCondLst>
                            <p:childTnLst>
                              <p:par>
                                <p:cTn id="211" presetID="22" presetClass="entr" presetSubtype="1" fill="hold" nodeType="clickEffect">
                                  <p:stCondLst>
                                    <p:cond delay="0"/>
                                  </p:stCondLst>
                                  <p:childTnLst>
                                    <p:set>
                                      <p:cBhvr>
                                        <p:cTn id="212" dur="1" fill="hold">
                                          <p:stCondLst>
                                            <p:cond delay="0"/>
                                          </p:stCondLst>
                                        </p:cTn>
                                        <p:tgtEl>
                                          <p:spTgt spid="289"/>
                                        </p:tgtEl>
                                        <p:attrNameLst>
                                          <p:attrName>style.visibility</p:attrName>
                                        </p:attrNameLst>
                                      </p:cBhvr>
                                      <p:to>
                                        <p:strVal val="visible"/>
                                      </p:to>
                                    </p:set>
                                    <p:animEffect transition="in" filter="wipe(up)">
                                      <p:cBhvr>
                                        <p:cTn id="213" dur="500"/>
                                        <p:tgtEl>
                                          <p:spTgt spid="289"/>
                                        </p:tgtEl>
                                      </p:cBhvr>
                                    </p:animEffect>
                                  </p:childTnLst>
                                </p:cTn>
                              </p:par>
                            </p:childTnLst>
                          </p:cTn>
                        </p:par>
                      </p:childTnLst>
                    </p:cTn>
                  </p:par>
                  <p:par>
                    <p:cTn id="214" fill="hold">
                      <p:stCondLst>
                        <p:cond delay="indefinite"/>
                      </p:stCondLst>
                      <p:childTnLst>
                        <p:par>
                          <p:cTn id="215" fill="hold">
                            <p:stCondLst>
                              <p:cond delay="0"/>
                            </p:stCondLst>
                            <p:childTnLst>
                              <p:par>
                                <p:cTn id="216" presetID="22" presetClass="entr" presetSubtype="1" fill="hold" nodeType="clickEffect">
                                  <p:stCondLst>
                                    <p:cond delay="0"/>
                                  </p:stCondLst>
                                  <p:childTnLst>
                                    <p:set>
                                      <p:cBhvr>
                                        <p:cTn id="217" dur="1" fill="hold">
                                          <p:stCondLst>
                                            <p:cond delay="0"/>
                                          </p:stCondLst>
                                        </p:cTn>
                                        <p:tgtEl>
                                          <p:spTgt spid="290"/>
                                        </p:tgtEl>
                                        <p:attrNameLst>
                                          <p:attrName>style.visibility</p:attrName>
                                        </p:attrNameLst>
                                      </p:cBhvr>
                                      <p:to>
                                        <p:strVal val="visible"/>
                                      </p:to>
                                    </p:set>
                                    <p:animEffect transition="in" filter="wipe(up)">
                                      <p:cBhvr>
                                        <p:cTn id="218" dur="500"/>
                                        <p:tgtEl>
                                          <p:spTgt spid="290"/>
                                        </p:tgtEl>
                                      </p:cBhvr>
                                    </p:animEffect>
                                  </p:childTnLst>
                                </p:cTn>
                              </p:par>
                              <p:par>
                                <p:cTn id="219" presetID="10" presetClass="exit" presetSubtype="0" fill="hold" grpId="1" nodeType="withEffect">
                                  <p:stCondLst>
                                    <p:cond delay="0"/>
                                  </p:stCondLst>
                                  <p:childTnLst>
                                    <p:animEffect transition="out" filter="fade">
                                      <p:cBhvr>
                                        <p:cTn id="220" dur="500"/>
                                        <p:tgtEl>
                                          <p:spTgt spid="288"/>
                                        </p:tgtEl>
                                      </p:cBhvr>
                                    </p:animEffect>
                                    <p:set>
                                      <p:cBhvr>
                                        <p:cTn id="221" dur="1" fill="hold">
                                          <p:stCondLst>
                                            <p:cond delay="499"/>
                                          </p:stCondLst>
                                        </p:cTn>
                                        <p:tgtEl>
                                          <p:spTgt spid="288"/>
                                        </p:tgtEl>
                                        <p:attrNameLst>
                                          <p:attrName>style.visibility</p:attrName>
                                        </p:attrNameLst>
                                      </p:cBhvr>
                                      <p:to>
                                        <p:strVal val="hidden"/>
                                      </p:to>
                                    </p:set>
                                  </p:childTnLst>
                                </p:cTn>
                              </p:par>
                              <p:par>
                                <p:cTn id="222" presetID="21" presetClass="emph" presetSubtype="0" fill="hold" nodeType="withEffect">
                                  <p:stCondLst>
                                    <p:cond delay="0"/>
                                  </p:stCondLst>
                                  <p:childTnLst>
                                    <p:animClr clrSpc="hsl" dir="cw">
                                      <p:cBhvr override="childStyle">
                                        <p:cTn id="223" dur="500" fill="hold"/>
                                        <p:tgtEl>
                                          <p:spTgt spid="289"/>
                                        </p:tgtEl>
                                        <p:attrNameLst>
                                          <p:attrName>style.color</p:attrName>
                                        </p:attrNameLst>
                                      </p:cBhvr>
                                      <p:by>
                                        <p:hsl h="7200000" s="0" l="0"/>
                                      </p:by>
                                    </p:animClr>
                                    <p:animClr clrSpc="hsl" dir="cw">
                                      <p:cBhvr>
                                        <p:cTn id="224" dur="500" fill="hold"/>
                                        <p:tgtEl>
                                          <p:spTgt spid="289"/>
                                        </p:tgtEl>
                                        <p:attrNameLst>
                                          <p:attrName>fillcolor</p:attrName>
                                        </p:attrNameLst>
                                      </p:cBhvr>
                                      <p:by>
                                        <p:hsl h="7200000" s="0" l="0"/>
                                      </p:by>
                                    </p:animClr>
                                    <p:animClr clrSpc="hsl" dir="cw">
                                      <p:cBhvr>
                                        <p:cTn id="225" dur="500" fill="hold"/>
                                        <p:tgtEl>
                                          <p:spTgt spid="289"/>
                                        </p:tgtEl>
                                        <p:attrNameLst>
                                          <p:attrName>stroke.color</p:attrName>
                                        </p:attrNameLst>
                                      </p:cBhvr>
                                      <p:by>
                                        <p:hsl h="7200000" s="0" l="0"/>
                                      </p:by>
                                    </p:animClr>
                                    <p:set>
                                      <p:cBhvr>
                                        <p:cTn id="226" dur="500" fill="hold"/>
                                        <p:tgtEl>
                                          <p:spTgt spid="289"/>
                                        </p:tgtEl>
                                        <p:attrNameLst>
                                          <p:attrName>fill.type</p:attrName>
                                        </p:attrNameLst>
                                      </p:cBhvr>
                                      <p:to>
                                        <p:strVal val="solid"/>
                                      </p:to>
                                    </p:set>
                                  </p:childTnLst>
                                </p:cTn>
                              </p:par>
                            </p:childTnLst>
                          </p:cTn>
                        </p:par>
                      </p:childTnLst>
                    </p:cTn>
                  </p:par>
                  <p:par>
                    <p:cTn id="227" fill="hold">
                      <p:stCondLst>
                        <p:cond delay="indefinite"/>
                      </p:stCondLst>
                      <p:childTnLst>
                        <p:par>
                          <p:cTn id="228" fill="hold">
                            <p:stCondLst>
                              <p:cond delay="0"/>
                            </p:stCondLst>
                            <p:childTnLst>
                              <p:par>
                                <p:cTn id="229" presetID="10" presetClass="entr" presetSubtype="0" fill="hold" grpId="0" nodeType="clickEffect">
                                  <p:stCondLst>
                                    <p:cond delay="0"/>
                                  </p:stCondLst>
                                  <p:childTnLst>
                                    <p:set>
                                      <p:cBhvr>
                                        <p:cTn id="230" dur="1" fill="hold">
                                          <p:stCondLst>
                                            <p:cond delay="0"/>
                                          </p:stCondLst>
                                        </p:cTn>
                                        <p:tgtEl>
                                          <p:spTgt spid="291"/>
                                        </p:tgtEl>
                                        <p:attrNameLst>
                                          <p:attrName>style.visibility</p:attrName>
                                        </p:attrNameLst>
                                      </p:cBhvr>
                                      <p:to>
                                        <p:strVal val="visible"/>
                                      </p:to>
                                    </p:set>
                                    <p:animEffect transition="in" filter="fade">
                                      <p:cBhvr>
                                        <p:cTn id="231" dur="500"/>
                                        <p:tgtEl>
                                          <p:spTgt spid="291"/>
                                        </p:tgtEl>
                                      </p:cBhvr>
                                    </p:animEffect>
                                  </p:childTnLst>
                                </p:cTn>
                              </p:par>
                            </p:childTnLst>
                          </p:cTn>
                        </p:par>
                      </p:childTnLst>
                    </p:cTn>
                  </p:par>
                  <p:par>
                    <p:cTn id="232" fill="hold">
                      <p:stCondLst>
                        <p:cond delay="indefinite"/>
                      </p:stCondLst>
                      <p:childTnLst>
                        <p:par>
                          <p:cTn id="233" fill="hold">
                            <p:stCondLst>
                              <p:cond delay="0"/>
                            </p:stCondLst>
                            <p:childTnLst>
                              <p:par>
                                <p:cTn id="234" presetID="22" presetClass="entr" presetSubtype="1" fill="hold" nodeType="clickEffect">
                                  <p:stCondLst>
                                    <p:cond delay="0"/>
                                  </p:stCondLst>
                                  <p:childTnLst>
                                    <p:set>
                                      <p:cBhvr>
                                        <p:cTn id="235" dur="1" fill="hold">
                                          <p:stCondLst>
                                            <p:cond delay="0"/>
                                          </p:stCondLst>
                                        </p:cTn>
                                        <p:tgtEl>
                                          <p:spTgt spid="292"/>
                                        </p:tgtEl>
                                        <p:attrNameLst>
                                          <p:attrName>style.visibility</p:attrName>
                                        </p:attrNameLst>
                                      </p:cBhvr>
                                      <p:to>
                                        <p:strVal val="visible"/>
                                      </p:to>
                                    </p:set>
                                    <p:animEffect transition="in" filter="wipe(up)">
                                      <p:cBhvr>
                                        <p:cTn id="236" dur="500"/>
                                        <p:tgtEl>
                                          <p:spTgt spid="292"/>
                                        </p:tgtEl>
                                      </p:cBhvr>
                                    </p:animEffect>
                                  </p:childTnLst>
                                </p:cTn>
                              </p:par>
                            </p:childTnLst>
                          </p:cTn>
                        </p:par>
                      </p:childTnLst>
                    </p:cTn>
                  </p:par>
                  <p:par>
                    <p:cTn id="237" fill="hold">
                      <p:stCondLst>
                        <p:cond delay="indefinite"/>
                      </p:stCondLst>
                      <p:childTnLst>
                        <p:par>
                          <p:cTn id="238" fill="hold">
                            <p:stCondLst>
                              <p:cond delay="0"/>
                            </p:stCondLst>
                            <p:childTnLst>
                              <p:par>
                                <p:cTn id="239" presetID="22" presetClass="entr" presetSubtype="1" fill="hold" nodeType="clickEffect">
                                  <p:stCondLst>
                                    <p:cond delay="0"/>
                                  </p:stCondLst>
                                  <p:childTnLst>
                                    <p:set>
                                      <p:cBhvr>
                                        <p:cTn id="240" dur="1" fill="hold">
                                          <p:stCondLst>
                                            <p:cond delay="0"/>
                                          </p:stCondLst>
                                        </p:cTn>
                                        <p:tgtEl>
                                          <p:spTgt spid="293"/>
                                        </p:tgtEl>
                                        <p:attrNameLst>
                                          <p:attrName>style.visibility</p:attrName>
                                        </p:attrNameLst>
                                      </p:cBhvr>
                                      <p:to>
                                        <p:strVal val="visible"/>
                                      </p:to>
                                    </p:set>
                                    <p:animEffect transition="in" filter="wipe(up)">
                                      <p:cBhvr>
                                        <p:cTn id="241" dur="500"/>
                                        <p:tgtEl>
                                          <p:spTgt spid="293"/>
                                        </p:tgtEl>
                                      </p:cBhvr>
                                    </p:animEffect>
                                  </p:childTnLst>
                                </p:cTn>
                              </p:par>
                              <p:par>
                                <p:cTn id="242" presetID="10" presetClass="exit" presetSubtype="0" fill="hold" grpId="1" nodeType="withEffect">
                                  <p:stCondLst>
                                    <p:cond delay="0"/>
                                  </p:stCondLst>
                                  <p:childTnLst>
                                    <p:animEffect transition="out" filter="fade">
                                      <p:cBhvr>
                                        <p:cTn id="243" dur="500"/>
                                        <p:tgtEl>
                                          <p:spTgt spid="291"/>
                                        </p:tgtEl>
                                      </p:cBhvr>
                                    </p:animEffect>
                                    <p:set>
                                      <p:cBhvr>
                                        <p:cTn id="244" dur="1" fill="hold">
                                          <p:stCondLst>
                                            <p:cond delay="499"/>
                                          </p:stCondLst>
                                        </p:cTn>
                                        <p:tgtEl>
                                          <p:spTgt spid="291"/>
                                        </p:tgtEl>
                                        <p:attrNameLst>
                                          <p:attrName>style.visibility</p:attrName>
                                        </p:attrNameLst>
                                      </p:cBhvr>
                                      <p:to>
                                        <p:strVal val="hidden"/>
                                      </p:to>
                                    </p:set>
                                  </p:childTnLst>
                                </p:cTn>
                              </p:par>
                              <p:par>
                                <p:cTn id="245" presetID="21" presetClass="emph" presetSubtype="0" fill="hold" nodeType="withEffect">
                                  <p:stCondLst>
                                    <p:cond delay="0"/>
                                  </p:stCondLst>
                                  <p:childTnLst>
                                    <p:animClr clrSpc="hsl" dir="cw">
                                      <p:cBhvr override="childStyle">
                                        <p:cTn id="246" dur="500" fill="hold"/>
                                        <p:tgtEl>
                                          <p:spTgt spid="292"/>
                                        </p:tgtEl>
                                        <p:attrNameLst>
                                          <p:attrName>style.color</p:attrName>
                                        </p:attrNameLst>
                                      </p:cBhvr>
                                      <p:by>
                                        <p:hsl h="7200000" s="0" l="0"/>
                                      </p:by>
                                    </p:animClr>
                                    <p:animClr clrSpc="hsl" dir="cw">
                                      <p:cBhvr>
                                        <p:cTn id="247" dur="500" fill="hold"/>
                                        <p:tgtEl>
                                          <p:spTgt spid="292"/>
                                        </p:tgtEl>
                                        <p:attrNameLst>
                                          <p:attrName>fillcolor</p:attrName>
                                        </p:attrNameLst>
                                      </p:cBhvr>
                                      <p:by>
                                        <p:hsl h="7200000" s="0" l="0"/>
                                      </p:by>
                                    </p:animClr>
                                    <p:animClr clrSpc="hsl" dir="cw">
                                      <p:cBhvr>
                                        <p:cTn id="248" dur="500" fill="hold"/>
                                        <p:tgtEl>
                                          <p:spTgt spid="292"/>
                                        </p:tgtEl>
                                        <p:attrNameLst>
                                          <p:attrName>stroke.color</p:attrName>
                                        </p:attrNameLst>
                                      </p:cBhvr>
                                      <p:by>
                                        <p:hsl h="7200000" s="0" l="0"/>
                                      </p:by>
                                    </p:animClr>
                                    <p:set>
                                      <p:cBhvr>
                                        <p:cTn id="249" dur="500" fill="hold"/>
                                        <p:tgtEl>
                                          <p:spTgt spid="292"/>
                                        </p:tgtEl>
                                        <p:attrNameLst>
                                          <p:attrName>fill.type</p:attrName>
                                        </p:attrNameLst>
                                      </p:cBhvr>
                                      <p:to>
                                        <p:strVal val="solid"/>
                                      </p:to>
                                    </p:set>
                                  </p:childTnLst>
                                </p:cTn>
                              </p:par>
                            </p:childTnLst>
                          </p:cTn>
                        </p:par>
                      </p:childTnLst>
                    </p:cTn>
                  </p:par>
                  <p:par>
                    <p:cTn id="250" fill="hold">
                      <p:stCondLst>
                        <p:cond delay="indefinite"/>
                      </p:stCondLst>
                      <p:childTnLst>
                        <p:par>
                          <p:cTn id="251" fill="hold">
                            <p:stCondLst>
                              <p:cond delay="0"/>
                            </p:stCondLst>
                            <p:childTnLst>
                              <p:par>
                                <p:cTn id="252" presetID="10" presetClass="entr" presetSubtype="0" fill="hold" grpId="0" nodeType="clickEffect">
                                  <p:stCondLst>
                                    <p:cond delay="0"/>
                                  </p:stCondLst>
                                  <p:childTnLst>
                                    <p:set>
                                      <p:cBhvr>
                                        <p:cTn id="253" dur="1" fill="hold">
                                          <p:stCondLst>
                                            <p:cond delay="0"/>
                                          </p:stCondLst>
                                        </p:cTn>
                                        <p:tgtEl>
                                          <p:spTgt spid="294"/>
                                        </p:tgtEl>
                                        <p:attrNameLst>
                                          <p:attrName>style.visibility</p:attrName>
                                        </p:attrNameLst>
                                      </p:cBhvr>
                                      <p:to>
                                        <p:strVal val="visible"/>
                                      </p:to>
                                    </p:set>
                                    <p:animEffect transition="in" filter="fade">
                                      <p:cBhvr>
                                        <p:cTn id="254" dur="500"/>
                                        <p:tgtEl>
                                          <p:spTgt spid="294"/>
                                        </p:tgtEl>
                                      </p:cBhvr>
                                    </p:animEffect>
                                  </p:childTnLst>
                                </p:cTn>
                              </p:par>
                            </p:childTnLst>
                          </p:cTn>
                        </p:par>
                      </p:childTnLst>
                    </p:cTn>
                  </p:par>
                  <p:par>
                    <p:cTn id="255" fill="hold">
                      <p:stCondLst>
                        <p:cond delay="indefinite"/>
                      </p:stCondLst>
                      <p:childTnLst>
                        <p:par>
                          <p:cTn id="256" fill="hold">
                            <p:stCondLst>
                              <p:cond delay="0"/>
                            </p:stCondLst>
                            <p:childTnLst>
                              <p:par>
                                <p:cTn id="257" presetID="22" presetClass="entr" presetSubtype="1" fill="hold" nodeType="clickEffect">
                                  <p:stCondLst>
                                    <p:cond delay="0"/>
                                  </p:stCondLst>
                                  <p:childTnLst>
                                    <p:set>
                                      <p:cBhvr>
                                        <p:cTn id="258" dur="1" fill="hold">
                                          <p:stCondLst>
                                            <p:cond delay="0"/>
                                          </p:stCondLst>
                                        </p:cTn>
                                        <p:tgtEl>
                                          <p:spTgt spid="295"/>
                                        </p:tgtEl>
                                        <p:attrNameLst>
                                          <p:attrName>style.visibility</p:attrName>
                                        </p:attrNameLst>
                                      </p:cBhvr>
                                      <p:to>
                                        <p:strVal val="visible"/>
                                      </p:to>
                                    </p:set>
                                    <p:animEffect transition="in" filter="wipe(up)">
                                      <p:cBhvr>
                                        <p:cTn id="259" dur="500"/>
                                        <p:tgtEl>
                                          <p:spTgt spid="295"/>
                                        </p:tgtEl>
                                      </p:cBhvr>
                                    </p:animEffect>
                                  </p:childTnLst>
                                </p:cTn>
                              </p:par>
                            </p:childTnLst>
                          </p:cTn>
                        </p:par>
                      </p:childTnLst>
                    </p:cTn>
                  </p:par>
                  <p:par>
                    <p:cTn id="260" fill="hold">
                      <p:stCondLst>
                        <p:cond delay="indefinite"/>
                      </p:stCondLst>
                      <p:childTnLst>
                        <p:par>
                          <p:cTn id="261" fill="hold">
                            <p:stCondLst>
                              <p:cond delay="0"/>
                            </p:stCondLst>
                            <p:childTnLst>
                              <p:par>
                                <p:cTn id="262" presetID="22" presetClass="entr" presetSubtype="1" fill="hold" nodeType="clickEffect">
                                  <p:stCondLst>
                                    <p:cond delay="0"/>
                                  </p:stCondLst>
                                  <p:childTnLst>
                                    <p:set>
                                      <p:cBhvr>
                                        <p:cTn id="263" dur="1" fill="hold">
                                          <p:stCondLst>
                                            <p:cond delay="0"/>
                                          </p:stCondLst>
                                        </p:cTn>
                                        <p:tgtEl>
                                          <p:spTgt spid="296"/>
                                        </p:tgtEl>
                                        <p:attrNameLst>
                                          <p:attrName>style.visibility</p:attrName>
                                        </p:attrNameLst>
                                      </p:cBhvr>
                                      <p:to>
                                        <p:strVal val="visible"/>
                                      </p:to>
                                    </p:set>
                                    <p:animEffect transition="in" filter="wipe(up)">
                                      <p:cBhvr>
                                        <p:cTn id="264" dur="500"/>
                                        <p:tgtEl>
                                          <p:spTgt spid="296"/>
                                        </p:tgtEl>
                                      </p:cBhvr>
                                    </p:animEffect>
                                  </p:childTnLst>
                                </p:cTn>
                              </p:par>
                              <p:par>
                                <p:cTn id="265" presetID="10" presetClass="exit" presetSubtype="0" fill="hold" grpId="1" nodeType="withEffect">
                                  <p:stCondLst>
                                    <p:cond delay="0"/>
                                  </p:stCondLst>
                                  <p:childTnLst>
                                    <p:animEffect transition="out" filter="fade">
                                      <p:cBhvr>
                                        <p:cTn id="266" dur="500"/>
                                        <p:tgtEl>
                                          <p:spTgt spid="294"/>
                                        </p:tgtEl>
                                      </p:cBhvr>
                                    </p:animEffect>
                                    <p:set>
                                      <p:cBhvr>
                                        <p:cTn id="267" dur="1" fill="hold">
                                          <p:stCondLst>
                                            <p:cond delay="499"/>
                                          </p:stCondLst>
                                        </p:cTn>
                                        <p:tgtEl>
                                          <p:spTgt spid="294"/>
                                        </p:tgtEl>
                                        <p:attrNameLst>
                                          <p:attrName>style.visibility</p:attrName>
                                        </p:attrNameLst>
                                      </p:cBhvr>
                                      <p:to>
                                        <p:strVal val="hidden"/>
                                      </p:to>
                                    </p:set>
                                  </p:childTnLst>
                                </p:cTn>
                              </p:par>
                              <p:par>
                                <p:cTn id="268" presetID="21" presetClass="emph" presetSubtype="0" fill="hold" nodeType="withEffect">
                                  <p:stCondLst>
                                    <p:cond delay="0"/>
                                  </p:stCondLst>
                                  <p:childTnLst>
                                    <p:animClr clrSpc="hsl" dir="cw">
                                      <p:cBhvr override="childStyle">
                                        <p:cTn id="269" dur="500" fill="hold"/>
                                        <p:tgtEl>
                                          <p:spTgt spid="295"/>
                                        </p:tgtEl>
                                        <p:attrNameLst>
                                          <p:attrName>style.color</p:attrName>
                                        </p:attrNameLst>
                                      </p:cBhvr>
                                      <p:by>
                                        <p:hsl h="7200000" s="0" l="0"/>
                                      </p:by>
                                    </p:animClr>
                                    <p:animClr clrSpc="hsl" dir="cw">
                                      <p:cBhvr>
                                        <p:cTn id="270" dur="500" fill="hold"/>
                                        <p:tgtEl>
                                          <p:spTgt spid="295"/>
                                        </p:tgtEl>
                                        <p:attrNameLst>
                                          <p:attrName>fillcolor</p:attrName>
                                        </p:attrNameLst>
                                      </p:cBhvr>
                                      <p:by>
                                        <p:hsl h="7200000" s="0" l="0"/>
                                      </p:by>
                                    </p:animClr>
                                    <p:animClr clrSpc="hsl" dir="cw">
                                      <p:cBhvr>
                                        <p:cTn id="271" dur="500" fill="hold"/>
                                        <p:tgtEl>
                                          <p:spTgt spid="295"/>
                                        </p:tgtEl>
                                        <p:attrNameLst>
                                          <p:attrName>stroke.color</p:attrName>
                                        </p:attrNameLst>
                                      </p:cBhvr>
                                      <p:by>
                                        <p:hsl h="7200000" s="0" l="0"/>
                                      </p:by>
                                    </p:animClr>
                                    <p:set>
                                      <p:cBhvr>
                                        <p:cTn id="272" dur="500" fill="hold"/>
                                        <p:tgtEl>
                                          <p:spTgt spid="295"/>
                                        </p:tgtEl>
                                        <p:attrNameLst>
                                          <p:attrName>fill.type</p:attrName>
                                        </p:attrNameLst>
                                      </p:cBhvr>
                                      <p:to>
                                        <p:strVal val="solid"/>
                                      </p:to>
                                    </p:set>
                                  </p:childTnLst>
                                </p:cTn>
                              </p:par>
                            </p:childTnLst>
                          </p:cTn>
                        </p:par>
                      </p:childTnLst>
                    </p:cTn>
                  </p:par>
                  <p:par>
                    <p:cTn id="273" fill="hold">
                      <p:stCondLst>
                        <p:cond delay="indefinite"/>
                      </p:stCondLst>
                      <p:childTnLst>
                        <p:par>
                          <p:cTn id="274" fill="hold">
                            <p:stCondLst>
                              <p:cond delay="0"/>
                            </p:stCondLst>
                            <p:childTnLst>
                              <p:par>
                                <p:cTn id="275" presetID="10" presetClass="entr" presetSubtype="0" fill="hold" grpId="0" nodeType="clickEffect">
                                  <p:stCondLst>
                                    <p:cond delay="0"/>
                                  </p:stCondLst>
                                  <p:childTnLst>
                                    <p:set>
                                      <p:cBhvr>
                                        <p:cTn id="276" dur="1" fill="hold">
                                          <p:stCondLst>
                                            <p:cond delay="0"/>
                                          </p:stCondLst>
                                        </p:cTn>
                                        <p:tgtEl>
                                          <p:spTgt spid="297"/>
                                        </p:tgtEl>
                                        <p:attrNameLst>
                                          <p:attrName>style.visibility</p:attrName>
                                        </p:attrNameLst>
                                      </p:cBhvr>
                                      <p:to>
                                        <p:strVal val="visible"/>
                                      </p:to>
                                    </p:set>
                                    <p:animEffect transition="in" filter="fade">
                                      <p:cBhvr>
                                        <p:cTn id="277" dur="500"/>
                                        <p:tgtEl>
                                          <p:spTgt spid="297"/>
                                        </p:tgtEl>
                                      </p:cBhvr>
                                    </p:animEffect>
                                  </p:childTnLst>
                                </p:cTn>
                              </p:par>
                            </p:childTnLst>
                          </p:cTn>
                        </p:par>
                      </p:childTnLst>
                    </p:cTn>
                  </p:par>
                  <p:par>
                    <p:cTn id="278" fill="hold">
                      <p:stCondLst>
                        <p:cond delay="indefinite"/>
                      </p:stCondLst>
                      <p:childTnLst>
                        <p:par>
                          <p:cTn id="279" fill="hold">
                            <p:stCondLst>
                              <p:cond delay="0"/>
                            </p:stCondLst>
                            <p:childTnLst>
                              <p:par>
                                <p:cTn id="280" presetID="22" presetClass="entr" presetSubtype="1" fill="hold" nodeType="clickEffect">
                                  <p:stCondLst>
                                    <p:cond delay="0"/>
                                  </p:stCondLst>
                                  <p:childTnLst>
                                    <p:set>
                                      <p:cBhvr>
                                        <p:cTn id="281" dur="1" fill="hold">
                                          <p:stCondLst>
                                            <p:cond delay="0"/>
                                          </p:stCondLst>
                                        </p:cTn>
                                        <p:tgtEl>
                                          <p:spTgt spid="298"/>
                                        </p:tgtEl>
                                        <p:attrNameLst>
                                          <p:attrName>style.visibility</p:attrName>
                                        </p:attrNameLst>
                                      </p:cBhvr>
                                      <p:to>
                                        <p:strVal val="visible"/>
                                      </p:to>
                                    </p:set>
                                    <p:animEffect transition="in" filter="wipe(up)">
                                      <p:cBhvr>
                                        <p:cTn id="282" dur="500"/>
                                        <p:tgtEl>
                                          <p:spTgt spid="298"/>
                                        </p:tgtEl>
                                      </p:cBhvr>
                                    </p:animEffect>
                                  </p:childTnLst>
                                </p:cTn>
                              </p:par>
                            </p:childTnLst>
                          </p:cTn>
                        </p:par>
                      </p:childTnLst>
                    </p:cTn>
                  </p:par>
                  <p:par>
                    <p:cTn id="283" fill="hold">
                      <p:stCondLst>
                        <p:cond delay="indefinite"/>
                      </p:stCondLst>
                      <p:childTnLst>
                        <p:par>
                          <p:cTn id="284" fill="hold">
                            <p:stCondLst>
                              <p:cond delay="0"/>
                            </p:stCondLst>
                            <p:childTnLst>
                              <p:par>
                                <p:cTn id="285" presetID="22" presetClass="entr" presetSubtype="1" fill="hold" nodeType="clickEffect">
                                  <p:stCondLst>
                                    <p:cond delay="0"/>
                                  </p:stCondLst>
                                  <p:childTnLst>
                                    <p:set>
                                      <p:cBhvr>
                                        <p:cTn id="286" dur="1" fill="hold">
                                          <p:stCondLst>
                                            <p:cond delay="0"/>
                                          </p:stCondLst>
                                        </p:cTn>
                                        <p:tgtEl>
                                          <p:spTgt spid="299"/>
                                        </p:tgtEl>
                                        <p:attrNameLst>
                                          <p:attrName>style.visibility</p:attrName>
                                        </p:attrNameLst>
                                      </p:cBhvr>
                                      <p:to>
                                        <p:strVal val="visible"/>
                                      </p:to>
                                    </p:set>
                                    <p:animEffect transition="in" filter="wipe(up)">
                                      <p:cBhvr>
                                        <p:cTn id="287" dur="500"/>
                                        <p:tgtEl>
                                          <p:spTgt spid="299"/>
                                        </p:tgtEl>
                                      </p:cBhvr>
                                    </p:animEffect>
                                  </p:childTnLst>
                                </p:cTn>
                              </p:par>
                              <p:par>
                                <p:cTn id="288" presetID="10" presetClass="exit" presetSubtype="0" fill="hold" grpId="1" nodeType="withEffect">
                                  <p:stCondLst>
                                    <p:cond delay="0"/>
                                  </p:stCondLst>
                                  <p:childTnLst>
                                    <p:animEffect transition="out" filter="fade">
                                      <p:cBhvr>
                                        <p:cTn id="289" dur="500"/>
                                        <p:tgtEl>
                                          <p:spTgt spid="297"/>
                                        </p:tgtEl>
                                      </p:cBhvr>
                                    </p:animEffect>
                                    <p:set>
                                      <p:cBhvr>
                                        <p:cTn id="290" dur="1" fill="hold">
                                          <p:stCondLst>
                                            <p:cond delay="499"/>
                                          </p:stCondLst>
                                        </p:cTn>
                                        <p:tgtEl>
                                          <p:spTgt spid="297"/>
                                        </p:tgtEl>
                                        <p:attrNameLst>
                                          <p:attrName>style.visibility</p:attrName>
                                        </p:attrNameLst>
                                      </p:cBhvr>
                                      <p:to>
                                        <p:strVal val="hidden"/>
                                      </p:to>
                                    </p:set>
                                  </p:childTnLst>
                                </p:cTn>
                              </p:par>
                              <p:par>
                                <p:cTn id="291" presetID="21" presetClass="emph" presetSubtype="0" fill="hold" nodeType="withEffect">
                                  <p:stCondLst>
                                    <p:cond delay="0"/>
                                  </p:stCondLst>
                                  <p:childTnLst>
                                    <p:animClr clrSpc="hsl" dir="cw">
                                      <p:cBhvr override="childStyle">
                                        <p:cTn id="292" dur="500" fill="hold"/>
                                        <p:tgtEl>
                                          <p:spTgt spid="298"/>
                                        </p:tgtEl>
                                        <p:attrNameLst>
                                          <p:attrName>style.color</p:attrName>
                                        </p:attrNameLst>
                                      </p:cBhvr>
                                      <p:by>
                                        <p:hsl h="7200000" s="0" l="0"/>
                                      </p:by>
                                    </p:animClr>
                                    <p:animClr clrSpc="hsl" dir="cw">
                                      <p:cBhvr>
                                        <p:cTn id="293" dur="500" fill="hold"/>
                                        <p:tgtEl>
                                          <p:spTgt spid="298"/>
                                        </p:tgtEl>
                                        <p:attrNameLst>
                                          <p:attrName>fillcolor</p:attrName>
                                        </p:attrNameLst>
                                      </p:cBhvr>
                                      <p:by>
                                        <p:hsl h="7200000" s="0" l="0"/>
                                      </p:by>
                                    </p:animClr>
                                    <p:animClr clrSpc="hsl" dir="cw">
                                      <p:cBhvr>
                                        <p:cTn id="294" dur="500" fill="hold"/>
                                        <p:tgtEl>
                                          <p:spTgt spid="298"/>
                                        </p:tgtEl>
                                        <p:attrNameLst>
                                          <p:attrName>stroke.color</p:attrName>
                                        </p:attrNameLst>
                                      </p:cBhvr>
                                      <p:by>
                                        <p:hsl h="7200000" s="0" l="0"/>
                                      </p:by>
                                    </p:animClr>
                                    <p:set>
                                      <p:cBhvr>
                                        <p:cTn id="295" dur="500" fill="hold"/>
                                        <p:tgtEl>
                                          <p:spTgt spid="298"/>
                                        </p:tgtEl>
                                        <p:attrNameLst>
                                          <p:attrName>fill.type</p:attrName>
                                        </p:attrNameLst>
                                      </p:cBhvr>
                                      <p:to>
                                        <p:strVal val="solid"/>
                                      </p:to>
                                    </p:set>
                                  </p:childTnLst>
                                </p:cTn>
                              </p:par>
                            </p:childTnLst>
                          </p:cTn>
                        </p:par>
                      </p:childTnLst>
                    </p:cTn>
                  </p:par>
                  <p:par>
                    <p:cTn id="296" fill="hold">
                      <p:stCondLst>
                        <p:cond delay="indefinite"/>
                      </p:stCondLst>
                      <p:childTnLst>
                        <p:par>
                          <p:cTn id="297" fill="hold">
                            <p:stCondLst>
                              <p:cond delay="0"/>
                            </p:stCondLst>
                            <p:childTnLst>
                              <p:par>
                                <p:cTn id="298" presetID="10" presetClass="entr" presetSubtype="0" fill="hold" grpId="0" nodeType="clickEffect">
                                  <p:stCondLst>
                                    <p:cond delay="0"/>
                                  </p:stCondLst>
                                  <p:childTnLst>
                                    <p:set>
                                      <p:cBhvr>
                                        <p:cTn id="299" dur="1" fill="hold">
                                          <p:stCondLst>
                                            <p:cond delay="0"/>
                                          </p:stCondLst>
                                        </p:cTn>
                                        <p:tgtEl>
                                          <p:spTgt spid="300"/>
                                        </p:tgtEl>
                                        <p:attrNameLst>
                                          <p:attrName>style.visibility</p:attrName>
                                        </p:attrNameLst>
                                      </p:cBhvr>
                                      <p:to>
                                        <p:strVal val="visible"/>
                                      </p:to>
                                    </p:set>
                                    <p:animEffect transition="in" filter="fade">
                                      <p:cBhvr>
                                        <p:cTn id="300" dur="500"/>
                                        <p:tgtEl>
                                          <p:spTgt spid="300"/>
                                        </p:tgtEl>
                                      </p:cBhvr>
                                    </p:animEffect>
                                  </p:childTnLst>
                                </p:cTn>
                              </p:par>
                            </p:childTnLst>
                          </p:cTn>
                        </p:par>
                      </p:childTnLst>
                    </p:cTn>
                  </p:par>
                  <p:par>
                    <p:cTn id="301" fill="hold">
                      <p:stCondLst>
                        <p:cond delay="indefinite"/>
                      </p:stCondLst>
                      <p:childTnLst>
                        <p:par>
                          <p:cTn id="302" fill="hold">
                            <p:stCondLst>
                              <p:cond delay="0"/>
                            </p:stCondLst>
                            <p:childTnLst>
                              <p:par>
                                <p:cTn id="303" presetID="22" presetClass="entr" presetSubtype="1" fill="hold" nodeType="clickEffect">
                                  <p:stCondLst>
                                    <p:cond delay="0"/>
                                  </p:stCondLst>
                                  <p:childTnLst>
                                    <p:set>
                                      <p:cBhvr>
                                        <p:cTn id="304" dur="1" fill="hold">
                                          <p:stCondLst>
                                            <p:cond delay="0"/>
                                          </p:stCondLst>
                                        </p:cTn>
                                        <p:tgtEl>
                                          <p:spTgt spid="301"/>
                                        </p:tgtEl>
                                        <p:attrNameLst>
                                          <p:attrName>style.visibility</p:attrName>
                                        </p:attrNameLst>
                                      </p:cBhvr>
                                      <p:to>
                                        <p:strVal val="visible"/>
                                      </p:to>
                                    </p:set>
                                    <p:animEffect transition="in" filter="wipe(up)">
                                      <p:cBhvr>
                                        <p:cTn id="305" dur="500"/>
                                        <p:tgtEl>
                                          <p:spTgt spid="301"/>
                                        </p:tgtEl>
                                      </p:cBhvr>
                                    </p:animEffect>
                                  </p:childTnLst>
                                </p:cTn>
                              </p:par>
                            </p:childTnLst>
                          </p:cTn>
                        </p:par>
                      </p:childTnLst>
                    </p:cTn>
                  </p:par>
                  <p:par>
                    <p:cTn id="306" fill="hold">
                      <p:stCondLst>
                        <p:cond delay="indefinite"/>
                      </p:stCondLst>
                      <p:childTnLst>
                        <p:par>
                          <p:cTn id="307" fill="hold">
                            <p:stCondLst>
                              <p:cond delay="0"/>
                            </p:stCondLst>
                            <p:childTnLst>
                              <p:par>
                                <p:cTn id="308" presetID="22" presetClass="entr" presetSubtype="1" fill="hold" nodeType="clickEffect">
                                  <p:stCondLst>
                                    <p:cond delay="0"/>
                                  </p:stCondLst>
                                  <p:childTnLst>
                                    <p:set>
                                      <p:cBhvr>
                                        <p:cTn id="309" dur="1" fill="hold">
                                          <p:stCondLst>
                                            <p:cond delay="0"/>
                                          </p:stCondLst>
                                        </p:cTn>
                                        <p:tgtEl>
                                          <p:spTgt spid="302"/>
                                        </p:tgtEl>
                                        <p:attrNameLst>
                                          <p:attrName>style.visibility</p:attrName>
                                        </p:attrNameLst>
                                      </p:cBhvr>
                                      <p:to>
                                        <p:strVal val="visible"/>
                                      </p:to>
                                    </p:set>
                                    <p:animEffect transition="in" filter="wipe(up)">
                                      <p:cBhvr>
                                        <p:cTn id="310" dur="500"/>
                                        <p:tgtEl>
                                          <p:spTgt spid="302"/>
                                        </p:tgtEl>
                                      </p:cBhvr>
                                    </p:animEffect>
                                  </p:childTnLst>
                                </p:cTn>
                              </p:par>
                              <p:par>
                                <p:cTn id="311" presetID="10" presetClass="exit" presetSubtype="0" fill="hold" grpId="1" nodeType="withEffect">
                                  <p:stCondLst>
                                    <p:cond delay="0"/>
                                  </p:stCondLst>
                                  <p:childTnLst>
                                    <p:animEffect transition="out" filter="fade">
                                      <p:cBhvr>
                                        <p:cTn id="312" dur="500"/>
                                        <p:tgtEl>
                                          <p:spTgt spid="300"/>
                                        </p:tgtEl>
                                      </p:cBhvr>
                                    </p:animEffect>
                                    <p:set>
                                      <p:cBhvr>
                                        <p:cTn id="313" dur="1" fill="hold">
                                          <p:stCondLst>
                                            <p:cond delay="499"/>
                                          </p:stCondLst>
                                        </p:cTn>
                                        <p:tgtEl>
                                          <p:spTgt spid="300"/>
                                        </p:tgtEl>
                                        <p:attrNameLst>
                                          <p:attrName>style.visibility</p:attrName>
                                        </p:attrNameLst>
                                      </p:cBhvr>
                                      <p:to>
                                        <p:strVal val="hidden"/>
                                      </p:to>
                                    </p:set>
                                  </p:childTnLst>
                                </p:cTn>
                              </p:par>
                              <p:par>
                                <p:cTn id="314" presetID="21" presetClass="emph" presetSubtype="0" fill="hold" nodeType="withEffect">
                                  <p:stCondLst>
                                    <p:cond delay="0"/>
                                  </p:stCondLst>
                                  <p:childTnLst>
                                    <p:animClr clrSpc="hsl" dir="cw">
                                      <p:cBhvr override="childStyle">
                                        <p:cTn id="315" dur="500" fill="hold"/>
                                        <p:tgtEl>
                                          <p:spTgt spid="301"/>
                                        </p:tgtEl>
                                        <p:attrNameLst>
                                          <p:attrName>style.color</p:attrName>
                                        </p:attrNameLst>
                                      </p:cBhvr>
                                      <p:by>
                                        <p:hsl h="7200000" s="0" l="0"/>
                                      </p:by>
                                    </p:animClr>
                                    <p:animClr clrSpc="hsl" dir="cw">
                                      <p:cBhvr>
                                        <p:cTn id="316" dur="500" fill="hold"/>
                                        <p:tgtEl>
                                          <p:spTgt spid="301"/>
                                        </p:tgtEl>
                                        <p:attrNameLst>
                                          <p:attrName>fillcolor</p:attrName>
                                        </p:attrNameLst>
                                      </p:cBhvr>
                                      <p:by>
                                        <p:hsl h="7200000" s="0" l="0"/>
                                      </p:by>
                                    </p:animClr>
                                    <p:animClr clrSpc="hsl" dir="cw">
                                      <p:cBhvr>
                                        <p:cTn id="317" dur="500" fill="hold"/>
                                        <p:tgtEl>
                                          <p:spTgt spid="301"/>
                                        </p:tgtEl>
                                        <p:attrNameLst>
                                          <p:attrName>stroke.color</p:attrName>
                                        </p:attrNameLst>
                                      </p:cBhvr>
                                      <p:by>
                                        <p:hsl h="7200000" s="0" l="0"/>
                                      </p:by>
                                    </p:animClr>
                                    <p:set>
                                      <p:cBhvr>
                                        <p:cTn id="318" dur="500" fill="hold"/>
                                        <p:tgtEl>
                                          <p:spTgt spid="301"/>
                                        </p:tgtEl>
                                        <p:attrNameLst>
                                          <p:attrName>fill.type</p:attrName>
                                        </p:attrNameLst>
                                      </p:cBhvr>
                                      <p:to>
                                        <p:strVal val="solid"/>
                                      </p:to>
                                    </p:set>
                                  </p:childTnLst>
                                </p:cTn>
                              </p:par>
                            </p:childTnLst>
                          </p:cTn>
                        </p:par>
                      </p:childTnLst>
                    </p:cTn>
                  </p:par>
                  <p:par>
                    <p:cTn id="319" fill="hold">
                      <p:stCondLst>
                        <p:cond delay="indefinite"/>
                      </p:stCondLst>
                      <p:childTnLst>
                        <p:par>
                          <p:cTn id="320" fill="hold">
                            <p:stCondLst>
                              <p:cond delay="0"/>
                            </p:stCondLst>
                            <p:childTnLst>
                              <p:par>
                                <p:cTn id="321" presetID="10" presetClass="entr" presetSubtype="0" fill="hold" grpId="0" nodeType="clickEffect">
                                  <p:stCondLst>
                                    <p:cond delay="0"/>
                                  </p:stCondLst>
                                  <p:childTnLst>
                                    <p:set>
                                      <p:cBhvr>
                                        <p:cTn id="322" dur="1" fill="hold">
                                          <p:stCondLst>
                                            <p:cond delay="0"/>
                                          </p:stCondLst>
                                        </p:cTn>
                                        <p:tgtEl>
                                          <p:spTgt spid="303"/>
                                        </p:tgtEl>
                                        <p:attrNameLst>
                                          <p:attrName>style.visibility</p:attrName>
                                        </p:attrNameLst>
                                      </p:cBhvr>
                                      <p:to>
                                        <p:strVal val="visible"/>
                                      </p:to>
                                    </p:set>
                                    <p:animEffect transition="in" filter="fade">
                                      <p:cBhvr>
                                        <p:cTn id="323" dur="500"/>
                                        <p:tgtEl>
                                          <p:spTgt spid="303"/>
                                        </p:tgtEl>
                                      </p:cBhvr>
                                    </p:animEffect>
                                  </p:childTnLst>
                                </p:cTn>
                              </p:par>
                            </p:childTnLst>
                          </p:cTn>
                        </p:par>
                      </p:childTnLst>
                    </p:cTn>
                  </p:par>
                  <p:par>
                    <p:cTn id="324" fill="hold">
                      <p:stCondLst>
                        <p:cond delay="indefinite"/>
                      </p:stCondLst>
                      <p:childTnLst>
                        <p:par>
                          <p:cTn id="325" fill="hold">
                            <p:stCondLst>
                              <p:cond delay="0"/>
                            </p:stCondLst>
                            <p:childTnLst>
                              <p:par>
                                <p:cTn id="326" presetID="22" presetClass="entr" presetSubtype="1" fill="hold" nodeType="clickEffect">
                                  <p:stCondLst>
                                    <p:cond delay="0"/>
                                  </p:stCondLst>
                                  <p:childTnLst>
                                    <p:set>
                                      <p:cBhvr>
                                        <p:cTn id="327" dur="1" fill="hold">
                                          <p:stCondLst>
                                            <p:cond delay="0"/>
                                          </p:stCondLst>
                                        </p:cTn>
                                        <p:tgtEl>
                                          <p:spTgt spid="304"/>
                                        </p:tgtEl>
                                        <p:attrNameLst>
                                          <p:attrName>style.visibility</p:attrName>
                                        </p:attrNameLst>
                                      </p:cBhvr>
                                      <p:to>
                                        <p:strVal val="visible"/>
                                      </p:to>
                                    </p:set>
                                    <p:animEffect transition="in" filter="wipe(up)">
                                      <p:cBhvr>
                                        <p:cTn id="328" dur="500"/>
                                        <p:tgtEl>
                                          <p:spTgt spid="304"/>
                                        </p:tgtEl>
                                      </p:cBhvr>
                                    </p:animEffect>
                                  </p:childTnLst>
                                </p:cTn>
                              </p:par>
                            </p:childTnLst>
                          </p:cTn>
                        </p:par>
                      </p:childTnLst>
                    </p:cTn>
                  </p:par>
                  <p:par>
                    <p:cTn id="329" fill="hold">
                      <p:stCondLst>
                        <p:cond delay="indefinite"/>
                      </p:stCondLst>
                      <p:childTnLst>
                        <p:par>
                          <p:cTn id="330" fill="hold">
                            <p:stCondLst>
                              <p:cond delay="0"/>
                            </p:stCondLst>
                            <p:childTnLst>
                              <p:par>
                                <p:cTn id="331" presetID="22" presetClass="entr" presetSubtype="1" fill="hold" nodeType="clickEffect">
                                  <p:stCondLst>
                                    <p:cond delay="0"/>
                                  </p:stCondLst>
                                  <p:childTnLst>
                                    <p:set>
                                      <p:cBhvr>
                                        <p:cTn id="332" dur="1" fill="hold">
                                          <p:stCondLst>
                                            <p:cond delay="0"/>
                                          </p:stCondLst>
                                        </p:cTn>
                                        <p:tgtEl>
                                          <p:spTgt spid="305"/>
                                        </p:tgtEl>
                                        <p:attrNameLst>
                                          <p:attrName>style.visibility</p:attrName>
                                        </p:attrNameLst>
                                      </p:cBhvr>
                                      <p:to>
                                        <p:strVal val="visible"/>
                                      </p:to>
                                    </p:set>
                                    <p:animEffect transition="in" filter="wipe(up)">
                                      <p:cBhvr>
                                        <p:cTn id="333" dur="500"/>
                                        <p:tgtEl>
                                          <p:spTgt spid="305"/>
                                        </p:tgtEl>
                                      </p:cBhvr>
                                    </p:animEffect>
                                  </p:childTnLst>
                                </p:cTn>
                              </p:par>
                              <p:par>
                                <p:cTn id="334" presetID="10" presetClass="exit" presetSubtype="0" fill="hold" grpId="1" nodeType="withEffect">
                                  <p:stCondLst>
                                    <p:cond delay="0"/>
                                  </p:stCondLst>
                                  <p:childTnLst>
                                    <p:animEffect transition="out" filter="fade">
                                      <p:cBhvr>
                                        <p:cTn id="335" dur="500"/>
                                        <p:tgtEl>
                                          <p:spTgt spid="303"/>
                                        </p:tgtEl>
                                      </p:cBhvr>
                                    </p:animEffect>
                                    <p:set>
                                      <p:cBhvr>
                                        <p:cTn id="336" dur="1" fill="hold">
                                          <p:stCondLst>
                                            <p:cond delay="499"/>
                                          </p:stCondLst>
                                        </p:cTn>
                                        <p:tgtEl>
                                          <p:spTgt spid="303"/>
                                        </p:tgtEl>
                                        <p:attrNameLst>
                                          <p:attrName>style.visibility</p:attrName>
                                        </p:attrNameLst>
                                      </p:cBhvr>
                                      <p:to>
                                        <p:strVal val="hidden"/>
                                      </p:to>
                                    </p:set>
                                  </p:childTnLst>
                                </p:cTn>
                              </p:par>
                              <p:par>
                                <p:cTn id="337" presetID="21" presetClass="emph" presetSubtype="0" fill="hold" nodeType="withEffect">
                                  <p:stCondLst>
                                    <p:cond delay="0"/>
                                  </p:stCondLst>
                                  <p:childTnLst>
                                    <p:animClr clrSpc="hsl" dir="cw">
                                      <p:cBhvr override="childStyle">
                                        <p:cTn id="338" dur="500" fill="hold"/>
                                        <p:tgtEl>
                                          <p:spTgt spid="304"/>
                                        </p:tgtEl>
                                        <p:attrNameLst>
                                          <p:attrName>style.color</p:attrName>
                                        </p:attrNameLst>
                                      </p:cBhvr>
                                      <p:by>
                                        <p:hsl h="7200000" s="0" l="0"/>
                                      </p:by>
                                    </p:animClr>
                                    <p:animClr clrSpc="hsl" dir="cw">
                                      <p:cBhvr>
                                        <p:cTn id="339" dur="500" fill="hold"/>
                                        <p:tgtEl>
                                          <p:spTgt spid="304"/>
                                        </p:tgtEl>
                                        <p:attrNameLst>
                                          <p:attrName>fillcolor</p:attrName>
                                        </p:attrNameLst>
                                      </p:cBhvr>
                                      <p:by>
                                        <p:hsl h="7200000" s="0" l="0"/>
                                      </p:by>
                                    </p:animClr>
                                    <p:animClr clrSpc="hsl" dir="cw">
                                      <p:cBhvr>
                                        <p:cTn id="340" dur="500" fill="hold"/>
                                        <p:tgtEl>
                                          <p:spTgt spid="304"/>
                                        </p:tgtEl>
                                        <p:attrNameLst>
                                          <p:attrName>stroke.color</p:attrName>
                                        </p:attrNameLst>
                                      </p:cBhvr>
                                      <p:by>
                                        <p:hsl h="7200000" s="0" l="0"/>
                                      </p:by>
                                    </p:animClr>
                                    <p:set>
                                      <p:cBhvr>
                                        <p:cTn id="341" dur="500" fill="hold"/>
                                        <p:tgtEl>
                                          <p:spTgt spid="304"/>
                                        </p:tgtEl>
                                        <p:attrNameLst>
                                          <p:attrName>fill.type</p:attrName>
                                        </p:attrNameLst>
                                      </p:cBhvr>
                                      <p:to>
                                        <p:strVal val="solid"/>
                                      </p:to>
                                    </p:set>
                                  </p:childTnLst>
                                </p:cTn>
                              </p:par>
                            </p:childTnLst>
                          </p:cTn>
                        </p:par>
                      </p:childTnLst>
                    </p:cTn>
                  </p:par>
                  <p:par>
                    <p:cTn id="342" fill="hold">
                      <p:stCondLst>
                        <p:cond delay="indefinite"/>
                      </p:stCondLst>
                      <p:childTnLst>
                        <p:par>
                          <p:cTn id="343" fill="hold">
                            <p:stCondLst>
                              <p:cond delay="0"/>
                            </p:stCondLst>
                            <p:childTnLst>
                              <p:par>
                                <p:cTn id="344" presetID="10" presetClass="entr" presetSubtype="0" fill="hold" grpId="0" nodeType="clickEffect">
                                  <p:stCondLst>
                                    <p:cond delay="0"/>
                                  </p:stCondLst>
                                  <p:childTnLst>
                                    <p:set>
                                      <p:cBhvr>
                                        <p:cTn id="345" dur="1" fill="hold">
                                          <p:stCondLst>
                                            <p:cond delay="0"/>
                                          </p:stCondLst>
                                        </p:cTn>
                                        <p:tgtEl>
                                          <p:spTgt spid="306"/>
                                        </p:tgtEl>
                                        <p:attrNameLst>
                                          <p:attrName>style.visibility</p:attrName>
                                        </p:attrNameLst>
                                      </p:cBhvr>
                                      <p:to>
                                        <p:strVal val="visible"/>
                                      </p:to>
                                    </p:set>
                                    <p:animEffect transition="in" filter="fade">
                                      <p:cBhvr>
                                        <p:cTn id="346" dur="500"/>
                                        <p:tgtEl>
                                          <p:spTgt spid="306"/>
                                        </p:tgtEl>
                                      </p:cBhvr>
                                    </p:animEffect>
                                  </p:childTnLst>
                                </p:cTn>
                              </p:par>
                            </p:childTnLst>
                          </p:cTn>
                        </p:par>
                      </p:childTnLst>
                    </p:cTn>
                  </p:par>
                  <p:par>
                    <p:cTn id="347" fill="hold">
                      <p:stCondLst>
                        <p:cond delay="indefinite"/>
                      </p:stCondLst>
                      <p:childTnLst>
                        <p:par>
                          <p:cTn id="348" fill="hold">
                            <p:stCondLst>
                              <p:cond delay="0"/>
                            </p:stCondLst>
                            <p:childTnLst>
                              <p:par>
                                <p:cTn id="349" presetID="22" presetClass="entr" presetSubtype="1" fill="hold" nodeType="clickEffect">
                                  <p:stCondLst>
                                    <p:cond delay="0"/>
                                  </p:stCondLst>
                                  <p:childTnLst>
                                    <p:set>
                                      <p:cBhvr>
                                        <p:cTn id="350" dur="1" fill="hold">
                                          <p:stCondLst>
                                            <p:cond delay="0"/>
                                          </p:stCondLst>
                                        </p:cTn>
                                        <p:tgtEl>
                                          <p:spTgt spid="307"/>
                                        </p:tgtEl>
                                        <p:attrNameLst>
                                          <p:attrName>style.visibility</p:attrName>
                                        </p:attrNameLst>
                                      </p:cBhvr>
                                      <p:to>
                                        <p:strVal val="visible"/>
                                      </p:to>
                                    </p:set>
                                    <p:animEffect transition="in" filter="wipe(up)">
                                      <p:cBhvr>
                                        <p:cTn id="351" dur="500"/>
                                        <p:tgtEl>
                                          <p:spTgt spid="307"/>
                                        </p:tgtEl>
                                      </p:cBhvr>
                                    </p:animEffect>
                                  </p:childTnLst>
                                </p:cTn>
                              </p:par>
                            </p:childTnLst>
                          </p:cTn>
                        </p:par>
                      </p:childTnLst>
                    </p:cTn>
                  </p:par>
                  <p:par>
                    <p:cTn id="352" fill="hold">
                      <p:stCondLst>
                        <p:cond delay="indefinite"/>
                      </p:stCondLst>
                      <p:childTnLst>
                        <p:par>
                          <p:cTn id="353" fill="hold">
                            <p:stCondLst>
                              <p:cond delay="0"/>
                            </p:stCondLst>
                            <p:childTnLst>
                              <p:par>
                                <p:cTn id="354" presetID="22" presetClass="entr" presetSubtype="1" fill="hold" nodeType="clickEffect">
                                  <p:stCondLst>
                                    <p:cond delay="0"/>
                                  </p:stCondLst>
                                  <p:childTnLst>
                                    <p:set>
                                      <p:cBhvr>
                                        <p:cTn id="355" dur="1" fill="hold">
                                          <p:stCondLst>
                                            <p:cond delay="0"/>
                                          </p:stCondLst>
                                        </p:cTn>
                                        <p:tgtEl>
                                          <p:spTgt spid="308"/>
                                        </p:tgtEl>
                                        <p:attrNameLst>
                                          <p:attrName>style.visibility</p:attrName>
                                        </p:attrNameLst>
                                      </p:cBhvr>
                                      <p:to>
                                        <p:strVal val="visible"/>
                                      </p:to>
                                    </p:set>
                                    <p:animEffect transition="in" filter="wipe(up)">
                                      <p:cBhvr>
                                        <p:cTn id="356" dur="500"/>
                                        <p:tgtEl>
                                          <p:spTgt spid="308"/>
                                        </p:tgtEl>
                                      </p:cBhvr>
                                    </p:animEffect>
                                  </p:childTnLst>
                                </p:cTn>
                              </p:par>
                              <p:par>
                                <p:cTn id="357" presetID="10" presetClass="exit" presetSubtype="0" fill="hold" grpId="1" nodeType="withEffect">
                                  <p:stCondLst>
                                    <p:cond delay="0"/>
                                  </p:stCondLst>
                                  <p:childTnLst>
                                    <p:animEffect transition="out" filter="fade">
                                      <p:cBhvr>
                                        <p:cTn id="358" dur="500"/>
                                        <p:tgtEl>
                                          <p:spTgt spid="306"/>
                                        </p:tgtEl>
                                      </p:cBhvr>
                                    </p:animEffect>
                                    <p:set>
                                      <p:cBhvr>
                                        <p:cTn id="359" dur="1" fill="hold">
                                          <p:stCondLst>
                                            <p:cond delay="499"/>
                                          </p:stCondLst>
                                        </p:cTn>
                                        <p:tgtEl>
                                          <p:spTgt spid="306"/>
                                        </p:tgtEl>
                                        <p:attrNameLst>
                                          <p:attrName>style.visibility</p:attrName>
                                        </p:attrNameLst>
                                      </p:cBhvr>
                                      <p:to>
                                        <p:strVal val="hidden"/>
                                      </p:to>
                                    </p:set>
                                  </p:childTnLst>
                                </p:cTn>
                              </p:par>
                              <p:par>
                                <p:cTn id="360" presetID="21" presetClass="emph" presetSubtype="0" fill="hold" nodeType="withEffect">
                                  <p:stCondLst>
                                    <p:cond delay="0"/>
                                  </p:stCondLst>
                                  <p:childTnLst>
                                    <p:animClr clrSpc="hsl" dir="cw">
                                      <p:cBhvr override="childStyle">
                                        <p:cTn id="361" dur="500" fill="hold"/>
                                        <p:tgtEl>
                                          <p:spTgt spid="307"/>
                                        </p:tgtEl>
                                        <p:attrNameLst>
                                          <p:attrName>style.color</p:attrName>
                                        </p:attrNameLst>
                                      </p:cBhvr>
                                      <p:by>
                                        <p:hsl h="7200000" s="0" l="0"/>
                                      </p:by>
                                    </p:animClr>
                                    <p:animClr clrSpc="hsl" dir="cw">
                                      <p:cBhvr>
                                        <p:cTn id="362" dur="500" fill="hold"/>
                                        <p:tgtEl>
                                          <p:spTgt spid="307"/>
                                        </p:tgtEl>
                                        <p:attrNameLst>
                                          <p:attrName>fillcolor</p:attrName>
                                        </p:attrNameLst>
                                      </p:cBhvr>
                                      <p:by>
                                        <p:hsl h="7200000" s="0" l="0"/>
                                      </p:by>
                                    </p:animClr>
                                    <p:animClr clrSpc="hsl" dir="cw">
                                      <p:cBhvr>
                                        <p:cTn id="363" dur="500" fill="hold"/>
                                        <p:tgtEl>
                                          <p:spTgt spid="307"/>
                                        </p:tgtEl>
                                        <p:attrNameLst>
                                          <p:attrName>stroke.color</p:attrName>
                                        </p:attrNameLst>
                                      </p:cBhvr>
                                      <p:by>
                                        <p:hsl h="7200000" s="0" l="0"/>
                                      </p:by>
                                    </p:animClr>
                                    <p:set>
                                      <p:cBhvr>
                                        <p:cTn id="364" dur="500" fill="hold"/>
                                        <p:tgtEl>
                                          <p:spTgt spid="307"/>
                                        </p:tgtEl>
                                        <p:attrNameLst>
                                          <p:attrName>fill.type</p:attrName>
                                        </p:attrNameLst>
                                      </p:cBhvr>
                                      <p:to>
                                        <p:strVal val="solid"/>
                                      </p:to>
                                    </p:set>
                                  </p:childTnLst>
                                </p:cTn>
                              </p:par>
                            </p:childTnLst>
                          </p:cTn>
                        </p:par>
                      </p:childTnLst>
                    </p:cTn>
                  </p:par>
                  <p:par>
                    <p:cTn id="365" fill="hold">
                      <p:stCondLst>
                        <p:cond delay="indefinite"/>
                      </p:stCondLst>
                      <p:childTnLst>
                        <p:par>
                          <p:cTn id="366" fill="hold">
                            <p:stCondLst>
                              <p:cond delay="0"/>
                            </p:stCondLst>
                            <p:childTnLst>
                              <p:par>
                                <p:cTn id="367" presetID="10" presetClass="entr" presetSubtype="0" fill="hold" grpId="0" nodeType="clickEffect">
                                  <p:stCondLst>
                                    <p:cond delay="0"/>
                                  </p:stCondLst>
                                  <p:childTnLst>
                                    <p:set>
                                      <p:cBhvr>
                                        <p:cTn id="368" dur="1" fill="hold">
                                          <p:stCondLst>
                                            <p:cond delay="0"/>
                                          </p:stCondLst>
                                        </p:cTn>
                                        <p:tgtEl>
                                          <p:spTgt spid="310"/>
                                        </p:tgtEl>
                                        <p:attrNameLst>
                                          <p:attrName>style.visibility</p:attrName>
                                        </p:attrNameLst>
                                      </p:cBhvr>
                                      <p:to>
                                        <p:strVal val="visible"/>
                                      </p:to>
                                    </p:set>
                                    <p:animEffect transition="in" filter="fade">
                                      <p:cBhvr>
                                        <p:cTn id="369" dur="500"/>
                                        <p:tgtEl>
                                          <p:spTgt spid="310"/>
                                        </p:tgtEl>
                                      </p:cBhvr>
                                    </p:animEffect>
                                  </p:childTnLst>
                                </p:cTn>
                              </p:par>
                            </p:childTnLst>
                          </p:cTn>
                        </p:par>
                      </p:childTnLst>
                    </p:cTn>
                  </p:par>
                  <p:par>
                    <p:cTn id="370" fill="hold">
                      <p:stCondLst>
                        <p:cond delay="indefinite"/>
                      </p:stCondLst>
                      <p:childTnLst>
                        <p:par>
                          <p:cTn id="371" fill="hold">
                            <p:stCondLst>
                              <p:cond delay="0"/>
                            </p:stCondLst>
                            <p:childTnLst>
                              <p:par>
                                <p:cTn id="372" presetID="22" presetClass="entr" presetSubtype="1" fill="hold" nodeType="clickEffect">
                                  <p:stCondLst>
                                    <p:cond delay="0"/>
                                  </p:stCondLst>
                                  <p:childTnLst>
                                    <p:set>
                                      <p:cBhvr>
                                        <p:cTn id="373" dur="1" fill="hold">
                                          <p:stCondLst>
                                            <p:cond delay="0"/>
                                          </p:stCondLst>
                                        </p:cTn>
                                        <p:tgtEl>
                                          <p:spTgt spid="311"/>
                                        </p:tgtEl>
                                        <p:attrNameLst>
                                          <p:attrName>style.visibility</p:attrName>
                                        </p:attrNameLst>
                                      </p:cBhvr>
                                      <p:to>
                                        <p:strVal val="visible"/>
                                      </p:to>
                                    </p:set>
                                    <p:animEffect transition="in" filter="wipe(up)">
                                      <p:cBhvr>
                                        <p:cTn id="374" dur="500"/>
                                        <p:tgtEl>
                                          <p:spTgt spid="311"/>
                                        </p:tgtEl>
                                      </p:cBhvr>
                                    </p:animEffect>
                                  </p:childTnLst>
                                </p:cTn>
                              </p:par>
                            </p:childTnLst>
                          </p:cTn>
                        </p:par>
                      </p:childTnLst>
                    </p:cTn>
                  </p:par>
                  <p:par>
                    <p:cTn id="375" fill="hold">
                      <p:stCondLst>
                        <p:cond delay="indefinite"/>
                      </p:stCondLst>
                      <p:childTnLst>
                        <p:par>
                          <p:cTn id="376" fill="hold">
                            <p:stCondLst>
                              <p:cond delay="0"/>
                            </p:stCondLst>
                            <p:childTnLst>
                              <p:par>
                                <p:cTn id="377" presetID="22" presetClass="entr" presetSubtype="1" fill="hold" nodeType="clickEffect">
                                  <p:stCondLst>
                                    <p:cond delay="0"/>
                                  </p:stCondLst>
                                  <p:childTnLst>
                                    <p:set>
                                      <p:cBhvr>
                                        <p:cTn id="378" dur="1" fill="hold">
                                          <p:stCondLst>
                                            <p:cond delay="0"/>
                                          </p:stCondLst>
                                        </p:cTn>
                                        <p:tgtEl>
                                          <p:spTgt spid="312"/>
                                        </p:tgtEl>
                                        <p:attrNameLst>
                                          <p:attrName>style.visibility</p:attrName>
                                        </p:attrNameLst>
                                      </p:cBhvr>
                                      <p:to>
                                        <p:strVal val="visible"/>
                                      </p:to>
                                    </p:set>
                                    <p:animEffect transition="in" filter="wipe(up)">
                                      <p:cBhvr>
                                        <p:cTn id="379" dur="500"/>
                                        <p:tgtEl>
                                          <p:spTgt spid="312"/>
                                        </p:tgtEl>
                                      </p:cBhvr>
                                    </p:animEffect>
                                  </p:childTnLst>
                                </p:cTn>
                              </p:par>
                              <p:par>
                                <p:cTn id="380" presetID="10" presetClass="exit" presetSubtype="0" fill="hold" grpId="1" nodeType="withEffect">
                                  <p:stCondLst>
                                    <p:cond delay="0"/>
                                  </p:stCondLst>
                                  <p:childTnLst>
                                    <p:animEffect transition="out" filter="fade">
                                      <p:cBhvr>
                                        <p:cTn id="381" dur="500"/>
                                        <p:tgtEl>
                                          <p:spTgt spid="310"/>
                                        </p:tgtEl>
                                      </p:cBhvr>
                                    </p:animEffect>
                                    <p:set>
                                      <p:cBhvr>
                                        <p:cTn id="382" dur="1" fill="hold">
                                          <p:stCondLst>
                                            <p:cond delay="499"/>
                                          </p:stCondLst>
                                        </p:cTn>
                                        <p:tgtEl>
                                          <p:spTgt spid="310"/>
                                        </p:tgtEl>
                                        <p:attrNameLst>
                                          <p:attrName>style.visibility</p:attrName>
                                        </p:attrNameLst>
                                      </p:cBhvr>
                                      <p:to>
                                        <p:strVal val="hidden"/>
                                      </p:to>
                                    </p:set>
                                  </p:childTnLst>
                                </p:cTn>
                              </p:par>
                              <p:par>
                                <p:cTn id="383" presetID="21" presetClass="emph" presetSubtype="0" fill="hold" nodeType="withEffect">
                                  <p:stCondLst>
                                    <p:cond delay="0"/>
                                  </p:stCondLst>
                                  <p:childTnLst>
                                    <p:animClr clrSpc="hsl" dir="cw">
                                      <p:cBhvr override="childStyle">
                                        <p:cTn id="384" dur="500" fill="hold"/>
                                        <p:tgtEl>
                                          <p:spTgt spid="311"/>
                                        </p:tgtEl>
                                        <p:attrNameLst>
                                          <p:attrName>style.color</p:attrName>
                                        </p:attrNameLst>
                                      </p:cBhvr>
                                      <p:by>
                                        <p:hsl h="7200000" s="0" l="0"/>
                                      </p:by>
                                    </p:animClr>
                                    <p:animClr clrSpc="hsl" dir="cw">
                                      <p:cBhvr>
                                        <p:cTn id="385" dur="500" fill="hold"/>
                                        <p:tgtEl>
                                          <p:spTgt spid="311"/>
                                        </p:tgtEl>
                                        <p:attrNameLst>
                                          <p:attrName>fillcolor</p:attrName>
                                        </p:attrNameLst>
                                      </p:cBhvr>
                                      <p:by>
                                        <p:hsl h="7200000" s="0" l="0"/>
                                      </p:by>
                                    </p:animClr>
                                    <p:animClr clrSpc="hsl" dir="cw">
                                      <p:cBhvr>
                                        <p:cTn id="386" dur="500" fill="hold"/>
                                        <p:tgtEl>
                                          <p:spTgt spid="311"/>
                                        </p:tgtEl>
                                        <p:attrNameLst>
                                          <p:attrName>stroke.color</p:attrName>
                                        </p:attrNameLst>
                                      </p:cBhvr>
                                      <p:by>
                                        <p:hsl h="7200000" s="0" l="0"/>
                                      </p:by>
                                    </p:animClr>
                                    <p:set>
                                      <p:cBhvr>
                                        <p:cTn id="387" dur="500" fill="hold"/>
                                        <p:tgtEl>
                                          <p:spTgt spid="311"/>
                                        </p:tgtEl>
                                        <p:attrNameLst>
                                          <p:attrName>fill.type</p:attrName>
                                        </p:attrNameLst>
                                      </p:cBhvr>
                                      <p:to>
                                        <p:strVal val="solid"/>
                                      </p:to>
                                    </p:set>
                                  </p:childTnLst>
                                </p:cTn>
                              </p:par>
                            </p:childTnLst>
                          </p:cTn>
                        </p:par>
                      </p:childTnLst>
                    </p:cTn>
                  </p:par>
                  <p:par>
                    <p:cTn id="388" fill="hold">
                      <p:stCondLst>
                        <p:cond delay="indefinite"/>
                      </p:stCondLst>
                      <p:childTnLst>
                        <p:par>
                          <p:cTn id="389" fill="hold">
                            <p:stCondLst>
                              <p:cond delay="0"/>
                            </p:stCondLst>
                            <p:childTnLst>
                              <p:par>
                                <p:cTn id="390" presetID="10" presetClass="entr" presetSubtype="0" fill="hold" grpId="0" nodeType="clickEffect">
                                  <p:stCondLst>
                                    <p:cond delay="0"/>
                                  </p:stCondLst>
                                  <p:childTnLst>
                                    <p:set>
                                      <p:cBhvr>
                                        <p:cTn id="391" dur="1" fill="hold">
                                          <p:stCondLst>
                                            <p:cond delay="0"/>
                                          </p:stCondLst>
                                        </p:cTn>
                                        <p:tgtEl>
                                          <p:spTgt spid="313"/>
                                        </p:tgtEl>
                                        <p:attrNameLst>
                                          <p:attrName>style.visibility</p:attrName>
                                        </p:attrNameLst>
                                      </p:cBhvr>
                                      <p:to>
                                        <p:strVal val="visible"/>
                                      </p:to>
                                    </p:set>
                                    <p:animEffect transition="in" filter="fade">
                                      <p:cBhvr>
                                        <p:cTn id="392" dur="500"/>
                                        <p:tgtEl>
                                          <p:spTgt spid="313"/>
                                        </p:tgtEl>
                                      </p:cBhvr>
                                    </p:animEffect>
                                  </p:childTnLst>
                                </p:cTn>
                              </p:par>
                            </p:childTnLst>
                          </p:cTn>
                        </p:par>
                      </p:childTnLst>
                    </p:cTn>
                  </p:par>
                  <p:par>
                    <p:cTn id="393" fill="hold">
                      <p:stCondLst>
                        <p:cond delay="indefinite"/>
                      </p:stCondLst>
                      <p:childTnLst>
                        <p:par>
                          <p:cTn id="394" fill="hold">
                            <p:stCondLst>
                              <p:cond delay="0"/>
                            </p:stCondLst>
                            <p:childTnLst>
                              <p:par>
                                <p:cTn id="395" presetID="22" presetClass="entr" presetSubtype="1" fill="hold" nodeType="clickEffect">
                                  <p:stCondLst>
                                    <p:cond delay="0"/>
                                  </p:stCondLst>
                                  <p:childTnLst>
                                    <p:set>
                                      <p:cBhvr>
                                        <p:cTn id="396" dur="1" fill="hold">
                                          <p:stCondLst>
                                            <p:cond delay="0"/>
                                          </p:stCondLst>
                                        </p:cTn>
                                        <p:tgtEl>
                                          <p:spTgt spid="314"/>
                                        </p:tgtEl>
                                        <p:attrNameLst>
                                          <p:attrName>style.visibility</p:attrName>
                                        </p:attrNameLst>
                                      </p:cBhvr>
                                      <p:to>
                                        <p:strVal val="visible"/>
                                      </p:to>
                                    </p:set>
                                    <p:animEffect transition="in" filter="wipe(up)">
                                      <p:cBhvr>
                                        <p:cTn id="397" dur="500"/>
                                        <p:tgtEl>
                                          <p:spTgt spid="314"/>
                                        </p:tgtEl>
                                      </p:cBhvr>
                                    </p:animEffect>
                                  </p:childTnLst>
                                </p:cTn>
                              </p:par>
                            </p:childTnLst>
                          </p:cTn>
                        </p:par>
                      </p:childTnLst>
                    </p:cTn>
                  </p:par>
                  <p:par>
                    <p:cTn id="398" fill="hold">
                      <p:stCondLst>
                        <p:cond delay="indefinite"/>
                      </p:stCondLst>
                      <p:childTnLst>
                        <p:par>
                          <p:cTn id="399" fill="hold">
                            <p:stCondLst>
                              <p:cond delay="0"/>
                            </p:stCondLst>
                            <p:childTnLst>
                              <p:par>
                                <p:cTn id="400" presetID="22" presetClass="entr" presetSubtype="1" fill="hold" nodeType="clickEffect">
                                  <p:stCondLst>
                                    <p:cond delay="0"/>
                                  </p:stCondLst>
                                  <p:childTnLst>
                                    <p:set>
                                      <p:cBhvr>
                                        <p:cTn id="401" dur="1" fill="hold">
                                          <p:stCondLst>
                                            <p:cond delay="0"/>
                                          </p:stCondLst>
                                        </p:cTn>
                                        <p:tgtEl>
                                          <p:spTgt spid="315"/>
                                        </p:tgtEl>
                                        <p:attrNameLst>
                                          <p:attrName>style.visibility</p:attrName>
                                        </p:attrNameLst>
                                      </p:cBhvr>
                                      <p:to>
                                        <p:strVal val="visible"/>
                                      </p:to>
                                    </p:set>
                                    <p:animEffect transition="in" filter="wipe(up)">
                                      <p:cBhvr>
                                        <p:cTn id="402" dur="500"/>
                                        <p:tgtEl>
                                          <p:spTgt spid="315"/>
                                        </p:tgtEl>
                                      </p:cBhvr>
                                    </p:animEffect>
                                  </p:childTnLst>
                                </p:cTn>
                              </p:par>
                              <p:par>
                                <p:cTn id="403" presetID="10" presetClass="exit" presetSubtype="0" fill="hold" grpId="1" nodeType="withEffect">
                                  <p:stCondLst>
                                    <p:cond delay="0"/>
                                  </p:stCondLst>
                                  <p:childTnLst>
                                    <p:animEffect transition="out" filter="fade">
                                      <p:cBhvr>
                                        <p:cTn id="404" dur="500"/>
                                        <p:tgtEl>
                                          <p:spTgt spid="313"/>
                                        </p:tgtEl>
                                      </p:cBhvr>
                                    </p:animEffect>
                                    <p:set>
                                      <p:cBhvr>
                                        <p:cTn id="405" dur="1" fill="hold">
                                          <p:stCondLst>
                                            <p:cond delay="499"/>
                                          </p:stCondLst>
                                        </p:cTn>
                                        <p:tgtEl>
                                          <p:spTgt spid="313"/>
                                        </p:tgtEl>
                                        <p:attrNameLst>
                                          <p:attrName>style.visibility</p:attrName>
                                        </p:attrNameLst>
                                      </p:cBhvr>
                                      <p:to>
                                        <p:strVal val="hidden"/>
                                      </p:to>
                                    </p:set>
                                  </p:childTnLst>
                                </p:cTn>
                              </p:par>
                              <p:par>
                                <p:cTn id="406" presetID="21" presetClass="emph" presetSubtype="0" fill="hold" nodeType="withEffect">
                                  <p:stCondLst>
                                    <p:cond delay="0"/>
                                  </p:stCondLst>
                                  <p:childTnLst>
                                    <p:animClr clrSpc="hsl" dir="cw">
                                      <p:cBhvr override="childStyle">
                                        <p:cTn id="407" dur="500" fill="hold"/>
                                        <p:tgtEl>
                                          <p:spTgt spid="314"/>
                                        </p:tgtEl>
                                        <p:attrNameLst>
                                          <p:attrName>style.color</p:attrName>
                                        </p:attrNameLst>
                                      </p:cBhvr>
                                      <p:by>
                                        <p:hsl h="7200000" s="0" l="0"/>
                                      </p:by>
                                    </p:animClr>
                                    <p:animClr clrSpc="hsl" dir="cw">
                                      <p:cBhvr>
                                        <p:cTn id="408" dur="500" fill="hold"/>
                                        <p:tgtEl>
                                          <p:spTgt spid="314"/>
                                        </p:tgtEl>
                                        <p:attrNameLst>
                                          <p:attrName>fillcolor</p:attrName>
                                        </p:attrNameLst>
                                      </p:cBhvr>
                                      <p:by>
                                        <p:hsl h="7200000" s="0" l="0"/>
                                      </p:by>
                                    </p:animClr>
                                    <p:animClr clrSpc="hsl" dir="cw">
                                      <p:cBhvr>
                                        <p:cTn id="409" dur="500" fill="hold"/>
                                        <p:tgtEl>
                                          <p:spTgt spid="314"/>
                                        </p:tgtEl>
                                        <p:attrNameLst>
                                          <p:attrName>stroke.color</p:attrName>
                                        </p:attrNameLst>
                                      </p:cBhvr>
                                      <p:by>
                                        <p:hsl h="7200000" s="0" l="0"/>
                                      </p:by>
                                    </p:animClr>
                                    <p:set>
                                      <p:cBhvr>
                                        <p:cTn id="410" dur="500" fill="hold"/>
                                        <p:tgtEl>
                                          <p:spTgt spid="314"/>
                                        </p:tgtEl>
                                        <p:attrNameLst>
                                          <p:attrName>fill.type</p:attrName>
                                        </p:attrNameLst>
                                      </p:cBhvr>
                                      <p:to>
                                        <p:strVal val="solid"/>
                                      </p:to>
                                    </p:set>
                                  </p:childTnLst>
                                </p:cTn>
                              </p:par>
                            </p:childTnLst>
                          </p:cTn>
                        </p:par>
                      </p:childTnLst>
                    </p:cTn>
                  </p:par>
                  <p:par>
                    <p:cTn id="411" fill="hold">
                      <p:stCondLst>
                        <p:cond delay="indefinite"/>
                      </p:stCondLst>
                      <p:childTnLst>
                        <p:par>
                          <p:cTn id="412" fill="hold">
                            <p:stCondLst>
                              <p:cond delay="0"/>
                            </p:stCondLst>
                            <p:childTnLst>
                              <p:par>
                                <p:cTn id="413" presetID="10" presetClass="entr" presetSubtype="0" fill="hold" grpId="0" nodeType="clickEffect">
                                  <p:stCondLst>
                                    <p:cond delay="0"/>
                                  </p:stCondLst>
                                  <p:childTnLst>
                                    <p:set>
                                      <p:cBhvr>
                                        <p:cTn id="414" dur="1" fill="hold">
                                          <p:stCondLst>
                                            <p:cond delay="0"/>
                                          </p:stCondLst>
                                        </p:cTn>
                                        <p:tgtEl>
                                          <p:spTgt spid="316"/>
                                        </p:tgtEl>
                                        <p:attrNameLst>
                                          <p:attrName>style.visibility</p:attrName>
                                        </p:attrNameLst>
                                      </p:cBhvr>
                                      <p:to>
                                        <p:strVal val="visible"/>
                                      </p:to>
                                    </p:set>
                                    <p:animEffect transition="in" filter="fade">
                                      <p:cBhvr>
                                        <p:cTn id="415" dur="500"/>
                                        <p:tgtEl>
                                          <p:spTgt spid="316"/>
                                        </p:tgtEl>
                                      </p:cBhvr>
                                    </p:animEffect>
                                  </p:childTnLst>
                                </p:cTn>
                              </p:par>
                            </p:childTnLst>
                          </p:cTn>
                        </p:par>
                      </p:childTnLst>
                    </p:cTn>
                  </p:par>
                  <p:par>
                    <p:cTn id="416" fill="hold">
                      <p:stCondLst>
                        <p:cond delay="indefinite"/>
                      </p:stCondLst>
                      <p:childTnLst>
                        <p:par>
                          <p:cTn id="417" fill="hold">
                            <p:stCondLst>
                              <p:cond delay="0"/>
                            </p:stCondLst>
                            <p:childTnLst>
                              <p:par>
                                <p:cTn id="418" presetID="22" presetClass="entr" presetSubtype="1" fill="hold" nodeType="clickEffect">
                                  <p:stCondLst>
                                    <p:cond delay="0"/>
                                  </p:stCondLst>
                                  <p:childTnLst>
                                    <p:set>
                                      <p:cBhvr>
                                        <p:cTn id="419" dur="1" fill="hold">
                                          <p:stCondLst>
                                            <p:cond delay="0"/>
                                          </p:stCondLst>
                                        </p:cTn>
                                        <p:tgtEl>
                                          <p:spTgt spid="317"/>
                                        </p:tgtEl>
                                        <p:attrNameLst>
                                          <p:attrName>style.visibility</p:attrName>
                                        </p:attrNameLst>
                                      </p:cBhvr>
                                      <p:to>
                                        <p:strVal val="visible"/>
                                      </p:to>
                                    </p:set>
                                    <p:animEffect transition="in" filter="wipe(up)">
                                      <p:cBhvr>
                                        <p:cTn id="420" dur="500"/>
                                        <p:tgtEl>
                                          <p:spTgt spid="317"/>
                                        </p:tgtEl>
                                      </p:cBhvr>
                                    </p:animEffect>
                                  </p:childTnLst>
                                </p:cTn>
                              </p:par>
                            </p:childTnLst>
                          </p:cTn>
                        </p:par>
                      </p:childTnLst>
                    </p:cTn>
                  </p:par>
                  <p:par>
                    <p:cTn id="421" fill="hold">
                      <p:stCondLst>
                        <p:cond delay="indefinite"/>
                      </p:stCondLst>
                      <p:childTnLst>
                        <p:par>
                          <p:cTn id="422" fill="hold">
                            <p:stCondLst>
                              <p:cond delay="0"/>
                            </p:stCondLst>
                            <p:childTnLst>
                              <p:par>
                                <p:cTn id="423" presetID="22" presetClass="entr" presetSubtype="1" fill="hold" nodeType="clickEffect">
                                  <p:stCondLst>
                                    <p:cond delay="0"/>
                                  </p:stCondLst>
                                  <p:childTnLst>
                                    <p:set>
                                      <p:cBhvr>
                                        <p:cTn id="424" dur="1" fill="hold">
                                          <p:stCondLst>
                                            <p:cond delay="0"/>
                                          </p:stCondLst>
                                        </p:cTn>
                                        <p:tgtEl>
                                          <p:spTgt spid="318"/>
                                        </p:tgtEl>
                                        <p:attrNameLst>
                                          <p:attrName>style.visibility</p:attrName>
                                        </p:attrNameLst>
                                      </p:cBhvr>
                                      <p:to>
                                        <p:strVal val="visible"/>
                                      </p:to>
                                    </p:set>
                                    <p:animEffect transition="in" filter="wipe(up)">
                                      <p:cBhvr>
                                        <p:cTn id="425" dur="500"/>
                                        <p:tgtEl>
                                          <p:spTgt spid="318"/>
                                        </p:tgtEl>
                                      </p:cBhvr>
                                    </p:animEffect>
                                  </p:childTnLst>
                                </p:cTn>
                              </p:par>
                              <p:par>
                                <p:cTn id="426" presetID="10" presetClass="exit" presetSubtype="0" fill="hold" grpId="1" nodeType="withEffect">
                                  <p:stCondLst>
                                    <p:cond delay="0"/>
                                  </p:stCondLst>
                                  <p:childTnLst>
                                    <p:animEffect transition="out" filter="fade">
                                      <p:cBhvr>
                                        <p:cTn id="427" dur="500"/>
                                        <p:tgtEl>
                                          <p:spTgt spid="316"/>
                                        </p:tgtEl>
                                      </p:cBhvr>
                                    </p:animEffect>
                                    <p:set>
                                      <p:cBhvr>
                                        <p:cTn id="428" dur="1" fill="hold">
                                          <p:stCondLst>
                                            <p:cond delay="499"/>
                                          </p:stCondLst>
                                        </p:cTn>
                                        <p:tgtEl>
                                          <p:spTgt spid="316"/>
                                        </p:tgtEl>
                                        <p:attrNameLst>
                                          <p:attrName>style.visibility</p:attrName>
                                        </p:attrNameLst>
                                      </p:cBhvr>
                                      <p:to>
                                        <p:strVal val="hidden"/>
                                      </p:to>
                                    </p:set>
                                  </p:childTnLst>
                                </p:cTn>
                              </p:par>
                              <p:par>
                                <p:cTn id="429" presetID="21" presetClass="emph" presetSubtype="0" fill="hold" nodeType="withEffect">
                                  <p:stCondLst>
                                    <p:cond delay="0"/>
                                  </p:stCondLst>
                                  <p:childTnLst>
                                    <p:animClr clrSpc="hsl" dir="cw">
                                      <p:cBhvr override="childStyle">
                                        <p:cTn id="430" dur="500" fill="hold"/>
                                        <p:tgtEl>
                                          <p:spTgt spid="317"/>
                                        </p:tgtEl>
                                        <p:attrNameLst>
                                          <p:attrName>style.color</p:attrName>
                                        </p:attrNameLst>
                                      </p:cBhvr>
                                      <p:by>
                                        <p:hsl h="7200000" s="0" l="0"/>
                                      </p:by>
                                    </p:animClr>
                                    <p:animClr clrSpc="hsl" dir="cw">
                                      <p:cBhvr>
                                        <p:cTn id="431" dur="500" fill="hold"/>
                                        <p:tgtEl>
                                          <p:spTgt spid="317"/>
                                        </p:tgtEl>
                                        <p:attrNameLst>
                                          <p:attrName>fillcolor</p:attrName>
                                        </p:attrNameLst>
                                      </p:cBhvr>
                                      <p:by>
                                        <p:hsl h="7200000" s="0" l="0"/>
                                      </p:by>
                                    </p:animClr>
                                    <p:animClr clrSpc="hsl" dir="cw">
                                      <p:cBhvr>
                                        <p:cTn id="432" dur="500" fill="hold"/>
                                        <p:tgtEl>
                                          <p:spTgt spid="317"/>
                                        </p:tgtEl>
                                        <p:attrNameLst>
                                          <p:attrName>stroke.color</p:attrName>
                                        </p:attrNameLst>
                                      </p:cBhvr>
                                      <p:by>
                                        <p:hsl h="7200000" s="0" l="0"/>
                                      </p:by>
                                    </p:animClr>
                                    <p:set>
                                      <p:cBhvr>
                                        <p:cTn id="433" dur="500" fill="hold"/>
                                        <p:tgtEl>
                                          <p:spTgt spid="317"/>
                                        </p:tgtEl>
                                        <p:attrNameLst>
                                          <p:attrName>fill.type</p:attrName>
                                        </p:attrNameLst>
                                      </p:cBhvr>
                                      <p:to>
                                        <p:strVal val="solid"/>
                                      </p:to>
                                    </p:set>
                                  </p:childTnLst>
                                </p:cTn>
                              </p:par>
                            </p:childTnLst>
                          </p:cTn>
                        </p:par>
                      </p:childTnLst>
                    </p:cTn>
                  </p:par>
                  <p:par>
                    <p:cTn id="434" fill="hold">
                      <p:stCondLst>
                        <p:cond delay="indefinite"/>
                      </p:stCondLst>
                      <p:childTnLst>
                        <p:par>
                          <p:cTn id="435" fill="hold">
                            <p:stCondLst>
                              <p:cond delay="0"/>
                            </p:stCondLst>
                            <p:childTnLst>
                              <p:par>
                                <p:cTn id="436" presetID="10" presetClass="entr" presetSubtype="0" fill="hold" grpId="0" nodeType="clickEffect">
                                  <p:stCondLst>
                                    <p:cond delay="0"/>
                                  </p:stCondLst>
                                  <p:childTnLst>
                                    <p:set>
                                      <p:cBhvr>
                                        <p:cTn id="437" dur="1" fill="hold">
                                          <p:stCondLst>
                                            <p:cond delay="0"/>
                                          </p:stCondLst>
                                        </p:cTn>
                                        <p:tgtEl>
                                          <p:spTgt spid="319"/>
                                        </p:tgtEl>
                                        <p:attrNameLst>
                                          <p:attrName>style.visibility</p:attrName>
                                        </p:attrNameLst>
                                      </p:cBhvr>
                                      <p:to>
                                        <p:strVal val="visible"/>
                                      </p:to>
                                    </p:set>
                                    <p:animEffect transition="in" filter="fade">
                                      <p:cBhvr>
                                        <p:cTn id="438" dur="500"/>
                                        <p:tgtEl>
                                          <p:spTgt spid="319"/>
                                        </p:tgtEl>
                                      </p:cBhvr>
                                    </p:animEffect>
                                  </p:childTnLst>
                                </p:cTn>
                              </p:par>
                            </p:childTnLst>
                          </p:cTn>
                        </p:par>
                      </p:childTnLst>
                    </p:cTn>
                  </p:par>
                  <p:par>
                    <p:cTn id="439" fill="hold">
                      <p:stCondLst>
                        <p:cond delay="indefinite"/>
                      </p:stCondLst>
                      <p:childTnLst>
                        <p:par>
                          <p:cTn id="440" fill="hold">
                            <p:stCondLst>
                              <p:cond delay="0"/>
                            </p:stCondLst>
                            <p:childTnLst>
                              <p:par>
                                <p:cTn id="441" presetID="22" presetClass="entr" presetSubtype="1" fill="hold" nodeType="clickEffect">
                                  <p:stCondLst>
                                    <p:cond delay="0"/>
                                  </p:stCondLst>
                                  <p:childTnLst>
                                    <p:set>
                                      <p:cBhvr>
                                        <p:cTn id="442" dur="1" fill="hold">
                                          <p:stCondLst>
                                            <p:cond delay="0"/>
                                          </p:stCondLst>
                                        </p:cTn>
                                        <p:tgtEl>
                                          <p:spTgt spid="320"/>
                                        </p:tgtEl>
                                        <p:attrNameLst>
                                          <p:attrName>style.visibility</p:attrName>
                                        </p:attrNameLst>
                                      </p:cBhvr>
                                      <p:to>
                                        <p:strVal val="visible"/>
                                      </p:to>
                                    </p:set>
                                    <p:animEffect transition="in" filter="wipe(up)">
                                      <p:cBhvr>
                                        <p:cTn id="443" dur="500"/>
                                        <p:tgtEl>
                                          <p:spTgt spid="320"/>
                                        </p:tgtEl>
                                      </p:cBhvr>
                                    </p:animEffect>
                                  </p:childTnLst>
                                </p:cTn>
                              </p:par>
                            </p:childTnLst>
                          </p:cTn>
                        </p:par>
                      </p:childTnLst>
                    </p:cTn>
                  </p:par>
                  <p:par>
                    <p:cTn id="444" fill="hold">
                      <p:stCondLst>
                        <p:cond delay="indefinite"/>
                      </p:stCondLst>
                      <p:childTnLst>
                        <p:par>
                          <p:cTn id="445" fill="hold">
                            <p:stCondLst>
                              <p:cond delay="0"/>
                            </p:stCondLst>
                            <p:childTnLst>
                              <p:par>
                                <p:cTn id="446" presetID="22" presetClass="entr" presetSubtype="1" fill="hold" nodeType="clickEffect">
                                  <p:stCondLst>
                                    <p:cond delay="0"/>
                                  </p:stCondLst>
                                  <p:childTnLst>
                                    <p:set>
                                      <p:cBhvr>
                                        <p:cTn id="447" dur="1" fill="hold">
                                          <p:stCondLst>
                                            <p:cond delay="0"/>
                                          </p:stCondLst>
                                        </p:cTn>
                                        <p:tgtEl>
                                          <p:spTgt spid="321"/>
                                        </p:tgtEl>
                                        <p:attrNameLst>
                                          <p:attrName>style.visibility</p:attrName>
                                        </p:attrNameLst>
                                      </p:cBhvr>
                                      <p:to>
                                        <p:strVal val="visible"/>
                                      </p:to>
                                    </p:set>
                                    <p:animEffect transition="in" filter="wipe(up)">
                                      <p:cBhvr>
                                        <p:cTn id="448" dur="500"/>
                                        <p:tgtEl>
                                          <p:spTgt spid="321"/>
                                        </p:tgtEl>
                                      </p:cBhvr>
                                    </p:animEffect>
                                  </p:childTnLst>
                                </p:cTn>
                              </p:par>
                              <p:par>
                                <p:cTn id="449" presetID="10" presetClass="exit" presetSubtype="0" fill="hold" grpId="1" nodeType="withEffect">
                                  <p:stCondLst>
                                    <p:cond delay="0"/>
                                  </p:stCondLst>
                                  <p:childTnLst>
                                    <p:animEffect transition="out" filter="fade">
                                      <p:cBhvr>
                                        <p:cTn id="450" dur="500"/>
                                        <p:tgtEl>
                                          <p:spTgt spid="319"/>
                                        </p:tgtEl>
                                      </p:cBhvr>
                                    </p:animEffect>
                                    <p:set>
                                      <p:cBhvr>
                                        <p:cTn id="451" dur="1" fill="hold">
                                          <p:stCondLst>
                                            <p:cond delay="499"/>
                                          </p:stCondLst>
                                        </p:cTn>
                                        <p:tgtEl>
                                          <p:spTgt spid="319"/>
                                        </p:tgtEl>
                                        <p:attrNameLst>
                                          <p:attrName>style.visibility</p:attrName>
                                        </p:attrNameLst>
                                      </p:cBhvr>
                                      <p:to>
                                        <p:strVal val="hidden"/>
                                      </p:to>
                                    </p:set>
                                  </p:childTnLst>
                                </p:cTn>
                              </p:par>
                              <p:par>
                                <p:cTn id="452" presetID="21" presetClass="emph" presetSubtype="0" fill="hold" nodeType="withEffect">
                                  <p:stCondLst>
                                    <p:cond delay="0"/>
                                  </p:stCondLst>
                                  <p:childTnLst>
                                    <p:animClr clrSpc="hsl" dir="cw">
                                      <p:cBhvr override="childStyle">
                                        <p:cTn id="453" dur="500" fill="hold"/>
                                        <p:tgtEl>
                                          <p:spTgt spid="320"/>
                                        </p:tgtEl>
                                        <p:attrNameLst>
                                          <p:attrName>style.color</p:attrName>
                                        </p:attrNameLst>
                                      </p:cBhvr>
                                      <p:by>
                                        <p:hsl h="7200000" s="0" l="0"/>
                                      </p:by>
                                    </p:animClr>
                                    <p:animClr clrSpc="hsl" dir="cw">
                                      <p:cBhvr>
                                        <p:cTn id="454" dur="500" fill="hold"/>
                                        <p:tgtEl>
                                          <p:spTgt spid="320"/>
                                        </p:tgtEl>
                                        <p:attrNameLst>
                                          <p:attrName>fillcolor</p:attrName>
                                        </p:attrNameLst>
                                      </p:cBhvr>
                                      <p:by>
                                        <p:hsl h="7200000" s="0" l="0"/>
                                      </p:by>
                                    </p:animClr>
                                    <p:animClr clrSpc="hsl" dir="cw">
                                      <p:cBhvr>
                                        <p:cTn id="455" dur="500" fill="hold"/>
                                        <p:tgtEl>
                                          <p:spTgt spid="320"/>
                                        </p:tgtEl>
                                        <p:attrNameLst>
                                          <p:attrName>stroke.color</p:attrName>
                                        </p:attrNameLst>
                                      </p:cBhvr>
                                      <p:by>
                                        <p:hsl h="7200000" s="0" l="0"/>
                                      </p:by>
                                    </p:animClr>
                                    <p:set>
                                      <p:cBhvr>
                                        <p:cTn id="456" dur="500" fill="hold"/>
                                        <p:tgtEl>
                                          <p:spTgt spid="320"/>
                                        </p:tgtEl>
                                        <p:attrNameLst>
                                          <p:attrName>fill.type</p:attrName>
                                        </p:attrNameLst>
                                      </p:cBhvr>
                                      <p:to>
                                        <p:strVal val="solid"/>
                                      </p:to>
                                    </p:set>
                                  </p:childTnLst>
                                </p:cTn>
                              </p:par>
                            </p:childTnLst>
                          </p:cTn>
                        </p:par>
                      </p:childTnLst>
                    </p:cTn>
                  </p:par>
                  <p:par>
                    <p:cTn id="457" fill="hold">
                      <p:stCondLst>
                        <p:cond delay="indefinite"/>
                      </p:stCondLst>
                      <p:childTnLst>
                        <p:par>
                          <p:cTn id="458" fill="hold">
                            <p:stCondLst>
                              <p:cond delay="0"/>
                            </p:stCondLst>
                            <p:childTnLst>
                              <p:par>
                                <p:cTn id="459" presetID="10" presetClass="entr" presetSubtype="0" fill="hold" grpId="0" nodeType="clickEffect">
                                  <p:stCondLst>
                                    <p:cond delay="0"/>
                                  </p:stCondLst>
                                  <p:childTnLst>
                                    <p:set>
                                      <p:cBhvr>
                                        <p:cTn id="460" dur="1" fill="hold">
                                          <p:stCondLst>
                                            <p:cond delay="0"/>
                                          </p:stCondLst>
                                        </p:cTn>
                                        <p:tgtEl>
                                          <p:spTgt spid="322"/>
                                        </p:tgtEl>
                                        <p:attrNameLst>
                                          <p:attrName>style.visibility</p:attrName>
                                        </p:attrNameLst>
                                      </p:cBhvr>
                                      <p:to>
                                        <p:strVal val="visible"/>
                                      </p:to>
                                    </p:set>
                                    <p:animEffect transition="in" filter="fade">
                                      <p:cBhvr>
                                        <p:cTn id="461" dur="500"/>
                                        <p:tgtEl>
                                          <p:spTgt spid="322"/>
                                        </p:tgtEl>
                                      </p:cBhvr>
                                    </p:animEffect>
                                  </p:childTnLst>
                                </p:cTn>
                              </p:par>
                            </p:childTnLst>
                          </p:cTn>
                        </p:par>
                      </p:childTnLst>
                    </p:cTn>
                  </p:par>
                  <p:par>
                    <p:cTn id="462" fill="hold">
                      <p:stCondLst>
                        <p:cond delay="indefinite"/>
                      </p:stCondLst>
                      <p:childTnLst>
                        <p:par>
                          <p:cTn id="463" fill="hold">
                            <p:stCondLst>
                              <p:cond delay="0"/>
                            </p:stCondLst>
                            <p:childTnLst>
                              <p:par>
                                <p:cTn id="464" presetID="22" presetClass="entr" presetSubtype="1" fill="hold" nodeType="clickEffect">
                                  <p:stCondLst>
                                    <p:cond delay="0"/>
                                  </p:stCondLst>
                                  <p:childTnLst>
                                    <p:set>
                                      <p:cBhvr>
                                        <p:cTn id="465" dur="1" fill="hold">
                                          <p:stCondLst>
                                            <p:cond delay="0"/>
                                          </p:stCondLst>
                                        </p:cTn>
                                        <p:tgtEl>
                                          <p:spTgt spid="323"/>
                                        </p:tgtEl>
                                        <p:attrNameLst>
                                          <p:attrName>style.visibility</p:attrName>
                                        </p:attrNameLst>
                                      </p:cBhvr>
                                      <p:to>
                                        <p:strVal val="visible"/>
                                      </p:to>
                                    </p:set>
                                    <p:animEffect transition="in" filter="wipe(up)">
                                      <p:cBhvr>
                                        <p:cTn id="466" dur="500"/>
                                        <p:tgtEl>
                                          <p:spTgt spid="323"/>
                                        </p:tgtEl>
                                      </p:cBhvr>
                                    </p:animEffect>
                                  </p:childTnLst>
                                </p:cTn>
                              </p:par>
                            </p:childTnLst>
                          </p:cTn>
                        </p:par>
                      </p:childTnLst>
                    </p:cTn>
                  </p:par>
                  <p:par>
                    <p:cTn id="467" fill="hold">
                      <p:stCondLst>
                        <p:cond delay="indefinite"/>
                      </p:stCondLst>
                      <p:childTnLst>
                        <p:par>
                          <p:cTn id="468" fill="hold">
                            <p:stCondLst>
                              <p:cond delay="0"/>
                            </p:stCondLst>
                            <p:childTnLst>
                              <p:par>
                                <p:cTn id="469" presetID="22" presetClass="entr" presetSubtype="1" fill="hold" nodeType="clickEffect">
                                  <p:stCondLst>
                                    <p:cond delay="0"/>
                                  </p:stCondLst>
                                  <p:childTnLst>
                                    <p:set>
                                      <p:cBhvr>
                                        <p:cTn id="470" dur="1" fill="hold">
                                          <p:stCondLst>
                                            <p:cond delay="0"/>
                                          </p:stCondLst>
                                        </p:cTn>
                                        <p:tgtEl>
                                          <p:spTgt spid="324"/>
                                        </p:tgtEl>
                                        <p:attrNameLst>
                                          <p:attrName>style.visibility</p:attrName>
                                        </p:attrNameLst>
                                      </p:cBhvr>
                                      <p:to>
                                        <p:strVal val="visible"/>
                                      </p:to>
                                    </p:set>
                                    <p:animEffect transition="in" filter="wipe(up)">
                                      <p:cBhvr>
                                        <p:cTn id="471" dur="500"/>
                                        <p:tgtEl>
                                          <p:spTgt spid="324"/>
                                        </p:tgtEl>
                                      </p:cBhvr>
                                    </p:animEffect>
                                  </p:childTnLst>
                                </p:cTn>
                              </p:par>
                              <p:par>
                                <p:cTn id="472" presetID="10" presetClass="exit" presetSubtype="0" fill="hold" grpId="1" nodeType="withEffect">
                                  <p:stCondLst>
                                    <p:cond delay="0"/>
                                  </p:stCondLst>
                                  <p:childTnLst>
                                    <p:animEffect transition="out" filter="fade">
                                      <p:cBhvr>
                                        <p:cTn id="473" dur="500"/>
                                        <p:tgtEl>
                                          <p:spTgt spid="322"/>
                                        </p:tgtEl>
                                      </p:cBhvr>
                                    </p:animEffect>
                                    <p:set>
                                      <p:cBhvr>
                                        <p:cTn id="474" dur="1" fill="hold">
                                          <p:stCondLst>
                                            <p:cond delay="499"/>
                                          </p:stCondLst>
                                        </p:cTn>
                                        <p:tgtEl>
                                          <p:spTgt spid="322"/>
                                        </p:tgtEl>
                                        <p:attrNameLst>
                                          <p:attrName>style.visibility</p:attrName>
                                        </p:attrNameLst>
                                      </p:cBhvr>
                                      <p:to>
                                        <p:strVal val="hidden"/>
                                      </p:to>
                                    </p:set>
                                  </p:childTnLst>
                                </p:cTn>
                              </p:par>
                              <p:par>
                                <p:cTn id="475" presetID="21" presetClass="emph" presetSubtype="0" fill="hold" nodeType="withEffect">
                                  <p:stCondLst>
                                    <p:cond delay="0"/>
                                  </p:stCondLst>
                                  <p:childTnLst>
                                    <p:animClr clrSpc="hsl" dir="cw">
                                      <p:cBhvr override="childStyle">
                                        <p:cTn id="476" dur="500" fill="hold"/>
                                        <p:tgtEl>
                                          <p:spTgt spid="323"/>
                                        </p:tgtEl>
                                        <p:attrNameLst>
                                          <p:attrName>style.color</p:attrName>
                                        </p:attrNameLst>
                                      </p:cBhvr>
                                      <p:by>
                                        <p:hsl h="7200000" s="0" l="0"/>
                                      </p:by>
                                    </p:animClr>
                                    <p:animClr clrSpc="hsl" dir="cw">
                                      <p:cBhvr>
                                        <p:cTn id="477" dur="500" fill="hold"/>
                                        <p:tgtEl>
                                          <p:spTgt spid="323"/>
                                        </p:tgtEl>
                                        <p:attrNameLst>
                                          <p:attrName>fillcolor</p:attrName>
                                        </p:attrNameLst>
                                      </p:cBhvr>
                                      <p:by>
                                        <p:hsl h="7200000" s="0" l="0"/>
                                      </p:by>
                                    </p:animClr>
                                    <p:animClr clrSpc="hsl" dir="cw">
                                      <p:cBhvr>
                                        <p:cTn id="478" dur="500" fill="hold"/>
                                        <p:tgtEl>
                                          <p:spTgt spid="323"/>
                                        </p:tgtEl>
                                        <p:attrNameLst>
                                          <p:attrName>stroke.color</p:attrName>
                                        </p:attrNameLst>
                                      </p:cBhvr>
                                      <p:by>
                                        <p:hsl h="7200000" s="0" l="0"/>
                                      </p:by>
                                    </p:animClr>
                                    <p:set>
                                      <p:cBhvr>
                                        <p:cTn id="479" dur="500" fill="hold"/>
                                        <p:tgtEl>
                                          <p:spTgt spid="323"/>
                                        </p:tgtEl>
                                        <p:attrNameLst>
                                          <p:attrName>fill.type</p:attrName>
                                        </p:attrNameLst>
                                      </p:cBhvr>
                                      <p:to>
                                        <p:strVal val="solid"/>
                                      </p:to>
                                    </p:set>
                                  </p:childTnLst>
                                </p:cTn>
                              </p:par>
                            </p:childTnLst>
                          </p:cTn>
                        </p:par>
                      </p:childTnLst>
                    </p:cTn>
                  </p:par>
                  <p:par>
                    <p:cTn id="480" fill="hold">
                      <p:stCondLst>
                        <p:cond delay="indefinite"/>
                      </p:stCondLst>
                      <p:childTnLst>
                        <p:par>
                          <p:cTn id="481" fill="hold">
                            <p:stCondLst>
                              <p:cond delay="0"/>
                            </p:stCondLst>
                            <p:childTnLst>
                              <p:par>
                                <p:cTn id="482" presetID="10" presetClass="entr" presetSubtype="0" fill="hold" grpId="0" nodeType="clickEffect">
                                  <p:stCondLst>
                                    <p:cond delay="0"/>
                                  </p:stCondLst>
                                  <p:childTnLst>
                                    <p:set>
                                      <p:cBhvr>
                                        <p:cTn id="483" dur="1" fill="hold">
                                          <p:stCondLst>
                                            <p:cond delay="0"/>
                                          </p:stCondLst>
                                        </p:cTn>
                                        <p:tgtEl>
                                          <p:spTgt spid="325"/>
                                        </p:tgtEl>
                                        <p:attrNameLst>
                                          <p:attrName>style.visibility</p:attrName>
                                        </p:attrNameLst>
                                      </p:cBhvr>
                                      <p:to>
                                        <p:strVal val="visible"/>
                                      </p:to>
                                    </p:set>
                                    <p:animEffect transition="in" filter="fade">
                                      <p:cBhvr>
                                        <p:cTn id="484" dur="500"/>
                                        <p:tgtEl>
                                          <p:spTgt spid="325"/>
                                        </p:tgtEl>
                                      </p:cBhvr>
                                    </p:animEffect>
                                  </p:childTnLst>
                                </p:cTn>
                              </p:par>
                            </p:childTnLst>
                          </p:cTn>
                        </p:par>
                      </p:childTnLst>
                    </p:cTn>
                  </p:par>
                  <p:par>
                    <p:cTn id="485" fill="hold">
                      <p:stCondLst>
                        <p:cond delay="indefinite"/>
                      </p:stCondLst>
                      <p:childTnLst>
                        <p:par>
                          <p:cTn id="486" fill="hold">
                            <p:stCondLst>
                              <p:cond delay="0"/>
                            </p:stCondLst>
                            <p:childTnLst>
                              <p:par>
                                <p:cTn id="487" presetID="22" presetClass="entr" presetSubtype="1" fill="hold" nodeType="clickEffect">
                                  <p:stCondLst>
                                    <p:cond delay="0"/>
                                  </p:stCondLst>
                                  <p:childTnLst>
                                    <p:set>
                                      <p:cBhvr>
                                        <p:cTn id="488" dur="1" fill="hold">
                                          <p:stCondLst>
                                            <p:cond delay="0"/>
                                          </p:stCondLst>
                                        </p:cTn>
                                        <p:tgtEl>
                                          <p:spTgt spid="326"/>
                                        </p:tgtEl>
                                        <p:attrNameLst>
                                          <p:attrName>style.visibility</p:attrName>
                                        </p:attrNameLst>
                                      </p:cBhvr>
                                      <p:to>
                                        <p:strVal val="visible"/>
                                      </p:to>
                                    </p:set>
                                    <p:animEffect transition="in" filter="wipe(up)">
                                      <p:cBhvr>
                                        <p:cTn id="489" dur="500"/>
                                        <p:tgtEl>
                                          <p:spTgt spid="326"/>
                                        </p:tgtEl>
                                      </p:cBhvr>
                                    </p:animEffect>
                                  </p:childTnLst>
                                </p:cTn>
                              </p:par>
                            </p:childTnLst>
                          </p:cTn>
                        </p:par>
                      </p:childTnLst>
                    </p:cTn>
                  </p:par>
                  <p:par>
                    <p:cTn id="490" fill="hold">
                      <p:stCondLst>
                        <p:cond delay="indefinite"/>
                      </p:stCondLst>
                      <p:childTnLst>
                        <p:par>
                          <p:cTn id="491" fill="hold">
                            <p:stCondLst>
                              <p:cond delay="0"/>
                            </p:stCondLst>
                            <p:childTnLst>
                              <p:par>
                                <p:cTn id="492" presetID="22" presetClass="entr" presetSubtype="1" fill="hold" nodeType="clickEffect">
                                  <p:stCondLst>
                                    <p:cond delay="0"/>
                                  </p:stCondLst>
                                  <p:childTnLst>
                                    <p:set>
                                      <p:cBhvr>
                                        <p:cTn id="493" dur="1" fill="hold">
                                          <p:stCondLst>
                                            <p:cond delay="0"/>
                                          </p:stCondLst>
                                        </p:cTn>
                                        <p:tgtEl>
                                          <p:spTgt spid="327"/>
                                        </p:tgtEl>
                                        <p:attrNameLst>
                                          <p:attrName>style.visibility</p:attrName>
                                        </p:attrNameLst>
                                      </p:cBhvr>
                                      <p:to>
                                        <p:strVal val="visible"/>
                                      </p:to>
                                    </p:set>
                                    <p:animEffect transition="in" filter="wipe(up)">
                                      <p:cBhvr>
                                        <p:cTn id="494" dur="500"/>
                                        <p:tgtEl>
                                          <p:spTgt spid="327"/>
                                        </p:tgtEl>
                                      </p:cBhvr>
                                    </p:animEffect>
                                  </p:childTnLst>
                                </p:cTn>
                              </p:par>
                              <p:par>
                                <p:cTn id="495" presetID="10" presetClass="exit" presetSubtype="0" fill="hold" grpId="1" nodeType="withEffect">
                                  <p:stCondLst>
                                    <p:cond delay="0"/>
                                  </p:stCondLst>
                                  <p:childTnLst>
                                    <p:animEffect transition="out" filter="fade">
                                      <p:cBhvr>
                                        <p:cTn id="496" dur="500"/>
                                        <p:tgtEl>
                                          <p:spTgt spid="325"/>
                                        </p:tgtEl>
                                      </p:cBhvr>
                                    </p:animEffect>
                                    <p:set>
                                      <p:cBhvr>
                                        <p:cTn id="497" dur="1" fill="hold">
                                          <p:stCondLst>
                                            <p:cond delay="499"/>
                                          </p:stCondLst>
                                        </p:cTn>
                                        <p:tgtEl>
                                          <p:spTgt spid="325"/>
                                        </p:tgtEl>
                                        <p:attrNameLst>
                                          <p:attrName>style.visibility</p:attrName>
                                        </p:attrNameLst>
                                      </p:cBhvr>
                                      <p:to>
                                        <p:strVal val="hidden"/>
                                      </p:to>
                                    </p:set>
                                  </p:childTnLst>
                                </p:cTn>
                              </p:par>
                              <p:par>
                                <p:cTn id="498" presetID="21" presetClass="emph" presetSubtype="0" fill="hold" nodeType="withEffect">
                                  <p:stCondLst>
                                    <p:cond delay="0"/>
                                  </p:stCondLst>
                                  <p:childTnLst>
                                    <p:animClr clrSpc="hsl" dir="cw">
                                      <p:cBhvr override="childStyle">
                                        <p:cTn id="499" dur="500" fill="hold"/>
                                        <p:tgtEl>
                                          <p:spTgt spid="326"/>
                                        </p:tgtEl>
                                        <p:attrNameLst>
                                          <p:attrName>style.color</p:attrName>
                                        </p:attrNameLst>
                                      </p:cBhvr>
                                      <p:by>
                                        <p:hsl h="7200000" s="0" l="0"/>
                                      </p:by>
                                    </p:animClr>
                                    <p:animClr clrSpc="hsl" dir="cw">
                                      <p:cBhvr>
                                        <p:cTn id="500" dur="500" fill="hold"/>
                                        <p:tgtEl>
                                          <p:spTgt spid="326"/>
                                        </p:tgtEl>
                                        <p:attrNameLst>
                                          <p:attrName>fillcolor</p:attrName>
                                        </p:attrNameLst>
                                      </p:cBhvr>
                                      <p:by>
                                        <p:hsl h="7200000" s="0" l="0"/>
                                      </p:by>
                                    </p:animClr>
                                    <p:animClr clrSpc="hsl" dir="cw">
                                      <p:cBhvr>
                                        <p:cTn id="501" dur="500" fill="hold"/>
                                        <p:tgtEl>
                                          <p:spTgt spid="326"/>
                                        </p:tgtEl>
                                        <p:attrNameLst>
                                          <p:attrName>stroke.color</p:attrName>
                                        </p:attrNameLst>
                                      </p:cBhvr>
                                      <p:by>
                                        <p:hsl h="7200000" s="0" l="0"/>
                                      </p:by>
                                    </p:animClr>
                                    <p:set>
                                      <p:cBhvr>
                                        <p:cTn id="502" dur="500" fill="hold"/>
                                        <p:tgtEl>
                                          <p:spTgt spid="326"/>
                                        </p:tgtEl>
                                        <p:attrNameLst>
                                          <p:attrName>fill.type</p:attrName>
                                        </p:attrNameLst>
                                      </p:cBhvr>
                                      <p:to>
                                        <p:strVal val="solid"/>
                                      </p:to>
                                    </p:set>
                                  </p:childTnLst>
                                </p:cTn>
                              </p:par>
                            </p:childTnLst>
                          </p:cTn>
                        </p:par>
                      </p:childTnLst>
                    </p:cTn>
                  </p:par>
                  <p:par>
                    <p:cTn id="503" fill="hold">
                      <p:stCondLst>
                        <p:cond delay="indefinite"/>
                      </p:stCondLst>
                      <p:childTnLst>
                        <p:par>
                          <p:cTn id="504" fill="hold">
                            <p:stCondLst>
                              <p:cond delay="0"/>
                            </p:stCondLst>
                            <p:childTnLst>
                              <p:par>
                                <p:cTn id="505" presetID="10" presetClass="entr" presetSubtype="0" fill="hold" grpId="0" nodeType="clickEffect">
                                  <p:stCondLst>
                                    <p:cond delay="0"/>
                                  </p:stCondLst>
                                  <p:childTnLst>
                                    <p:set>
                                      <p:cBhvr>
                                        <p:cTn id="506" dur="1" fill="hold">
                                          <p:stCondLst>
                                            <p:cond delay="0"/>
                                          </p:stCondLst>
                                        </p:cTn>
                                        <p:tgtEl>
                                          <p:spTgt spid="328"/>
                                        </p:tgtEl>
                                        <p:attrNameLst>
                                          <p:attrName>style.visibility</p:attrName>
                                        </p:attrNameLst>
                                      </p:cBhvr>
                                      <p:to>
                                        <p:strVal val="visible"/>
                                      </p:to>
                                    </p:set>
                                    <p:animEffect transition="in" filter="fade">
                                      <p:cBhvr>
                                        <p:cTn id="507" dur="500"/>
                                        <p:tgtEl>
                                          <p:spTgt spid="328"/>
                                        </p:tgtEl>
                                      </p:cBhvr>
                                    </p:animEffect>
                                  </p:childTnLst>
                                </p:cTn>
                              </p:par>
                            </p:childTnLst>
                          </p:cTn>
                        </p:par>
                      </p:childTnLst>
                    </p:cTn>
                  </p:par>
                  <p:par>
                    <p:cTn id="508" fill="hold">
                      <p:stCondLst>
                        <p:cond delay="indefinite"/>
                      </p:stCondLst>
                      <p:childTnLst>
                        <p:par>
                          <p:cTn id="509" fill="hold">
                            <p:stCondLst>
                              <p:cond delay="0"/>
                            </p:stCondLst>
                            <p:childTnLst>
                              <p:par>
                                <p:cTn id="510" presetID="22" presetClass="entr" presetSubtype="1" fill="hold" nodeType="clickEffect">
                                  <p:stCondLst>
                                    <p:cond delay="0"/>
                                  </p:stCondLst>
                                  <p:childTnLst>
                                    <p:set>
                                      <p:cBhvr>
                                        <p:cTn id="511" dur="1" fill="hold">
                                          <p:stCondLst>
                                            <p:cond delay="0"/>
                                          </p:stCondLst>
                                        </p:cTn>
                                        <p:tgtEl>
                                          <p:spTgt spid="329"/>
                                        </p:tgtEl>
                                        <p:attrNameLst>
                                          <p:attrName>style.visibility</p:attrName>
                                        </p:attrNameLst>
                                      </p:cBhvr>
                                      <p:to>
                                        <p:strVal val="visible"/>
                                      </p:to>
                                    </p:set>
                                    <p:animEffect transition="in" filter="wipe(up)">
                                      <p:cBhvr>
                                        <p:cTn id="512" dur="500"/>
                                        <p:tgtEl>
                                          <p:spTgt spid="329"/>
                                        </p:tgtEl>
                                      </p:cBhvr>
                                    </p:animEffect>
                                  </p:childTnLst>
                                </p:cTn>
                              </p:par>
                            </p:childTnLst>
                          </p:cTn>
                        </p:par>
                      </p:childTnLst>
                    </p:cTn>
                  </p:par>
                  <p:par>
                    <p:cTn id="513" fill="hold">
                      <p:stCondLst>
                        <p:cond delay="indefinite"/>
                      </p:stCondLst>
                      <p:childTnLst>
                        <p:par>
                          <p:cTn id="514" fill="hold">
                            <p:stCondLst>
                              <p:cond delay="0"/>
                            </p:stCondLst>
                            <p:childTnLst>
                              <p:par>
                                <p:cTn id="515" presetID="22" presetClass="entr" presetSubtype="1" fill="hold" nodeType="clickEffect">
                                  <p:stCondLst>
                                    <p:cond delay="0"/>
                                  </p:stCondLst>
                                  <p:childTnLst>
                                    <p:set>
                                      <p:cBhvr>
                                        <p:cTn id="516" dur="1" fill="hold">
                                          <p:stCondLst>
                                            <p:cond delay="0"/>
                                          </p:stCondLst>
                                        </p:cTn>
                                        <p:tgtEl>
                                          <p:spTgt spid="330"/>
                                        </p:tgtEl>
                                        <p:attrNameLst>
                                          <p:attrName>style.visibility</p:attrName>
                                        </p:attrNameLst>
                                      </p:cBhvr>
                                      <p:to>
                                        <p:strVal val="visible"/>
                                      </p:to>
                                    </p:set>
                                    <p:animEffect transition="in" filter="wipe(up)">
                                      <p:cBhvr>
                                        <p:cTn id="517" dur="500"/>
                                        <p:tgtEl>
                                          <p:spTgt spid="330"/>
                                        </p:tgtEl>
                                      </p:cBhvr>
                                    </p:animEffect>
                                  </p:childTnLst>
                                </p:cTn>
                              </p:par>
                              <p:par>
                                <p:cTn id="518" presetID="10" presetClass="exit" presetSubtype="0" fill="hold" grpId="1" nodeType="withEffect">
                                  <p:stCondLst>
                                    <p:cond delay="0"/>
                                  </p:stCondLst>
                                  <p:childTnLst>
                                    <p:animEffect transition="out" filter="fade">
                                      <p:cBhvr>
                                        <p:cTn id="519" dur="500"/>
                                        <p:tgtEl>
                                          <p:spTgt spid="328"/>
                                        </p:tgtEl>
                                      </p:cBhvr>
                                    </p:animEffect>
                                    <p:set>
                                      <p:cBhvr>
                                        <p:cTn id="520" dur="1" fill="hold">
                                          <p:stCondLst>
                                            <p:cond delay="499"/>
                                          </p:stCondLst>
                                        </p:cTn>
                                        <p:tgtEl>
                                          <p:spTgt spid="328"/>
                                        </p:tgtEl>
                                        <p:attrNameLst>
                                          <p:attrName>style.visibility</p:attrName>
                                        </p:attrNameLst>
                                      </p:cBhvr>
                                      <p:to>
                                        <p:strVal val="hidden"/>
                                      </p:to>
                                    </p:set>
                                  </p:childTnLst>
                                </p:cTn>
                              </p:par>
                              <p:par>
                                <p:cTn id="521" presetID="21" presetClass="emph" presetSubtype="0" fill="hold" nodeType="withEffect">
                                  <p:stCondLst>
                                    <p:cond delay="0"/>
                                  </p:stCondLst>
                                  <p:childTnLst>
                                    <p:animClr clrSpc="hsl" dir="cw">
                                      <p:cBhvr override="childStyle">
                                        <p:cTn id="522" dur="500" fill="hold"/>
                                        <p:tgtEl>
                                          <p:spTgt spid="329"/>
                                        </p:tgtEl>
                                        <p:attrNameLst>
                                          <p:attrName>style.color</p:attrName>
                                        </p:attrNameLst>
                                      </p:cBhvr>
                                      <p:by>
                                        <p:hsl h="7200000" s="0" l="0"/>
                                      </p:by>
                                    </p:animClr>
                                    <p:animClr clrSpc="hsl" dir="cw">
                                      <p:cBhvr>
                                        <p:cTn id="523" dur="500" fill="hold"/>
                                        <p:tgtEl>
                                          <p:spTgt spid="329"/>
                                        </p:tgtEl>
                                        <p:attrNameLst>
                                          <p:attrName>fillcolor</p:attrName>
                                        </p:attrNameLst>
                                      </p:cBhvr>
                                      <p:by>
                                        <p:hsl h="7200000" s="0" l="0"/>
                                      </p:by>
                                    </p:animClr>
                                    <p:animClr clrSpc="hsl" dir="cw">
                                      <p:cBhvr>
                                        <p:cTn id="524" dur="500" fill="hold"/>
                                        <p:tgtEl>
                                          <p:spTgt spid="329"/>
                                        </p:tgtEl>
                                        <p:attrNameLst>
                                          <p:attrName>stroke.color</p:attrName>
                                        </p:attrNameLst>
                                      </p:cBhvr>
                                      <p:by>
                                        <p:hsl h="7200000" s="0" l="0"/>
                                      </p:by>
                                    </p:animClr>
                                    <p:set>
                                      <p:cBhvr>
                                        <p:cTn id="525" dur="500" fill="hold"/>
                                        <p:tgtEl>
                                          <p:spTgt spid="329"/>
                                        </p:tgtEl>
                                        <p:attrNameLst>
                                          <p:attrName>fill.type</p:attrName>
                                        </p:attrNameLst>
                                      </p:cBhvr>
                                      <p:to>
                                        <p:strVal val="solid"/>
                                      </p:to>
                                    </p:set>
                                  </p:childTnLst>
                                </p:cTn>
                              </p:par>
                            </p:childTnLst>
                          </p:cTn>
                        </p:par>
                      </p:childTnLst>
                    </p:cTn>
                  </p:par>
                  <p:par>
                    <p:cTn id="526" fill="hold">
                      <p:stCondLst>
                        <p:cond delay="indefinite"/>
                      </p:stCondLst>
                      <p:childTnLst>
                        <p:par>
                          <p:cTn id="527" fill="hold">
                            <p:stCondLst>
                              <p:cond delay="0"/>
                            </p:stCondLst>
                            <p:childTnLst>
                              <p:par>
                                <p:cTn id="528" presetID="10" presetClass="entr" presetSubtype="0" fill="hold" grpId="0" nodeType="clickEffect">
                                  <p:stCondLst>
                                    <p:cond delay="0"/>
                                  </p:stCondLst>
                                  <p:childTnLst>
                                    <p:set>
                                      <p:cBhvr>
                                        <p:cTn id="529" dur="1" fill="hold">
                                          <p:stCondLst>
                                            <p:cond delay="0"/>
                                          </p:stCondLst>
                                        </p:cTn>
                                        <p:tgtEl>
                                          <p:spTgt spid="331"/>
                                        </p:tgtEl>
                                        <p:attrNameLst>
                                          <p:attrName>style.visibility</p:attrName>
                                        </p:attrNameLst>
                                      </p:cBhvr>
                                      <p:to>
                                        <p:strVal val="visible"/>
                                      </p:to>
                                    </p:set>
                                    <p:animEffect transition="in" filter="fade">
                                      <p:cBhvr>
                                        <p:cTn id="530" dur="500"/>
                                        <p:tgtEl>
                                          <p:spTgt spid="331"/>
                                        </p:tgtEl>
                                      </p:cBhvr>
                                    </p:animEffect>
                                  </p:childTnLst>
                                </p:cTn>
                              </p:par>
                            </p:childTnLst>
                          </p:cTn>
                        </p:par>
                      </p:childTnLst>
                    </p:cTn>
                  </p:par>
                  <p:par>
                    <p:cTn id="531" fill="hold">
                      <p:stCondLst>
                        <p:cond delay="indefinite"/>
                      </p:stCondLst>
                      <p:childTnLst>
                        <p:par>
                          <p:cTn id="532" fill="hold">
                            <p:stCondLst>
                              <p:cond delay="0"/>
                            </p:stCondLst>
                            <p:childTnLst>
                              <p:par>
                                <p:cTn id="533" presetID="22" presetClass="entr" presetSubtype="1" fill="hold" nodeType="clickEffect">
                                  <p:stCondLst>
                                    <p:cond delay="0"/>
                                  </p:stCondLst>
                                  <p:childTnLst>
                                    <p:set>
                                      <p:cBhvr>
                                        <p:cTn id="534" dur="1" fill="hold">
                                          <p:stCondLst>
                                            <p:cond delay="0"/>
                                          </p:stCondLst>
                                        </p:cTn>
                                        <p:tgtEl>
                                          <p:spTgt spid="332"/>
                                        </p:tgtEl>
                                        <p:attrNameLst>
                                          <p:attrName>style.visibility</p:attrName>
                                        </p:attrNameLst>
                                      </p:cBhvr>
                                      <p:to>
                                        <p:strVal val="visible"/>
                                      </p:to>
                                    </p:set>
                                    <p:animEffect transition="in" filter="wipe(up)">
                                      <p:cBhvr>
                                        <p:cTn id="535" dur="500"/>
                                        <p:tgtEl>
                                          <p:spTgt spid="332"/>
                                        </p:tgtEl>
                                      </p:cBhvr>
                                    </p:animEffect>
                                  </p:childTnLst>
                                </p:cTn>
                              </p:par>
                            </p:childTnLst>
                          </p:cTn>
                        </p:par>
                      </p:childTnLst>
                    </p:cTn>
                  </p:par>
                  <p:par>
                    <p:cTn id="536" fill="hold">
                      <p:stCondLst>
                        <p:cond delay="indefinite"/>
                      </p:stCondLst>
                      <p:childTnLst>
                        <p:par>
                          <p:cTn id="537" fill="hold">
                            <p:stCondLst>
                              <p:cond delay="0"/>
                            </p:stCondLst>
                            <p:childTnLst>
                              <p:par>
                                <p:cTn id="538" presetID="22" presetClass="entr" presetSubtype="1" fill="hold" nodeType="clickEffect">
                                  <p:stCondLst>
                                    <p:cond delay="0"/>
                                  </p:stCondLst>
                                  <p:childTnLst>
                                    <p:set>
                                      <p:cBhvr>
                                        <p:cTn id="539" dur="1" fill="hold">
                                          <p:stCondLst>
                                            <p:cond delay="0"/>
                                          </p:stCondLst>
                                        </p:cTn>
                                        <p:tgtEl>
                                          <p:spTgt spid="333"/>
                                        </p:tgtEl>
                                        <p:attrNameLst>
                                          <p:attrName>style.visibility</p:attrName>
                                        </p:attrNameLst>
                                      </p:cBhvr>
                                      <p:to>
                                        <p:strVal val="visible"/>
                                      </p:to>
                                    </p:set>
                                    <p:animEffect transition="in" filter="wipe(up)">
                                      <p:cBhvr>
                                        <p:cTn id="540" dur="500"/>
                                        <p:tgtEl>
                                          <p:spTgt spid="333"/>
                                        </p:tgtEl>
                                      </p:cBhvr>
                                    </p:animEffect>
                                  </p:childTnLst>
                                </p:cTn>
                              </p:par>
                              <p:par>
                                <p:cTn id="541" presetID="10" presetClass="exit" presetSubtype="0" fill="hold" grpId="1" nodeType="withEffect">
                                  <p:stCondLst>
                                    <p:cond delay="0"/>
                                  </p:stCondLst>
                                  <p:childTnLst>
                                    <p:animEffect transition="out" filter="fade">
                                      <p:cBhvr>
                                        <p:cTn id="542" dur="500"/>
                                        <p:tgtEl>
                                          <p:spTgt spid="331"/>
                                        </p:tgtEl>
                                      </p:cBhvr>
                                    </p:animEffect>
                                    <p:set>
                                      <p:cBhvr>
                                        <p:cTn id="543" dur="1" fill="hold">
                                          <p:stCondLst>
                                            <p:cond delay="499"/>
                                          </p:stCondLst>
                                        </p:cTn>
                                        <p:tgtEl>
                                          <p:spTgt spid="331"/>
                                        </p:tgtEl>
                                        <p:attrNameLst>
                                          <p:attrName>style.visibility</p:attrName>
                                        </p:attrNameLst>
                                      </p:cBhvr>
                                      <p:to>
                                        <p:strVal val="hidden"/>
                                      </p:to>
                                    </p:set>
                                  </p:childTnLst>
                                </p:cTn>
                              </p:par>
                              <p:par>
                                <p:cTn id="544" presetID="21" presetClass="emph" presetSubtype="0" fill="hold" nodeType="withEffect">
                                  <p:stCondLst>
                                    <p:cond delay="0"/>
                                  </p:stCondLst>
                                  <p:childTnLst>
                                    <p:animClr clrSpc="hsl" dir="cw">
                                      <p:cBhvr override="childStyle">
                                        <p:cTn id="545" dur="500" fill="hold"/>
                                        <p:tgtEl>
                                          <p:spTgt spid="332"/>
                                        </p:tgtEl>
                                        <p:attrNameLst>
                                          <p:attrName>style.color</p:attrName>
                                        </p:attrNameLst>
                                      </p:cBhvr>
                                      <p:by>
                                        <p:hsl h="7200000" s="0" l="0"/>
                                      </p:by>
                                    </p:animClr>
                                    <p:animClr clrSpc="hsl" dir="cw">
                                      <p:cBhvr>
                                        <p:cTn id="546" dur="500" fill="hold"/>
                                        <p:tgtEl>
                                          <p:spTgt spid="332"/>
                                        </p:tgtEl>
                                        <p:attrNameLst>
                                          <p:attrName>fillcolor</p:attrName>
                                        </p:attrNameLst>
                                      </p:cBhvr>
                                      <p:by>
                                        <p:hsl h="7200000" s="0" l="0"/>
                                      </p:by>
                                    </p:animClr>
                                    <p:animClr clrSpc="hsl" dir="cw">
                                      <p:cBhvr>
                                        <p:cTn id="547" dur="500" fill="hold"/>
                                        <p:tgtEl>
                                          <p:spTgt spid="332"/>
                                        </p:tgtEl>
                                        <p:attrNameLst>
                                          <p:attrName>stroke.color</p:attrName>
                                        </p:attrNameLst>
                                      </p:cBhvr>
                                      <p:by>
                                        <p:hsl h="7200000" s="0" l="0"/>
                                      </p:by>
                                    </p:animClr>
                                    <p:set>
                                      <p:cBhvr>
                                        <p:cTn id="548" dur="500" fill="hold"/>
                                        <p:tgtEl>
                                          <p:spTgt spid="332"/>
                                        </p:tgtEl>
                                        <p:attrNameLst>
                                          <p:attrName>fill.type</p:attrName>
                                        </p:attrNameLst>
                                      </p:cBhvr>
                                      <p:to>
                                        <p:strVal val="solid"/>
                                      </p:to>
                                    </p:set>
                                  </p:childTnLst>
                                </p:cTn>
                              </p:par>
                            </p:childTnLst>
                          </p:cTn>
                        </p:par>
                      </p:childTnLst>
                    </p:cTn>
                  </p:par>
                  <p:par>
                    <p:cTn id="549" fill="hold">
                      <p:stCondLst>
                        <p:cond delay="indefinite"/>
                      </p:stCondLst>
                      <p:childTnLst>
                        <p:par>
                          <p:cTn id="550" fill="hold">
                            <p:stCondLst>
                              <p:cond delay="0"/>
                            </p:stCondLst>
                            <p:childTnLst>
                              <p:par>
                                <p:cTn id="551" presetID="10" presetClass="entr" presetSubtype="0" fill="hold" grpId="0" nodeType="clickEffect">
                                  <p:stCondLst>
                                    <p:cond delay="0"/>
                                  </p:stCondLst>
                                  <p:childTnLst>
                                    <p:set>
                                      <p:cBhvr>
                                        <p:cTn id="552" dur="1" fill="hold">
                                          <p:stCondLst>
                                            <p:cond delay="0"/>
                                          </p:stCondLst>
                                        </p:cTn>
                                        <p:tgtEl>
                                          <p:spTgt spid="334"/>
                                        </p:tgtEl>
                                        <p:attrNameLst>
                                          <p:attrName>style.visibility</p:attrName>
                                        </p:attrNameLst>
                                      </p:cBhvr>
                                      <p:to>
                                        <p:strVal val="visible"/>
                                      </p:to>
                                    </p:set>
                                    <p:animEffect transition="in" filter="fade">
                                      <p:cBhvr>
                                        <p:cTn id="553" dur="500"/>
                                        <p:tgtEl>
                                          <p:spTgt spid="334"/>
                                        </p:tgtEl>
                                      </p:cBhvr>
                                    </p:animEffect>
                                  </p:childTnLst>
                                </p:cTn>
                              </p:par>
                            </p:childTnLst>
                          </p:cTn>
                        </p:par>
                      </p:childTnLst>
                    </p:cTn>
                  </p:par>
                  <p:par>
                    <p:cTn id="554" fill="hold">
                      <p:stCondLst>
                        <p:cond delay="indefinite"/>
                      </p:stCondLst>
                      <p:childTnLst>
                        <p:par>
                          <p:cTn id="555" fill="hold">
                            <p:stCondLst>
                              <p:cond delay="0"/>
                            </p:stCondLst>
                            <p:childTnLst>
                              <p:par>
                                <p:cTn id="556" presetID="22" presetClass="entr" presetSubtype="1" fill="hold" nodeType="clickEffect">
                                  <p:stCondLst>
                                    <p:cond delay="0"/>
                                  </p:stCondLst>
                                  <p:childTnLst>
                                    <p:set>
                                      <p:cBhvr>
                                        <p:cTn id="557" dur="1" fill="hold">
                                          <p:stCondLst>
                                            <p:cond delay="0"/>
                                          </p:stCondLst>
                                        </p:cTn>
                                        <p:tgtEl>
                                          <p:spTgt spid="335"/>
                                        </p:tgtEl>
                                        <p:attrNameLst>
                                          <p:attrName>style.visibility</p:attrName>
                                        </p:attrNameLst>
                                      </p:cBhvr>
                                      <p:to>
                                        <p:strVal val="visible"/>
                                      </p:to>
                                    </p:set>
                                    <p:animEffect transition="in" filter="wipe(up)">
                                      <p:cBhvr>
                                        <p:cTn id="558" dur="500"/>
                                        <p:tgtEl>
                                          <p:spTgt spid="335"/>
                                        </p:tgtEl>
                                      </p:cBhvr>
                                    </p:animEffect>
                                  </p:childTnLst>
                                </p:cTn>
                              </p:par>
                            </p:childTnLst>
                          </p:cTn>
                        </p:par>
                      </p:childTnLst>
                    </p:cTn>
                  </p:par>
                  <p:par>
                    <p:cTn id="559" fill="hold">
                      <p:stCondLst>
                        <p:cond delay="indefinite"/>
                      </p:stCondLst>
                      <p:childTnLst>
                        <p:par>
                          <p:cTn id="560" fill="hold">
                            <p:stCondLst>
                              <p:cond delay="0"/>
                            </p:stCondLst>
                            <p:childTnLst>
                              <p:par>
                                <p:cTn id="561" presetID="22" presetClass="entr" presetSubtype="1" fill="hold" nodeType="clickEffect">
                                  <p:stCondLst>
                                    <p:cond delay="0"/>
                                  </p:stCondLst>
                                  <p:childTnLst>
                                    <p:set>
                                      <p:cBhvr>
                                        <p:cTn id="562" dur="1" fill="hold">
                                          <p:stCondLst>
                                            <p:cond delay="0"/>
                                          </p:stCondLst>
                                        </p:cTn>
                                        <p:tgtEl>
                                          <p:spTgt spid="336"/>
                                        </p:tgtEl>
                                        <p:attrNameLst>
                                          <p:attrName>style.visibility</p:attrName>
                                        </p:attrNameLst>
                                      </p:cBhvr>
                                      <p:to>
                                        <p:strVal val="visible"/>
                                      </p:to>
                                    </p:set>
                                    <p:animEffect transition="in" filter="wipe(up)">
                                      <p:cBhvr>
                                        <p:cTn id="563" dur="500"/>
                                        <p:tgtEl>
                                          <p:spTgt spid="336"/>
                                        </p:tgtEl>
                                      </p:cBhvr>
                                    </p:animEffect>
                                  </p:childTnLst>
                                </p:cTn>
                              </p:par>
                              <p:par>
                                <p:cTn id="564" presetID="10" presetClass="exit" presetSubtype="0" fill="hold" grpId="1" nodeType="withEffect">
                                  <p:stCondLst>
                                    <p:cond delay="0"/>
                                  </p:stCondLst>
                                  <p:childTnLst>
                                    <p:animEffect transition="out" filter="fade">
                                      <p:cBhvr>
                                        <p:cTn id="565" dur="500"/>
                                        <p:tgtEl>
                                          <p:spTgt spid="334"/>
                                        </p:tgtEl>
                                      </p:cBhvr>
                                    </p:animEffect>
                                    <p:set>
                                      <p:cBhvr>
                                        <p:cTn id="566" dur="1" fill="hold">
                                          <p:stCondLst>
                                            <p:cond delay="499"/>
                                          </p:stCondLst>
                                        </p:cTn>
                                        <p:tgtEl>
                                          <p:spTgt spid="334"/>
                                        </p:tgtEl>
                                        <p:attrNameLst>
                                          <p:attrName>style.visibility</p:attrName>
                                        </p:attrNameLst>
                                      </p:cBhvr>
                                      <p:to>
                                        <p:strVal val="hidden"/>
                                      </p:to>
                                    </p:set>
                                  </p:childTnLst>
                                </p:cTn>
                              </p:par>
                              <p:par>
                                <p:cTn id="567" presetID="21" presetClass="emph" presetSubtype="0" fill="hold" nodeType="withEffect">
                                  <p:stCondLst>
                                    <p:cond delay="0"/>
                                  </p:stCondLst>
                                  <p:childTnLst>
                                    <p:animClr clrSpc="hsl" dir="cw">
                                      <p:cBhvr override="childStyle">
                                        <p:cTn id="568" dur="500" fill="hold"/>
                                        <p:tgtEl>
                                          <p:spTgt spid="335"/>
                                        </p:tgtEl>
                                        <p:attrNameLst>
                                          <p:attrName>style.color</p:attrName>
                                        </p:attrNameLst>
                                      </p:cBhvr>
                                      <p:by>
                                        <p:hsl h="7200000" s="0" l="0"/>
                                      </p:by>
                                    </p:animClr>
                                    <p:animClr clrSpc="hsl" dir="cw">
                                      <p:cBhvr>
                                        <p:cTn id="569" dur="500" fill="hold"/>
                                        <p:tgtEl>
                                          <p:spTgt spid="335"/>
                                        </p:tgtEl>
                                        <p:attrNameLst>
                                          <p:attrName>fillcolor</p:attrName>
                                        </p:attrNameLst>
                                      </p:cBhvr>
                                      <p:by>
                                        <p:hsl h="7200000" s="0" l="0"/>
                                      </p:by>
                                    </p:animClr>
                                    <p:animClr clrSpc="hsl" dir="cw">
                                      <p:cBhvr>
                                        <p:cTn id="570" dur="500" fill="hold"/>
                                        <p:tgtEl>
                                          <p:spTgt spid="335"/>
                                        </p:tgtEl>
                                        <p:attrNameLst>
                                          <p:attrName>stroke.color</p:attrName>
                                        </p:attrNameLst>
                                      </p:cBhvr>
                                      <p:by>
                                        <p:hsl h="7200000" s="0" l="0"/>
                                      </p:by>
                                    </p:animClr>
                                    <p:set>
                                      <p:cBhvr>
                                        <p:cTn id="571" dur="500" fill="hold"/>
                                        <p:tgtEl>
                                          <p:spTgt spid="335"/>
                                        </p:tgtEl>
                                        <p:attrNameLst>
                                          <p:attrName>fill.type</p:attrName>
                                        </p:attrNameLst>
                                      </p:cBhvr>
                                      <p:to>
                                        <p:strVal val="solid"/>
                                      </p:to>
                                    </p:set>
                                  </p:childTnLst>
                                </p:cTn>
                              </p:par>
                            </p:childTnLst>
                          </p:cTn>
                        </p:par>
                      </p:childTnLst>
                    </p:cTn>
                  </p:par>
                  <p:par>
                    <p:cTn id="572" fill="hold">
                      <p:stCondLst>
                        <p:cond delay="indefinite"/>
                      </p:stCondLst>
                      <p:childTnLst>
                        <p:par>
                          <p:cTn id="573" fill="hold">
                            <p:stCondLst>
                              <p:cond delay="0"/>
                            </p:stCondLst>
                            <p:childTnLst>
                              <p:par>
                                <p:cTn id="574" presetID="10" presetClass="entr" presetSubtype="0" fill="hold" grpId="0" nodeType="clickEffect">
                                  <p:stCondLst>
                                    <p:cond delay="0"/>
                                  </p:stCondLst>
                                  <p:childTnLst>
                                    <p:set>
                                      <p:cBhvr>
                                        <p:cTn id="575" dur="1" fill="hold">
                                          <p:stCondLst>
                                            <p:cond delay="0"/>
                                          </p:stCondLst>
                                        </p:cTn>
                                        <p:tgtEl>
                                          <p:spTgt spid="337"/>
                                        </p:tgtEl>
                                        <p:attrNameLst>
                                          <p:attrName>style.visibility</p:attrName>
                                        </p:attrNameLst>
                                      </p:cBhvr>
                                      <p:to>
                                        <p:strVal val="visible"/>
                                      </p:to>
                                    </p:set>
                                    <p:animEffect transition="in" filter="fade">
                                      <p:cBhvr>
                                        <p:cTn id="576" dur="500"/>
                                        <p:tgtEl>
                                          <p:spTgt spid="337"/>
                                        </p:tgtEl>
                                      </p:cBhvr>
                                    </p:animEffect>
                                  </p:childTnLst>
                                </p:cTn>
                              </p:par>
                            </p:childTnLst>
                          </p:cTn>
                        </p:par>
                      </p:childTnLst>
                    </p:cTn>
                  </p:par>
                  <p:par>
                    <p:cTn id="577" fill="hold">
                      <p:stCondLst>
                        <p:cond delay="indefinite"/>
                      </p:stCondLst>
                      <p:childTnLst>
                        <p:par>
                          <p:cTn id="578" fill="hold">
                            <p:stCondLst>
                              <p:cond delay="0"/>
                            </p:stCondLst>
                            <p:childTnLst>
                              <p:par>
                                <p:cTn id="579" presetID="22" presetClass="entr" presetSubtype="1" fill="hold" nodeType="clickEffect">
                                  <p:stCondLst>
                                    <p:cond delay="0"/>
                                  </p:stCondLst>
                                  <p:childTnLst>
                                    <p:set>
                                      <p:cBhvr>
                                        <p:cTn id="580" dur="1" fill="hold">
                                          <p:stCondLst>
                                            <p:cond delay="0"/>
                                          </p:stCondLst>
                                        </p:cTn>
                                        <p:tgtEl>
                                          <p:spTgt spid="338"/>
                                        </p:tgtEl>
                                        <p:attrNameLst>
                                          <p:attrName>style.visibility</p:attrName>
                                        </p:attrNameLst>
                                      </p:cBhvr>
                                      <p:to>
                                        <p:strVal val="visible"/>
                                      </p:to>
                                    </p:set>
                                    <p:animEffect transition="in" filter="wipe(up)">
                                      <p:cBhvr>
                                        <p:cTn id="581" dur="500"/>
                                        <p:tgtEl>
                                          <p:spTgt spid="338"/>
                                        </p:tgtEl>
                                      </p:cBhvr>
                                    </p:animEffect>
                                  </p:childTnLst>
                                </p:cTn>
                              </p:par>
                            </p:childTnLst>
                          </p:cTn>
                        </p:par>
                      </p:childTnLst>
                    </p:cTn>
                  </p:par>
                  <p:par>
                    <p:cTn id="582" fill="hold">
                      <p:stCondLst>
                        <p:cond delay="indefinite"/>
                      </p:stCondLst>
                      <p:childTnLst>
                        <p:par>
                          <p:cTn id="583" fill="hold">
                            <p:stCondLst>
                              <p:cond delay="0"/>
                            </p:stCondLst>
                            <p:childTnLst>
                              <p:par>
                                <p:cTn id="584" presetID="22" presetClass="entr" presetSubtype="1" fill="hold" nodeType="clickEffect">
                                  <p:stCondLst>
                                    <p:cond delay="0"/>
                                  </p:stCondLst>
                                  <p:childTnLst>
                                    <p:set>
                                      <p:cBhvr>
                                        <p:cTn id="585" dur="1" fill="hold">
                                          <p:stCondLst>
                                            <p:cond delay="0"/>
                                          </p:stCondLst>
                                        </p:cTn>
                                        <p:tgtEl>
                                          <p:spTgt spid="339"/>
                                        </p:tgtEl>
                                        <p:attrNameLst>
                                          <p:attrName>style.visibility</p:attrName>
                                        </p:attrNameLst>
                                      </p:cBhvr>
                                      <p:to>
                                        <p:strVal val="visible"/>
                                      </p:to>
                                    </p:set>
                                    <p:animEffect transition="in" filter="wipe(up)">
                                      <p:cBhvr>
                                        <p:cTn id="586" dur="500"/>
                                        <p:tgtEl>
                                          <p:spTgt spid="339"/>
                                        </p:tgtEl>
                                      </p:cBhvr>
                                    </p:animEffect>
                                  </p:childTnLst>
                                </p:cTn>
                              </p:par>
                              <p:par>
                                <p:cTn id="587" presetID="10" presetClass="exit" presetSubtype="0" fill="hold" grpId="1" nodeType="withEffect">
                                  <p:stCondLst>
                                    <p:cond delay="0"/>
                                  </p:stCondLst>
                                  <p:childTnLst>
                                    <p:animEffect transition="out" filter="fade">
                                      <p:cBhvr>
                                        <p:cTn id="588" dur="500"/>
                                        <p:tgtEl>
                                          <p:spTgt spid="337"/>
                                        </p:tgtEl>
                                      </p:cBhvr>
                                    </p:animEffect>
                                    <p:set>
                                      <p:cBhvr>
                                        <p:cTn id="589" dur="1" fill="hold">
                                          <p:stCondLst>
                                            <p:cond delay="499"/>
                                          </p:stCondLst>
                                        </p:cTn>
                                        <p:tgtEl>
                                          <p:spTgt spid="337"/>
                                        </p:tgtEl>
                                        <p:attrNameLst>
                                          <p:attrName>style.visibility</p:attrName>
                                        </p:attrNameLst>
                                      </p:cBhvr>
                                      <p:to>
                                        <p:strVal val="hidden"/>
                                      </p:to>
                                    </p:set>
                                  </p:childTnLst>
                                </p:cTn>
                              </p:par>
                              <p:par>
                                <p:cTn id="590" presetID="21" presetClass="emph" presetSubtype="0" fill="hold" nodeType="withEffect">
                                  <p:stCondLst>
                                    <p:cond delay="0"/>
                                  </p:stCondLst>
                                  <p:childTnLst>
                                    <p:animClr clrSpc="hsl" dir="cw">
                                      <p:cBhvr override="childStyle">
                                        <p:cTn id="591" dur="500" fill="hold"/>
                                        <p:tgtEl>
                                          <p:spTgt spid="338"/>
                                        </p:tgtEl>
                                        <p:attrNameLst>
                                          <p:attrName>style.color</p:attrName>
                                        </p:attrNameLst>
                                      </p:cBhvr>
                                      <p:by>
                                        <p:hsl h="7200000" s="0" l="0"/>
                                      </p:by>
                                    </p:animClr>
                                    <p:animClr clrSpc="hsl" dir="cw">
                                      <p:cBhvr>
                                        <p:cTn id="592" dur="500" fill="hold"/>
                                        <p:tgtEl>
                                          <p:spTgt spid="338"/>
                                        </p:tgtEl>
                                        <p:attrNameLst>
                                          <p:attrName>fillcolor</p:attrName>
                                        </p:attrNameLst>
                                      </p:cBhvr>
                                      <p:by>
                                        <p:hsl h="7200000" s="0" l="0"/>
                                      </p:by>
                                    </p:animClr>
                                    <p:animClr clrSpc="hsl" dir="cw">
                                      <p:cBhvr>
                                        <p:cTn id="593" dur="500" fill="hold"/>
                                        <p:tgtEl>
                                          <p:spTgt spid="338"/>
                                        </p:tgtEl>
                                        <p:attrNameLst>
                                          <p:attrName>stroke.color</p:attrName>
                                        </p:attrNameLst>
                                      </p:cBhvr>
                                      <p:by>
                                        <p:hsl h="7200000" s="0" l="0"/>
                                      </p:by>
                                    </p:animClr>
                                    <p:set>
                                      <p:cBhvr>
                                        <p:cTn id="594" dur="500" fill="hold"/>
                                        <p:tgtEl>
                                          <p:spTgt spid="338"/>
                                        </p:tgtEl>
                                        <p:attrNameLst>
                                          <p:attrName>fill.type</p:attrName>
                                        </p:attrNameLst>
                                      </p:cBhvr>
                                      <p:to>
                                        <p:strVal val="solid"/>
                                      </p:to>
                                    </p:set>
                                  </p:childTnLst>
                                </p:cTn>
                              </p:par>
                            </p:childTnLst>
                          </p:cTn>
                        </p:par>
                      </p:childTnLst>
                    </p:cTn>
                  </p:par>
                  <p:par>
                    <p:cTn id="595" fill="hold">
                      <p:stCondLst>
                        <p:cond delay="indefinite"/>
                      </p:stCondLst>
                      <p:childTnLst>
                        <p:par>
                          <p:cTn id="596" fill="hold">
                            <p:stCondLst>
                              <p:cond delay="0"/>
                            </p:stCondLst>
                            <p:childTnLst>
                              <p:par>
                                <p:cTn id="597" presetID="10" presetClass="entr" presetSubtype="0" fill="hold" grpId="0" nodeType="clickEffect">
                                  <p:stCondLst>
                                    <p:cond delay="0"/>
                                  </p:stCondLst>
                                  <p:childTnLst>
                                    <p:set>
                                      <p:cBhvr>
                                        <p:cTn id="598" dur="1" fill="hold">
                                          <p:stCondLst>
                                            <p:cond delay="0"/>
                                          </p:stCondLst>
                                        </p:cTn>
                                        <p:tgtEl>
                                          <p:spTgt spid="340"/>
                                        </p:tgtEl>
                                        <p:attrNameLst>
                                          <p:attrName>style.visibility</p:attrName>
                                        </p:attrNameLst>
                                      </p:cBhvr>
                                      <p:to>
                                        <p:strVal val="visible"/>
                                      </p:to>
                                    </p:set>
                                    <p:animEffect transition="in" filter="fade">
                                      <p:cBhvr>
                                        <p:cTn id="599" dur="500"/>
                                        <p:tgtEl>
                                          <p:spTgt spid="340"/>
                                        </p:tgtEl>
                                      </p:cBhvr>
                                    </p:animEffect>
                                  </p:childTnLst>
                                </p:cTn>
                              </p:par>
                            </p:childTnLst>
                          </p:cTn>
                        </p:par>
                      </p:childTnLst>
                    </p:cTn>
                  </p:par>
                  <p:par>
                    <p:cTn id="600" fill="hold">
                      <p:stCondLst>
                        <p:cond delay="indefinite"/>
                      </p:stCondLst>
                      <p:childTnLst>
                        <p:par>
                          <p:cTn id="601" fill="hold">
                            <p:stCondLst>
                              <p:cond delay="0"/>
                            </p:stCondLst>
                            <p:childTnLst>
                              <p:par>
                                <p:cTn id="602" presetID="22" presetClass="entr" presetSubtype="1" fill="hold" nodeType="clickEffect">
                                  <p:stCondLst>
                                    <p:cond delay="0"/>
                                  </p:stCondLst>
                                  <p:childTnLst>
                                    <p:set>
                                      <p:cBhvr>
                                        <p:cTn id="603" dur="1" fill="hold">
                                          <p:stCondLst>
                                            <p:cond delay="0"/>
                                          </p:stCondLst>
                                        </p:cTn>
                                        <p:tgtEl>
                                          <p:spTgt spid="341"/>
                                        </p:tgtEl>
                                        <p:attrNameLst>
                                          <p:attrName>style.visibility</p:attrName>
                                        </p:attrNameLst>
                                      </p:cBhvr>
                                      <p:to>
                                        <p:strVal val="visible"/>
                                      </p:to>
                                    </p:set>
                                    <p:animEffect transition="in" filter="wipe(up)">
                                      <p:cBhvr>
                                        <p:cTn id="604" dur="500"/>
                                        <p:tgtEl>
                                          <p:spTgt spid="341"/>
                                        </p:tgtEl>
                                      </p:cBhvr>
                                    </p:animEffect>
                                  </p:childTnLst>
                                </p:cTn>
                              </p:par>
                            </p:childTnLst>
                          </p:cTn>
                        </p:par>
                      </p:childTnLst>
                    </p:cTn>
                  </p:par>
                  <p:par>
                    <p:cTn id="605" fill="hold">
                      <p:stCondLst>
                        <p:cond delay="indefinite"/>
                      </p:stCondLst>
                      <p:childTnLst>
                        <p:par>
                          <p:cTn id="606" fill="hold">
                            <p:stCondLst>
                              <p:cond delay="0"/>
                            </p:stCondLst>
                            <p:childTnLst>
                              <p:par>
                                <p:cTn id="607" presetID="22" presetClass="entr" presetSubtype="1" fill="hold" nodeType="clickEffect">
                                  <p:stCondLst>
                                    <p:cond delay="0"/>
                                  </p:stCondLst>
                                  <p:childTnLst>
                                    <p:set>
                                      <p:cBhvr>
                                        <p:cTn id="608" dur="1" fill="hold">
                                          <p:stCondLst>
                                            <p:cond delay="0"/>
                                          </p:stCondLst>
                                        </p:cTn>
                                        <p:tgtEl>
                                          <p:spTgt spid="342"/>
                                        </p:tgtEl>
                                        <p:attrNameLst>
                                          <p:attrName>style.visibility</p:attrName>
                                        </p:attrNameLst>
                                      </p:cBhvr>
                                      <p:to>
                                        <p:strVal val="visible"/>
                                      </p:to>
                                    </p:set>
                                    <p:animEffect transition="in" filter="wipe(up)">
                                      <p:cBhvr>
                                        <p:cTn id="609" dur="500"/>
                                        <p:tgtEl>
                                          <p:spTgt spid="342"/>
                                        </p:tgtEl>
                                      </p:cBhvr>
                                    </p:animEffect>
                                  </p:childTnLst>
                                </p:cTn>
                              </p:par>
                              <p:par>
                                <p:cTn id="610" presetID="10" presetClass="exit" presetSubtype="0" fill="hold" grpId="1" nodeType="withEffect">
                                  <p:stCondLst>
                                    <p:cond delay="0"/>
                                  </p:stCondLst>
                                  <p:childTnLst>
                                    <p:animEffect transition="out" filter="fade">
                                      <p:cBhvr>
                                        <p:cTn id="611" dur="500"/>
                                        <p:tgtEl>
                                          <p:spTgt spid="340"/>
                                        </p:tgtEl>
                                      </p:cBhvr>
                                    </p:animEffect>
                                    <p:set>
                                      <p:cBhvr>
                                        <p:cTn id="612" dur="1" fill="hold">
                                          <p:stCondLst>
                                            <p:cond delay="499"/>
                                          </p:stCondLst>
                                        </p:cTn>
                                        <p:tgtEl>
                                          <p:spTgt spid="340"/>
                                        </p:tgtEl>
                                        <p:attrNameLst>
                                          <p:attrName>style.visibility</p:attrName>
                                        </p:attrNameLst>
                                      </p:cBhvr>
                                      <p:to>
                                        <p:strVal val="hidden"/>
                                      </p:to>
                                    </p:set>
                                  </p:childTnLst>
                                </p:cTn>
                              </p:par>
                              <p:par>
                                <p:cTn id="613" presetID="21" presetClass="emph" presetSubtype="0" fill="hold" nodeType="withEffect">
                                  <p:stCondLst>
                                    <p:cond delay="0"/>
                                  </p:stCondLst>
                                  <p:childTnLst>
                                    <p:animClr clrSpc="hsl" dir="cw">
                                      <p:cBhvr override="childStyle">
                                        <p:cTn id="614" dur="500" fill="hold"/>
                                        <p:tgtEl>
                                          <p:spTgt spid="341"/>
                                        </p:tgtEl>
                                        <p:attrNameLst>
                                          <p:attrName>style.color</p:attrName>
                                        </p:attrNameLst>
                                      </p:cBhvr>
                                      <p:by>
                                        <p:hsl h="7200000" s="0" l="0"/>
                                      </p:by>
                                    </p:animClr>
                                    <p:animClr clrSpc="hsl" dir="cw">
                                      <p:cBhvr>
                                        <p:cTn id="615" dur="500" fill="hold"/>
                                        <p:tgtEl>
                                          <p:spTgt spid="341"/>
                                        </p:tgtEl>
                                        <p:attrNameLst>
                                          <p:attrName>fillcolor</p:attrName>
                                        </p:attrNameLst>
                                      </p:cBhvr>
                                      <p:by>
                                        <p:hsl h="7200000" s="0" l="0"/>
                                      </p:by>
                                    </p:animClr>
                                    <p:animClr clrSpc="hsl" dir="cw">
                                      <p:cBhvr>
                                        <p:cTn id="616" dur="500" fill="hold"/>
                                        <p:tgtEl>
                                          <p:spTgt spid="341"/>
                                        </p:tgtEl>
                                        <p:attrNameLst>
                                          <p:attrName>stroke.color</p:attrName>
                                        </p:attrNameLst>
                                      </p:cBhvr>
                                      <p:by>
                                        <p:hsl h="7200000" s="0" l="0"/>
                                      </p:by>
                                    </p:animClr>
                                    <p:set>
                                      <p:cBhvr>
                                        <p:cTn id="617" dur="500" fill="hold"/>
                                        <p:tgtEl>
                                          <p:spTgt spid="341"/>
                                        </p:tgtEl>
                                        <p:attrNameLst>
                                          <p:attrName>fill.type</p:attrName>
                                        </p:attrNameLst>
                                      </p:cBhvr>
                                      <p:to>
                                        <p:strVal val="solid"/>
                                      </p:to>
                                    </p:set>
                                  </p:childTnLst>
                                </p:cTn>
                              </p:par>
                            </p:childTnLst>
                          </p:cTn>
                        </p:par>
                      </p:childTnLst>
                    </p:cTn>
                  </p:par>
                  <p:par>
                    <p:cTn id="618" fill="hold">
                      <p:stCondLst>
                        <p:cond delay="indefinite"/>
                      </p:stCondLst>
                      <p:childTnLst>
                        <p:par>
                          <p:cTn id="619" fill="hold">
                            <p:stCondLst>
                              <p:cond delay="0"/>
                            </p:stCondLst>
                            <p:childTnLst>
                              <p:par>
                                <p:cTn id="620" presetID="10" presetClass="entr" presetSubtype="0" fill="hold" grpId="0" nodeType="clickEffect">
                                  <p:stCondLst>
                                    <p:cond delay="0"/>
                                  </p:stCondLst>
                                  <p:childTnLst>
                                    <p:set>
                                      <p:cBhvr>
                                        <p:cTn id="621" dur="1" fill="hold">
                                          <p:stCondLst>
                                            <p:cond delay="0"/>
                                          </p:stCondLst>
                                        </p:cTn>
                                        <p:tgtEl>
                                          <p:spTgt spid="343"/>
                                        </p:tgtEl>
                                        <p:attrNameLst>
                                          <p:attrName>style.visibility</p:attrName>
                                        </p:attrNameLst>
                                      </p:cBhvr>
                                      <p:to>
                                        <p:strVal val="visible"/>
                                      </p:to>
                                    </p:set>
                                    <p:animEffect transition="in" filter="fade">
                                      <p:cBhvr>
                                        <p:cTn id="622" dur="500"/>
                                        <p:tgtEl>
                                          <p:spTgt spid="343"/>
                                        </p:tgtEl>
                                      </p:cBhvr>
                                    </p:animEffect>
                                  </p:childTnLst>
                                </p:cTn>
                              </p:par>
                            </p:childTnLst>
                          </p:cTn>
                        </p:par>
                      </p:childTnLst>
                    </p:cTn>
                  </p:par>
                  <p:par>
                    <p:cTn id="623" fill="hold">
                      <p:stCondLst>
                        <p:cond delay="indefinite"/>
                      </p:stCondLst>
                      <p:childTnLst>
                        <p:par>
                          <p:cTn id="624" fill="hold">
                            <p:stCondLst>
                              <p:cond delay="0"/>
                            </p:stCondLst>
                            <p:childTnLst>
                              <p:par>
                                <p:cTn id="625" presetID="22" presetClass="entr" presetSubtype="1" fill="hold" nodeType="clickEffect">
                                  <p:stCondLst>
                                    <p:cond delay="0"/>
                                  </p:stCondLst>
                                  <p:childTnLst>
                                    <p:set>
                                      <p:cBhvr>
                                        <p:cTn id="626" dur="1" fill="hold">
                                          <p:stCondLst>
                                            <p:cond delay="0"/>
                                          </p:stCondLst>
                                        </p:cTn>
                                        <p:tgtEl>
                                          <p:spTgt spid="344"/>
                                        </p:tgtEl>
                                        <p:attrNameLst>
                                          <p:attrName>style.visibility</p:attrName>
                                        </p:attrNameLst>
                                      </p:cBhvr>
                                      <p:to>
                                        <p:strVal val="visible"/>
                                      </p:to>
                                    </p:set>
                                    <p:animEffect transition="in" filter="wipe(up)">
                                      <p:cBhvr>
                                        <p:cTn id="627" dur="500"/>
                                        <p:tgtEl>
                                          <p:spTgt spid="344"/>
                                        </p:tgtEl>
                                      </p:cBhvr>
                                    </p:animEffect>
                                  </p:childTnLst>
                                </p:cTn>
                              </p:par>
                            </p:childTnLst>
                          </p:cTn>
                        </p:par>
                      </p:childTnLst>
                    </p:cTn>
                  </p:par>
                  <p:par>
                    <p:cTn id="628" fill="hold">
                      <p:stCondLst>
                        <p:cond delay="indefinite"/>
                      </p:stCondLst>
                      <p:childTnLst>
                        <p:par>
                          <p:cTn id="629" fill="hold">
                            <p:stCondLst>
                              <p:cond delay="0"/>
                            </p:stCondLst>
                            <p:childTnLst>
                              <p:par>
                                <p:cTn id="630" presetID="22" presetClass="entr" presetSubtype="1" fill="hold" nodeType="clickEffect">
                                  <p:stCondLst>
                                    <p:cond delay="0"/>
                                  </p:stCondLst>
                                  <p:childTnLst>
                                    <p:set>
                                      <p:cBhvr>
                                        <p:cTn id="631" dur="1" fill="hold">
                                          <p:stCondLst>
                                            <p:cond delay="0"/>
                                          </p:stCondLst>
                                        </p:cTn>
                                        <p:tgtEl>
                                          <p:spTgt spid="345"/>
                                        </p:tgtEl>
                                        <p:attrNameLst>
                                          <p:attrName>style.visibility</p:attrName>
                                        </p:attrNameLst>
                                      </p:cBhvr>
                                      <p:to>
                                        <p:strVal val="visible"/>
                                      </p:to>
                                    </p:set>
                                    <p:animEffect transition="in" filter="wipe(up)">
                                      <p:cBhvr>
                                        <p:cTn id="632" dur="500"/>
                                        <p:tgtEl>
                                          <p:spTgt spid="345"/>
                                        </p:tgtEl>
                                      </p:cBhvr>
                                    </p:animEffect>
                                  </p:childTnLst>
                                </p:cTn>
                              </p:par>
                              <p:par>
                                <p:cTn id="633" presetID="10" presetClass="exit" presetSubtype="0" fill="hold" grpId="1" nodeType="withEffect">
                                  <p:stCondLst>
                                    <p:cond delay="0"/>
                                  </p:stCondLst>
                                  <p:childTnLst>
                                    <p:animEffect transition="out" filter="fade">
                                      <p:cBhvr>
                                        <p:cTn id="634" dur="500"/>
                                        <p:tgtEl>
                                          <p:spTgt spid="343"/>
                                        </p:tgtEl>
                                      </p:cBhvr>
                                    </p:animEffect>
                                    <p:set>
                                      <p:cBhvr>
                                        <p:cTn id="635" dur="1" fill="hold">
                                          <p:stCondLst>
                                            <p:cond delay="499"/>
                                          </p:stCondLst>
                                        </p:cTn>
                                        <p:tgtEl>
                                          <p:spTgt spid="343"/>
                                        </p:tgtEl>
                                        <p:attrNameLst>
                                          <p:attrName>style.visibility</p:attrName>
                                        </p:attrNameLst>
                                      </p:cBhvr>
                                      <p:to>
                                        <p:strVal val="hidden"/>
                                      </p:to>
                                    </p:set>
                                  </p:childTnLst>
                                </p:cTn>
                              </p:par>
                              <p:par>
                                <p:cTn id="636" presetID="21" presetClass="emph" presetSubtype="0" fill="hold" nodeType="withEffect">
                                  <p:stCondLst>
                                    <p:cond delay="0"/>
                                  </p:stCondLst>
                                  <p:childTnLst>
                                    <p:animClr clrSpc="hsl" dir="cw">
                                      <p:cBhvr override="childStyle">
                                        <p:cTn id="637" dur="500" fill="hold"/>
                                        <p:tgtEl>
                                          <p:spTgt spid="344"/>
                                        </p:tgtEl>
                                        <p:attrNameLst>
                                          <p:attrName>style.color</p:attrName>
                                        </p:attrNameLst>
                                      </p:cBhvr>
                                      <p:by>
                                        <p:hsl h="7200000" s="0" l="0"/>
                                      </p:by>
                                    </p:animClr>
                                    <p:animClr clrSpc="hsl" dir="cw">
                                      <p:cBhvr>
                                        <p:cTn id="638" dur="500" fill="hold"/>
                                        <p:tgtEl>
                                          <p:spTgt spid="344"/>
                                        </p:tgtEl>
                                        <p:attrNameLst>
                                          <p:attrName>fillcolor</p:attrName>
                                        </p:attrNameLst>
                                      </p:cBhvr>
                                      <p:by>
                                        <p:hsl h="7200000" s="0" l="0"/>
                                      </p:by>
                                    </p:animClr>
                                    <p:animClr clrSpc="hsl" dir="cw">
                                      <p:cBhvr>
                                        <p:cTn id="639" dur="500" fill="hold"/>
                                        <p:tgtEl>
                                          <p:spTgt spid="344"/>
                                        </p:tgtEl>
                                        <p:attrNameLst>
                                          <p:attrName>stroke.color</p:attrName>
                                        </p:attrNameLst>
                                      </p:cBhvr>
                                      <p:by>
                                        <p:hsl h="7200000" s="0" l="0"/>
                                      </p:by>
                                    </p:animClr>
                                    <p:set>
                                      <p:cBhvr>
                                        <p:cTn id="640" dur="500" fill="hold"/>
                                        <p:tgtEl>
                                          <p:spTgt spid="344"/>
                                        </p:tgtEl>
                                        <p:attrNameLst>
                                          <p:attrName>fill.type</p:attrName>
                                        </p:attrNameLst>
                                      </p:cBhvr>
                                      <p:to>
                                        <p:strVal val="solid"/>
                                      </p:to>
                                    </p:set>
                                  </p:childTnLst>
                                </p:cTn>
                              </p:par>
                            </p:childTnLst>
                          </p:cTn>
                        </p:par>
                      </p:childTnLst>
                    </p:cTn>
                  </p:par>
                  <p:par>
                    <p:cTn id="641" fill="hold">
                      <p:stCondLst>
                        <p:cond delay="indefinite"/>
                      </p:stCondLst>
                      <p:childTnLst>
                        <p:par>
                          <p:cTn id="642" fill="hold">
                            <p:stCondLst>
                              <p:cond delay="0"/>
                            </p:stCondLst>
                            <p:childTnLst>
                              <p:par>
                                <p:cTn id="643" presetID="10" presetClass="entr" presetSubtype="0" fill="hold" grpId="0" nodeType="clickEffect">
                                  <p:stCondLst>
                                    <p:cond delay="0"/>
                                  </p:stCondLst>
                                  <p:childTnLst>
                                    <p:set>
                                      <p:cBhvr>
                                        <p:cTn id="644" dur="1" fill="hold">
                                          <p:stCondLst>
                                            <p:cond delay="0"/>
                                          </p:stCondLst>
                                        </p:cTn>
                                        <p:tgtEl>
                                          <p:spTgt spid="346"/>
                                        </p:tgtEl>
                                        <p:attrNameLst>
                                          <p:attrName>style.visibility</p:attrName>
                                        </p:attrNameLst>
                                      </p:cBhvr>
                                      <p:to>
                                        <p:strVal val="visible"/>
                                      </p:to>
                                    </p:set>
                                    <p:animEffect transition="in" filter="fade">
                                      <p:cBhvr>
                                        <p:cTn id="645" dur="500"/>
                                        <p:tgtEl>
                                          <p:spTgt spid="346"/>
                                        </p:tgtEl>
                                      </p:cBhvr>
                                    </p:animEffect>
                                  </p:childTnLst>
                                </p:cTn>
                              </p:par>
                            </p:childTnLst>
                          </p:cTn>
                        </p:par>
                      </p:childTnLst>
                    </p:cTn>
                  </p:par>
                  <p:par>
                    <p:cTn id="646" fill="hold">
                      <p:stCondLst>
                        <p:cond delay="indefinite"/>
                      </p:stCondLst>
                      <p:childTnLst>
                        <p:par>
                          <p:cTn id="647" fill="hold">
                            <p:stCondLst>
                              <p:cond delay="0"/>
                            </p:stCondLst>
                            <p:childTnLst>
                              <p:par>
                                <p:cTn id="648" presetID="22" presetClass="entr" presetSubtype="1" fill="hold" nodeType="clickEffect">
                                  <p:stCondLst>
                                    <p:cond delay="0"/>
                                  </p:stCondLst>
                                  <p:childTnLst>
                                    <p:set>
                                      <p:cBhvr>
                                        <p:cTn id="649" dur="1" fill="hold">
                                          <p:stCondLst>
                                            <p:cond delay="0"/>
                                          </p:stCondLst>
                                        </p:cTn>
                                        <p:tgtEl>
                                          <p:spTgt spid="347"/>
                                        </p:tgtEl>
                                        <p:attrNameLst>
                                          <p:attrName>style.visibility</p:attrName>
                                        </p:attrNameLst>
                                      </p:cBhvr>
                                      <p:to>
                                        <p:strVal val="visible"/>
                                      </p:to>
                                    </p:set>
                                    <p:animEffect transition="in" filter="wipe(up)">
                                      <p:cBhvr>
                                        <p:cTn id="650" dur="500"/>
                                        <p:tgtEl>
                                          <p:spTgt spid="347"/>
                                        </p:tgtEl>
                                      </p:cBhvr>
                                    </p:animEffect>
                                  </p:childTnLst>
                                </p:cTn>
                              </p:par>
                            </p:childTnLst>
                          </p:cTn>
                        </p:par>
                      </p:childTnLst>
                    </p:cTn>
                  </p:par>
                  <p:par>
                    <p:cTn id="651" fill="hold">
                      <p:stCondLst>
                        <p:cond delay="indefinite"/>
                      </p:stCondLst>
                      <p:childTnLst>
                        <p:par>
                          <p:cTn id="652" fill="hold">
                            <p:stCondLst>
                              <p:cond delay="0"/>
                            </p:stCondLst>
                            <p:childTnLst>
                              <p:par>
                                <p:cTn id="653" presetID="22" presetClass="entr" presetSubtype="1" fill="hold" nodeType="clickEffect">
                                  <p:stCondLst>
                                    <p:cond delay="0"/>
                                  </p:stCondLst>
                                  <p:childTnLst>
                                    <p:set>
                                      <p:cBhvr>
                                        <p:cTn id="654" dur="1" fill="hold">
                                          <p:stCondLst>
                                            <p:cond delay="0"/>
                                          </p:stCondLst>
                                        </p:cTn>
                                        <p:tgtEl>
                                          <p:spTgt spid="348"/>
                                        </p:tgtEl>
                                        <p:attrNameLst>
                                          <p:attrName>style.visibility</p:attrName>
                                        </p:attrNameLst>
                                      </p:cBhvr>
                                      <p:to>
                                        <p:strVal val="visible"/>
                                      </p:to>
                                    </p:set>
                                    <p:animEffect transition="in" filter="wipe(up)">
                                      <p:cBhvr>
                                        <p:cTn id="655" dur="500"/>
                                        <p:tgtEl>
                                          <p:spTgt spid="348"/>
                                        </p:tgtEl>
                                      </p:cBhvr>
                                    </p:animEffect>
                                  </p:childTnLst>
                                </p:cTn>
                              </p:par>
                              <p:par>
                                <p:cTn id="656" presetID="10" presetClass="exit" presetSubtype="0" fill="hold" grpId="1" nodeType="withEffect">
                                  <p:stCondLst>
                                    <p:cond delay="0"/>
                                  </p:stCondLst>
                                  <p:childTnLst>
                                    <p:animEffect transition="out" filter="fade">
                                      <p:cBhvr>
                                        <p:cTn id="657" dur="500"/>
                                        <p:tgtEl>
                                          <p:spTgt spid="346"/>
                                        </p:tgtEl>
                                      </p:cBhvr>
                                    </p:animEffect>
                                    <p:set>
                                      <p:cBhvr>
                                        <p:cTn id="658" dur="1" fill="hold">
                                          <p:stCondLst>
                                            <p:cond delay="499"/>
                                          </p:stCondLst>
                                        </p:cTn>
                                        <p:tgtEl>
                                          <p:spTgt spid="346"/>
                                        </p:tgtEl>
                                        <p:attrNameLst>
                                          <p:attrName>style.visibility</p:attrName>
                                        </p:attrNameLst>
                                      </p:cBhvr>
                                      <p:to>
                                        <p:strVal val="hidden"/>
                                      </p:to>
                                    </p:set>
                                  </p:childTnLst>
                                </p:cTn>
                              </p:par>
                              <p:par>
                                <p:cTn id="659" presetID="21" presetClass="emph" presetSubtype="0" fill="hold" nodeType="withEffect">
                                  <p:stCondLst>
                                    <p:cond delay="0"/>
                                  </p:stCondLst>
                                  <p:childTnLst>
                                    <p:animClr clrSpc="hsl" dir="cw">
                                      <p:cBhvr override="childStyle">
                                        <p:cTn id="660" dur="500" fill="hold"/>
                                        <p:tgtEl>
                                          <p:spTgt spid="347"/>
                                        </p:tgtEl>
                                        <p:attrNameLst>
                                          <p:attrName>style.color</p:attrName>
                                        </p:attrNameLst>
                                      </p:cBhvr>
                                      <p:by>
                                        <p:hsl h="7200000" s="0" l="0"/>
                                      </p:by>
                                    </p:animClr>
                                    <p:animClr clrSpc="hsl" dir="cw">
                                      <p:cBhvr>
                                        <p:cTn id="661" dur="500" fill="hold"/>
                                        <p:tgtEl>
                                          <p:spTgt spid="347"/>
                                        </p:tgtEl>
                                        <p:attrNameLst>
                                          <p:attrName>fillcolor</p:attrName>
                                        </p:attrNameLst>
                                      </p:cBhvr>
                                      <p:by>
                                        <p:hsl h="7200000" s="0" l="0"/>
                                      </p:by>
                                    </p:animClr>
                                    <p:animClr clrSpc="hsl" dir="cw">
                                      <p:cBhvr>
                                        <p:cTn id="662" dur="500" fill="hold"/>
                                        <p:tgtEl>
                                          <p:spTgt spid="347"/>
                                        </p:tgtEl>
                                        <p:attrNameLst>
                                          <p:attrName>stroke.color</p:attrName>
                                        </p:attrNameLst>
                                      </p:cBhvr>
                                      <p:by>
                                        <p:hsl h="7200000" s="0" l="0"/>
                                      </p:by>
                                    </p:animClr>
                                    <p:set>
                                      <p:cBhvr>
                                        <p:cTn id="663" dur="500" fill="hold"/>
                                        <p:tgtEl>
                                          <p:spTgt spid="347"/>
                                        </p:tgtEl>
                                        <p:attrNameLst>
                                          <p:attrName>fill.type</p:attrName>
                                        </p:attrNameLst>
                                      </p:cBhvr>
                                      <p:to>
                                        <p:strVal val="solid"/>
                                      </p:to>
                                    </p:set>
                                  </p:childTnLst>
                                </p:cTn>
                              </p:par>
                            </p:childTnLst>
                          </p:cTn>
                        </p:par>
                      </p:childTnLst>
                    </p:cTn>
                  </p:par>
                  <p:par>
                    <p:cTn id="664" fill="hold">
                      <p:stCondLst>
                        <p:cond delay="indefinite"/>
                      </p:stCondLst>
                      <p:childTnLst>
                        <p:par>
                          <p:cTn id="665" fill="hold">
                            <p:stCondLst>
                              <p:cond delay="0"/>
                            </p:stCondLst>
                            <p:childTnLst>
                              <p:par>
                                <p:cTn id="666" presetID="10" presetClass="entr" presetSubtype="0" fill="hold" grpId="0" nodeType="clickEffect">
                                  <p:stCondLst>
                                    <p:cond delay="0"/>
                                  </p:stCondLst>
                                  <p:childTnLst>
                                    <p:set>
                                      <p:cBhvr>
                                        <p:cTn id="667" dur="1" fill="hold">
                                          <p:stCondLst>
                                            <p:cond delay="0"/>
                                          </p:stCondLst>
                                        </p:cTn>
                                        <p:tgtEl>
                                          <p:spTgt spid="349"/>
                                        </p:tgtEl>
                                        <p:attrNameLst>
                                          <p:attrName>style.visibility</p:attrName>
                                        </p:attrNameLst>
                                      </p:cBhvr>
                                      <p:to>
                                        <p:strVal val="visible"/>
                                      </p:to>
                                    </p:set>
                                    <p:animEffect transition="in" filter="fade">
                                      <p:cBhvr>
                                        <p:cTn id="668" dur="500"/>
                                        <p:tgtEl>
                                          <p:spTgt spid="349"/>
                                        </p:tgtEl>
                                      </p:cBhvr>
                                    </p:animEffect>
                                  </p:childTnLst>
                                </p:cTn>
                              </p:par>
                            </p:childTnLst>
                          </p:cTn>
                        </p:par>
                      </p:childTnLst>
                    </p:cTn>
                  </p:par>
                  <p:par>
                    <p:cTn id="669" fill="hold">
                      <p:stCondLst>
                        <p:cond delay="indefinite"/>
                      </p:stCondLst>
                      <p:childTnLst>
                        <p:par>
                          <p:cTn id="670" fill="hold">
                            <p:stCondLst>
                              <p:cond delay="0"/>
                            </p:stCondLst>
                            <p:childTnLst>
                              <p:par>
                                <p:cTn id="671" presetID="22" presetClass="entr" presetSubtype="1" fill="hold" nodeType="clickEffect">
                                  <p:stCondLst>
                                    <p:cond delay="0"/>
                                  </p:stCondLst>
                                  <p:childTnLst>
                                    <p:set>
                                      <p:cBhvr>
                                        <p:cTn id="672" dur="1" fill="hold">
                                          <p:stCondLst>
                                            <p:cond delay="0"/>
                                          </p:stCondLst>
                                        </p:cTn>
                                        <p:tgtEl>
                                          <p:spTgt spid="350"/>
                                        </p:tgtEl>
                                        <p:attrNameLst>
                                          <p:attrName>style.visibility</p:attrName>
                                        </p:attrNameLst>
                                      </p:cBhvr>
                                      <p:to>
                                        <p:strVal val="visible"/>
                                      </p:to>
                                    </p:set>
                                    <p:animEffect transition="in" filter="wipe(up)">
                                      <p:cBhvr>
                                        <p:cTn id="673" dur="500"/>
                                        <p:tgtEl>
                                          <p:spTgt spid="350"/>
                                        </p:tgtEl>
                                      </p:cBhvr>
                                    </p:animEffect>
                                  </p:childTnLst>
                                </p:cTn>
                              </p:par>
                            </p:childTnLst>
                          </p:cTn>
                        </p:par>
                      </p:childTnLst>
                    </p:cTn>
                  </p:par>
                  <p:par>
                    <p:cTn id="674" fill="hold">
                      <p:stCondLst>
                        <p:cond delay="indefinite"/>
                      </p:stCondLst>
                      <p:childTnLst>
                        <p:par>
                          <p:cTn id="675" fill="hold">
                            <p:stCondLst>
                              <p:cond delay="0"/>
                            </p:stCondLst>
                            <p:childTnLst>
                              <p:par>
                                <p:cTn id="676" presetID="22" presetClass="entr" presetSubtype="1" fill="hold" nodeType="clickEffect">
                                  <p:stCondLst>
                                    <p:cond delay="0"/>
                                  </p:stCondLst>
                                  <p:childTnLst>
                                    <p:set>
                                      <p:cBhvr>
                                        <p:cTn id="677" dur="1" fill="hold">
                                          <p:stCondLst>
                                            <p:cond delay="0"/>
                                          </p:stCondLst>
                                        </p:cTn>
                                        <p:tgtEl>
                                          <p:spTgt spid="351"/>
                                        </p:tgtEl>
                                        <p:attrNameLst>
                                          <p:attrName>style.visibility</p:attrName>
                                        </p:attrNameLst>
                                      </p:cBhvr>
                                      <p:to>
                                        <p:strVal val="visible"/>
                                      </p:to>
                                    </p:set>
                                    <p:animEffect transition="in" filter="wipe(up)">
                                      <p:cBhvr>
                                        <p:cTn id="678" dur="500"/>
                                        <p:tgtEl>
                                          <p:spTgt spid="351"/>
                                        </p:tgtEl>
                                      </p:cBhvr>
                                    </p:animEffect>
                                  </p:childTnLst>
                                </p:cTn>
                              </p:par>
                              <p:par>
                                <p:cTn id="679" presetID="10" presetClass="exit" presetSubtype="0" fill="hold" grpId="1" nodeType="withEffect">
                                  <p:stCondLst>
                                    <p:cond delay="0"/>
                                  </p:stCondLst>
                                  <p:childTnLst>
                                    <p:animEffect transition="out" filter="fade">
                                      <p:cBhvr>
                                        <p:cTn id="680" dur="500"/>
                                        <p:tgtEl>
                                          <p:spTgt spid="349"/>
                                        </p:tgtEl>
                                      </p:cBhvr>
                                    </p:animEffect>
                                    <p:set>
                                      <p:cBhvr>
                                        <p:cTn id="681" dur="1" fill="hold">
                                          <p:stCondLst>
                                            <p:cond delay="499"/>
                                          </p:stCondLst>
                                        </p:cTn>
                                        <p:tgtEl>
                                          <p:spTgt spid="349"/>
                                        </p:tgtEl>
                                        <p:attrNameLst>
                                          <p:attrName>style.visibility</p:attrName>
                                        </p:attrNameLst>
                                      </p:cBhvr>
                                      <p:to>
                                        <p:strVal val="hidden"/>
                                      </p:to>
                                    </p:set>
                                  </p:childTnLst>
                                </p:cTn>
                              </p:par>
                              <p:par>
                                <p:cTn id="682" presetID="21" presetClass="emph" presetSubtype="0" fill="hold" nodeType="withEffect">
                                  <p:stCondLst>
                                    <p:cond delay="0"/>
                                  </p:stCondLst>
                                  <p:childTnLst>
                                    <p:animClr clrSpc="hsl" dir="cw">
                                      <p:cBhvr override="childStyle">
                                        <p:cTn id="683" dur="500" fill="hold"/>
                                        <p:tgtEl>
                                          <p:spTgt spid="350"/>
                                        </p:tgtEl>
                                        <p:attrNameLst>
                                          <p:attrName>style.color</p:attrName>
                                        </p:attrNameLst>
                                      </p:cBhvr>
                                      <p:by>
                                        <p:hsl h="7200000" s="0" l="0"/>
                                      </p:by>
                                    </p:animClr>
                                    <p:animClr clrSpc="hsl" dir="cw">
                                      <p:cBhvr>
                                        <p:cTn id="684" dur="500" fill="hold"/>
                                        <p:tgtEl>
                                          <p:spTgt spid="350"/>
                                        </p:tgtEl>
                                        <p:attrNameLst>
                                          <p:attrName>fillcolor</p:attrName>
                                        </p:attrNameLst>
                                      </p:cBhvr>
                                      <p:by>
                                        <p:hsl h="7200000" s="0" l="0"/>
                                      </p:by>
                                    </p:animClr>
                                    <p:animClr clrSpc="hsl" dir="cw">
                                      <p:cBhvr>
                                        <p:cTn id="685" dur="500" fill="hold"/>
                                        <p:tgtEl>
                                          <p:spTgt spid="350"/>
                                        </p:tgtEl>
                                        <p:attrNameLst>
                                          <p:attrName>stroke.color</p:attrName>
                                        </p:attrNameLst>
                                      </p:cBhvr>
                                      <p:by>
                                        <p:hsl h="7200000" s="0" l="0"/>
                                      </p:by>
                                    </p:animClr>
                                    <p:set>
                                      <p:cBhvr>
                                        <p:cTn id="686" dur="500" fill="hold"/>
                                        <p:tgtEl>
                                          <p:spTgt spid="350"/>
                                        </p:tgtEl>
                                        <p:attrNameLst>
                                          <p:attrName>fill.type</p:attrName>
                                        </p:attrNameLst>
                                      </p:cBhvr>
                                      <p:to>
                                        <p:strVal val="solid"/>
                                      </p:to>
                                    </p:set>
                                  </p:childTnLst>
                                </p:cTn>
                              </p:par>
                            </p:childTnLst>
                          </p:cTn>
                        </p:par>
                      </p:childTnLst>
                    </p:cTn>
                  </p:par>
                  <p:par>
                    <p:cTn id="687" fill="hold">
                      <p:stCondLst>
                        <p:cond delay="indefinite"/>
                      </p:stCondLst>
                      <p:childTnLst>
                        <p:par>
                          <p:cTn id="688" fill="hold">
                            <p:stCondLst>
                              <p:cond delay="0"/>
                            </p:stCondLst>
                            <p:childTnLst>
                              <p:par>
                                <p:cTn id="689" presetID="10" presetClass="entr" presetSubtype="0" fill="hold" grpId="0" nodeType="clickEffect">
                                  <p:stCondLst>
                                    <p:cond delay="0"/>
                                  </p:stCondLst>
                                  <p:childTnLst>
                                    <p:set>
                                      <p:cBhvr>
                                        <p:cTn id="690" dur="1" fill="hold">
                                          <p:stCondLst>
                                            <p:cond delay="0"/>
                                          </p:stCondLst>
                                        </p:cTn>
                                        <p:tgtEl>
                                          <p:spTgt spid="352"/>
                                        </p:tgtEl>
                                        <p:attrNameLst>
                                          <p:attrName>style.visibility</p:attrName>
                                        </p:attrNameLst>
                                      </p:cBhvr>
                                      <p:to>
                                        <p:strVal val="visible"/>
                                      </p:to>
                                    </p:set>
                                    <p:animEffect transition="in" filter="fade">
                                      <p:cBhvr>
                                        <p:cTn id="691" dur="500"/>
                                        <p:tgtEl>
                                          <p:spTgt spid="352"/>
                                        </p:tgtEl>
                                      </p:cBhvr>
                                    </p:animEffect>
                                  </p:childTnLst>
                                </p:cTn>
                              </p:par>
                            </p:childTnLst>
                          </p:cTn>
                        </p:par>
                      </p:childTnLst>
                    </p:cTn>
                  </p:par>
                  <p:par>
                    <p:cTn id="692" fill="hold">
                      <p:stCondLst>
                        <p:cond delay="indefinite"/>
                      </p:stCondLst>
                      <p:childTnLst>
                        <p:par>
                          <p:cTn id="693" fill="hold">
                            <p:stCondLst>
                              <p:cond delay="0"/>
                            </p:stCondLst>
                            <p:childTnLst>
                              <p:par>
                                <p:cTn id="694" presetID="22" presetClass="entr" presetSubtype="1" fill="hold" nodeType="clickEffect">
                                  <p:stCondLst>
                                    <p:cond delay="0"/>
                                  </p:stCondLst>
                                  <p:childTnLst>
                                    <p:set>
                                      <p:cBhvr>
                                        <p:cTn id="695" dur="1" fill="hold">
                                          <p:stCondLst>
                                            <p:cond delay="0"/>
                                          </p:stCondLst>
                                        </p:cTn>
                                        <p:tgtEl>
                                          <p:spTgt spid="353"/>
                                        </p:tgtEl>
                                        <p:attrNameLst>
                                          <p:attrName>style.visibility</p:attrName>
                                        </p:attrNameLst>
                                      </p:cBhvr>
                                      <p:to>
                                        <p:strVal val="visible"/>
                                      </p:to>
                                    </p:set>
                                    <p:animEffect transition="in" filter="wipe(up)">
                                      <p:cBhvr>
                                        <p:cTn id="696" dur="500"/>
                                        <p:tgtEl>
                                          <p:spTgt spid="353"/>
                                        </p:tgtEl>
                                      </p:cBhvr>
                                    </p:animEffect>
                                  </p:childTnLst>
                                </p:cTn>
                              </p:par>
                            </p:childTnLst>
                          </p:cTn>
                        </p:par>
                      </p:childTnLst>
                    </p:cTn>
                  </p:par>
                  <p:par>
                    <p:cTn id="697" fill="hold">
                      <p:stCondLst>
                        <p:cond delay="indefinite"/>
                      </p:stCondLst>
                      <p:childTnLst>
                        <p:par>
                          <p:cTn id="698" fill="hold">
                            <p:stCondLst>
                              <p:cond delay="0"/>
                            </p:stCondLst>
                            <p:childTnLst>
                              <p:par>
                                <p:cTn id="699" presetID="22" presetClass="entr" presetSubtype="1" fill="hold" nodeType="clickEffect">
                                  <p:stCondLst>
                                    <p:cond delay="0"/>
                                  </p:stCondLst>
                                  <p:childTnLst>
                                    <p:set>
                                      <p:cBhvr>
                                        <p:cTn id="700" dur="1" fill="hold">
                                          <p:stCondLst>
                                            <p:cond delay="0"/>
                                          </p:stCondLst>
                                        </p:cTn>
                                        <p:tgtEl>
                                          <p:spTgt spid="354"/>
                                        </p:tgtEl>
                                        <p:attrNameLst>
                                          <p:attrName>style.visibility</p:attrName>
                                        </p:attrNameLst>
                                      </p:cBhvr>
                                      <p:to>
                                        <p:strVal val="visible"/>
                                      </p:to>
                                    </p:set>
                                    <p:animEffect transition="in" filter="wipe(up)">
                                      <p:cBhvr>
                                        <p:cTn id="701" dur="500"/>
                                        <p:tgtEl>
                                          <p:spTgt spid="354"/>
                                        </p:tgtEl>
                                      </p:cBhvr>
                                    </p:animEffect>
                                  </p:childTnLst>
                                </p:cTn>
                              </p:par>
                              <p:par>
                                <p:cTn id="702" presetID="10" presetClass="exit" presetSubtype="0" fill="hold" grpId="1" nodeType="withEffect">
                                  <p:stCondLst>
                                    <p:cond delay="0"/>
                                  </p:stCondLst>
                                  <p:childTnLst>
                                    <p:animEffect transition="out" filter="fade">
                                      <p:cBhvr>
                                        <p:cTn id="703" dur="500"/>
                                        <p:tgtEl>
                                          <p:spTgt spid="352"/>
                                        </p:tgtEl>
                                      </p:cBhvr>
                                    </p:animEffect>
                                    <p:set>
                                      <p:cBhvr>
                                        <p:cTn id="704" dur="1" fill="hold">
                                          <p:stCondLst>
                                            <p:cond delay="499"/>
                                          </p:stCondLst>
                                        </p:cTn>
                                        <p:tgtEl>
                                          <p:spTgt spid="352"/>
                                        </p:tgtEl>
                                        <p:attrNameLst>
                                          <p:attrName>style.visibility</p:attrName>
                                        </p:attrNameLst>
                                      </p:cBhvr>
                                      <p:to>
                                        <p:strVal val="hidden"/>
                                      </p:to>
                                    </p:set>
                                  </p:childTnLst>
                                </p:cTn>
                              </p:par>
                              <p:par>
                                <p:cTn id="705" presetID="21" presetClass="emph" presetSubtype="0" fill="hold" nodeType="withEffect">
                                  <p:stCondLst>
                                    <p:cond delay="0"/>
                                  </p:stCondLst>
                                  <p:childTnLst>
                                    <p:animClr clrSpc="hsl" dir="cw">
                                      <p:cBhvr override="childStyle">
                                        <p:cTn id="706" dur="500" fill="hold"/>
                                        <p:tgtEl>
                                          <p:spTgt spid="353"/>
                                        </p:tgtEl>
                                        <p:attrNameLst>
                                          <p:attrName>style.color</p:attrName>
                                        </p:attrNameLst>
                                      </p:cBhvr>
                                      <p:by>
                                        <p:hsl h="7200000" s="0" l="0"/>
                                      </p:by>
                                    </p:animClr>
                                    <p:animClr clrSpc="hsl" dir="cw">
                                      <p:cBhvr>
                                        <p:cTn id="707" dur="500" fill="hold"/>
                                        <p:tgtEl>
                                          <p:spTgt spid="353"/>
                                        </p:tgtEl>
                                        <p:attrNameLst>
                                          <p:attrName>fillcolor</p:attrName>
                                        </p:attrNameLst>
                                      </p:cBhvr>
                                      <p:by>
                                        <p:hsl h="7200000" s="0" l="0"/>
                                      </p:by>
                                    </p:animClr>
                                    <p:animClr clrSpc="hsl" dir="cw">
                                      <p:cBhvr>
                                        <p:cTn id="708" dur="500" fill="hold"/>
                                        <p:tgtEl>
                                          <p:spTgt spid="353"/>
                                        </p:tgtEl>
                                        <p:attrNameLst>
                                          <p:attrName>stroke.color</p:attrName>
                                        </p:attrNameLst>
                                      </p:cBhvr>
                                      <p:by>
                                        <p:hsl h="7200000" s="0" l="0"/>
                                      </p:by>
                                    </p:animClr>
                                    <p:set>
                                      <p:cBhvr>
                                        <p:cTn id="709" dur="500" fill="hold"/>
                                        <p:tgtEl>
                                          <p:spTgt spid="353"/>
                                        </p:tgtEl>
                                        <p:attrNameLst>
                                          <p:attrName>fill.type</p:attrName>
                                        </p:attrNameLst>
                                      </p:cBhvr>
                                      <p:to>
                                        <p:strVal val="solid"/>
                                      </p:to>
                                    </p:set>
                                  </p:childTnLst>
                                </p:cTn>
                              </p:par>
                            </p:childTnLst>
                          </p:cTn>
                        </p:par>
                      </p:childTnLst>
                    </p:cTn>
                  </p:par>
                  <p:par>
                    <p:cTn id="710" fill="hold">
                      <p:stCondLst>
                        <p:cond delay="indefinite"/>
                      </p:stCondLst>
                      <p:childTnLst>
                        <p:par>
                          <p:cTn id="711" fill="hold">
                            <p:stCondLst>
                              <p:cond delay="0"/>
                            </p:stCondLst>
                            <p:childTnLst>
                              <p:par>
                                <p:cTn id="712" presetID="10" presetClass="entr" presetSubtype="0" fill="hold" grpId="0" nodeType="clickEffect">
                                  <p:stCondLst>
                                    <p:cond delay="0"/>
                                  </p:stCondLst>
                                  <p:childTnLst>
                                    <p:set>
                                      <p:cBhvr>
                                        <p:cTn id="713" dur="1" fill="hold">
                                          <p:stCondLst>
                                            <p:cond delay="0"/>
                                          </p:stCondLst>
                                        </p:cTn>
                                        <p:tgtEl>
                                          <p:spTgt spid="355"/>
                                        </p:tgtEl>
                                        <p:attrNameLst>
                                          <p:attrName>style.visibility</p:attrName>
                                        </p:attrNameLst>
                                      </p:cBhvr>
                                      <p:to>
                                        <p:strVal val="visible"/>
                                      </p:to>
                                    </p:set>
                                    <p:animEffect transition="in" filter="fade">
                                      <p:cBhvr>
                                        <p:cTn id="714" dur="500"/>
                                        <p:tgtEl>
                                          <p:spTgt spid="355"/>
                                        </p:tgtEl>
                                      </p:cBhvr>
                                    </p:animEffect>
                                  </p:childTnLst>
                                </p:cTn>
                              </p:par>
                            </p:childTnLst>
                          </p:cTn>
                        </p:par>
                      </p:childTnLst>
                    </p:cTn>
                  </p:par>
                  <p:par>
                    <p:cTn id="715" fill="hold">
                      <p:stCondLst>
                        <p:cond delay="indefinite"/>
                      </p:stCondLst>
                      <p:childTnLst>
                        <p:par>
                          <p:cTn id="716" fill="hold">
                            <p:stCondLst>
                              <p:cond delay="0"/>
                            </p:stCondLst>
                            <p:childTnLst>
                              <p:par>
                                <p:cTn id="717" presetID="22" presetClass="entr" presetSubtype="1" fill="hold" nodeType="clickEffect">
                                  <p:stCondLst>
                                    <p:cond delay="0"/>
                                  </p:stCondLst>
                                  <p:childTnLst>
                                    <p:set>
                                      <p:cBhvr>
                                        <p:cTn id="718" dur="1" fill="hold">
                                          <p:stCondLst>
                                            <p:cond delay="0"/>
                                          </p:stCondLst>
                                        </p:cTn>
                                        <p:tgtEl>
                                          <p:spTgt spid="356"/>
                                        </p:tgtEl>
                                        <p:attrNameLst>
                                          <p:attrName>style.visibility</p:attrName>
                                        </p:attrNameLst>
                                      </p:cBhvr>
                                      <p:to>
                                        <p:strVal val="visible"/>
                                      </p:to>
                                    </p:set>
                                    <p:animEffect transition="in" filter="wipe(up)">
                                      <p:cBhvr>
                                        <p:cTn id="719" dur="500"/>
                                        <p:tgtEl>
                                          <p:spTgt spid="356"/>
                                        </p:tgtEl>
                                      </p:cBhvr>
                                    </p:animEffect>
                                  </p:childTnLst>
                                </p:cTn>
                              </p:par>
                            </p:childTnLst>
                          </p:cTn>
                        </p:par>
                      </p:childTnLst>
                    </p:cTn>
                  </p:par>
                  <p:par>
                    <p:cTn id="720" fill="hold">
                      <p:stCondLst>
                        <p:cond delay="indefinite"/>
                      </p:stCondLst>
                      <p:childTnLst>
                        <p:par>
                          <p:cTn id="721" fill="hold">
                            <p:stCondLst>
                              <p:cond delay="0"/>
                            </p:stCondLst>
                            <p:childTnLst>
                              <p:par>
                                <p:cTn id="722" presetID="22" presetClass="entr" presetSubtype="1" fill="hold" nodeType="clickEffect">
                                  <p:stCondLst>
                                    <p:cond delay="0"/>
                                  </p:stCondLst>
                                  <p:childTnLst>
                                    <p:set>
                                      <p:cBhvr>
                                        <p:cTn id="723" dur="1" fill="hold">
                                          <p:stCondLst>
                                            <p:cond delay="0"/>
                                          </p:stCondLst>
                                        </p:cTn>
                                        <p:tgtEl>
                                          <p:spTgt spid="357"/>
                                        </p:tgtEl>
                                        <p:attrNameLst>
                                          <p:attrName>style.visibility</p:attrName>
                                        </p:attrNameLst>
                                      </p:cBhvr>
                                      <p:to>
                                        <p:strVal val="visible"/>
                                      </p:to>
                                    </p:set>
                                    <p:animEffect transition="in" filter="wipe(up)">
                                      <p:cBhvr>
                                        <p:cTn id="724" dur="500"/>
                                        <p:tgtEl>
                                          <p:spTgt spid="357"/>
                                        </p:tgtEl>
                                      </p:cBhvr>
                                    </p:animEffect>
                                  </p:childTnLst>
                                </p:cTn>
                              </p:par>
                              <p:par>
                                <p:cTn id="725" presetID="10" presetClass="exit" presetSubtype="0" fill="hold" grpId="1" nodeType="withEffect">
                                  <p:stCondLst>
                                    <p:cond delay="0"/>
                                  </p:stCondLst>
                                  <p:childTnLst>
                                    <p:animEffect transition="out" filter="fade">
                                      <p:cBhvr>
                                        <p:cTn id="726" dur="500"/>
                                        <p:tgtEl>
                                          <p:spTgt spid="355"/>
                                        </p:tgtEl>
                                      </p:cBhvr>
                                    </p:animEffect>
                                    <p:set>
                                      <p:cBhvr>
                                        <p:cTn id="727" dur="1" fill="hold">
                                          <p:stCondLst>
                                            <p:cond delay="499"/>
                                          </p:stCondLst>
                                        </p:cTn>
                                        <p:tgtEl>
                                          <p:spTgt spid="355"/>
                                        </p:tgtEl>
                                        <p:attrNameLst>
                                          <p:attrName>style.visibility</p:attrName>
                                        </p:attrNameLst>
                                      </p:cBhvr>
                                      <p:to>
                                        <p:strVal val="hidden"/>
                                      </p:to>
                                    </p:set>
                                  </p:childTnLst>
                                </p:cTn>
                              </p:par>
                              <p:par>
                                <p:cTn id="728" presetID="21" presetClass="emph" presetSubtype="0" fill="hold" nodeType="withEffect">
                                  <p:stCondLst>
                                    <p:cond delay="0"/>
                                  </p:stCondLst>
                                  <p:childTnLst>
                                    <p:animClr clrSpc="hsl" dir="cw">
                                      <p:cBhvr override="childStyle">
                                        <p:cTn id="729" dur="500" fill="hold"/>
                                        <p:tgtEl>
                                          <p:spTgt spid="356"/>
                                        </p:tgtEl>
                                        <p:attrNameLst>
                                          <p:attrName>style.color</p:attrName>
                                        </p:attrNameLst>
                                      </p:cBhvr>
                                      <p:by>
                                        <p:hsl h="7200000" s="0" l="0"/>
                                      </p:by>
                                    </p:animClr>
                                    <p:animClr clrSpc="hsl" dir="cw">
                                      <p:cBhvr>
                                        <p:cTn id="730" dur="500" fill="hold"/>
                                        <p:tgtEl>
                                          <p:spTgt spid="356"/>
                                        </p:tgtEl>
                                        <p:attrNameLst>
                                          <p:attrName>fillcolor</p:attrName>
                                        </p:attrNameLst>
                                      </p:cBhvr>
                                      <p:by>
                                        <p:hsl h="7200000" s="0" l="0"/>
                                      </p:by>
                                    </p:animClr>
                                    <p:animClr clrSpc="hsl" dir="cw">
                                      <p:cBhvr>
                                        <p:cTn id="731" dur="500" fill="hold"/>
                                        <p:tgtEl>
                                          <p:spTgt spid="356"/>
                                        </p:tgtEl>
                                        <p:attrNameLst>
                                          <p:attrName>stroke.color</p:attrName>
                                        </p:attrNameLst>
                                      </p:cBhvr>
                                      <p:by>
                                        <p:hsl h="7200000" s="0" l="0"/>
                                      </p:by>
                                    </p:animClr>
                                    <p:set>
                                      <p:cBhvr>
                                        <p:cTn id="732" dur="500" fill="hold"/>
                                        <p:tgtEl>
                                          <p:spTgt spid="356"/>
                                        </p:tgtEl>
                                        <p:attrNameLst>
                                          <p:attrName>fill.type</p:attrName>
                                        </p:attrNameLst>
                                      </p:cBhvr>
                                      <p:to>
                                        <p:strVal val="solid"/>
                                      </p:to>
                                    </p:set>
                                  </p:childTnLst>
                                </p:cTn>
                              </p:par>
                            </p:childTnLst>
                          </p:cTn>
                        </p:par>
                      </p:childTnLst>
                    </p:cTn>
                  </p:par>
                  <p:par>
                    <p:cTn id="733" fill="hold">
                      <p:stCondLst>
                        <p:cond delay="indefinite"/>
                      </p:stCondLst>
                      <p:childTnLst>
                        <p:par>
                          <p:cTn id="734" fill="hold">
                            <p:stCondLst>
                              <p:cond delay="0"/>
                            </p:stCondLst>
                            <p:childTnLst>
                              <p:par>
                                <p:cTn id="735" presetID="10" presetClass="entr" presetSubtype="0" fill="hold" grpId="0" nodeType="clickEffect">
                                  <p:stCondLst>
                                    <p:cond delay="0"/>
                                  </p:stCondLst>
                                  <p:childTnLst>
                                    <p:set>
                                      <p:cBhvr>
                                        <p:cTn id="736" dur="1" fill="hold">
                                          <p:stCondLst>
                                            <p:cond delay="0"/>
                                          </p:stCondLst>
                                        </p:cTn>
                                        <p:tgtEl>
                                          <p:spTgt spid="358"/>
                                        </p:tgtEl>
                                        <p:attrNameLst>
                                          <p:attrName>style.visibility</p:attrName>
                                        </p:attrNameLst>
                                      </p:cBhvr>
                                      <p:to>
                                        <p:strVal val="visible"/>
                                      </p:to>
                                    </p:set>
                                    <p:animEffect transition="in" filter="fade">
                                      <p:cBhvr>
                                        <p:cTn id="737" dur="500"/>
                                        <p:tgtEl>
                                          <p:spTgt spid="358"/>
                                        </p:tgtEl>
                                      </p:cBhvr>
                                    </p:animEffect>
                                  </p:childTnLst>
                                </p:cTn>
                              </p:par>
                            </p:childTnLst>
                          </p:cTn>
                        </p:par>
                      </p:childTnLst>
                    </p:cTn>
                  </p:par>
                  <p:par>
                    <p:cTn id="738" fill="hold">
                      <p:stCondLst>
                        <p:cond delay="indefinite"/>
                      </p:stCondLst>
                      <p:childTnLst>
                        <p:par>
                          <p:cTn id="739" fill="hold">
                            <p:stCondLst>
                              <p:cond delay="0"/>
                            </p:stCondLst>
                            <p:childTnLst>
                              <p:par>
                                <p:cTn id="740" presetID="22" presetClass="entr" presetSubtype="1" fill="hold" nodeType="clickEffect">
                                  <p:stCondLst>
                                    <p:cond delay="0"/>
                                  </p:stCondLst>
                                  <p:childTnLst>
                                    <p:set>
                                      <p:cBhvr>
                                        <p:cTn id="741" dur="1" fill="hold">
                                          <p:stCondLst>
                                            <p:cond delay="0"/>
                                          </p:stCondLst>
                                        </p:cTn>
                                        <p:tgtEl>
                                          <p:spTgt spid="359"/>
                                        </p:tgtEl>
                                        <p:attrNameLst>
                                          <p:attrName>style.visibility</p:attrName>
                                        </p:attrNameLst>
                                      </p:cBhvr>
                                      <p:to>
                                        <p:strVal val="visible"/>
                                      </p:to>
                                    </p:set>
                                    <p:animEffect transition="in" filter="wipe(up)">
                                      <p:cBhvr>
                                        <p:cTn id="742" dur="500"/>
                                        <p:tgtEl>
                                          <p:spTgt spid="359"/>
                                        </p:tgtEl>
                                      </p:cBhvr>
                                    </p:animEffect>
                                  </p:childTnLst>
                                </p:cTn>
                              </p:par>
                            </p:childTnLst>
                          </p:cTn>
                        </p:par>
                      </p:childTnLst>
                    </p:cTn>
                  </p:par>
                  <p:par>
                    <p:cTn id="743" fill="hold">
                      <p:stCondLst>
                        <p:cond delay="indefinite"/>
                      </p:stCondLst>
                      <p:childTnLst>
                        <p:par>
                          <p:cTn id="744" fill="hold">
                            <p:stCondLst>
                              <p:cond delay="0"/>
                            </p:stCondLst>
                            <p:childTnLst>
                              <p:par>
                                <p:cTn id="745" presetID="22" presetClass="entr" presetSubtype="1" fill="hold" nodeType="clickEffect">
                                  <p:stCondLst>
                                    <p:cond delay="0"/>
                                  </p:stCondLst>
                                  <p:childTnLst>
                                    <p:set>
                                      <p:cBhvr>
                                        <p:cTn id="746" dur="1" fill="hold">
                                          <p:stCondLst>
                                            <p:cond delay="0"/>
                                          </p:stCondLst>
                                        </p:cTn>
                                        <p:tgtEl>
                                          <p:spTgt spid="360"/>
                                        </p:tgtEl>
                                        <p:attrNameLst>
                                          <p:attrName>style.visibility</p:attrName>
                                        </p:attrNameLst>
                                      </p:cBhvr>
                                      <p:to>
                                        <p:strVal val="visible"/>
                                      </p:to>
                                    </p:set>
                                    <p:animEffect transition="in" filter="wipe(up)">
                                      <p:cBhvr>
                                        <p:cTn id="747" dur="500"/>
                                        <p:tgtEl>
                                          <p:spTgt spid="360"/>
                                        </p:tgtEl>
                                      </p:cBhvr>
                                    </p:animEffect>
                                  </p:childTnLst>
                                </p:cTn>
                              </p:par>
                              <p:par>
                                <p:cTn id="748" presetID="10" presetClass="exit" presetSubtype="0" fill="hold" grpId="1" nodeType="withEffect">
                                  <p:stCondLst>
                                    <p:cond delay="0"/>
                                  </p:stCondLst>
                                  <p:childTnLst>
                                    <p:animEffect transition="out" filter="fade">
                                      <p:cBhvr>
                                        <p:cTn id="749" dur="500"/>
                                        <p:tgtEl>
                                          <p:spTgt spid="358"/>
                                        </p:tgtEl>
                                      </p:cBhvr>
                                    </p:animEffect>
                                    <p:set>
                                      <p:cBhvr>
                                        <p:cTn id="750" dur="1" fill="hold">
                                          <p:stCondLst>
                                            <p:cond delay="499"/>
                                          </p:stCondLst>
                                        </p:cTn>
                                        <p:tgtEl>
                                          <p:spTgt spid="358"/>
                                        </p:tgtEl>
                                        <p:attrNameLst>
                                          <p:attrName>style.visibility</p:attrName>
                                        </p:attrNameLst>
                                      </p:cBhvr>
                                      <p:to>
                                        <p:strVal val="hidden"/>
                                      </p:to>
                                    </p:set>
                                  </p:childTnLst>
                                </p:cTn>
                              </p:par>
                              <p:par>
                                <p:cTn id="751" presetID="21" presetClass="emph" presetSubtype="0" fill="hold" nodeType="withEffect">
                                  <p:stCondLst>
                                    <p:cond delay="0"/>
                                  </p:stCondLst>
                                  <p:childTnLst>
                                    <p:animClr clrSpc="hsl" dir="cw">
                                      <p:cBhvr override="childStyle">
                                        <p:cTn id="752" dur="500" fill="hold"/>
                                        <p:tgtEl>
                                          <p:spTgt spid="359"/>
                                        </p:tgtEl>
                                        <p:attrNameLst>
                                          <p:attrName>style.color</p:attrName>
                                        </p:attrNameLst>
                                      </p:cBhvr>
                                      <p:by>
                                        <p:hsl h="7200000" s="0" l="0"/>
                                      </p:by>
                                    </p:animClr>
                                    <p:animClr clrSpc="hsl" dir="cw">
                                      <p:cBhvr>
                                        <p:cTn id="753" dur="500" fill="hold"/>
                                        <p:tgtEl>
                                          <p:spTgt spid="359"/>
                                        </p:tgtEl>
                                        <p:attrNameLst>
                                          <p:attrName>fillcolor</p:attrName>
                                        </p:attrNameLst>
                                      </p:cBhvr>
                                      <p:by>
                                        <p:hsl h="7200000" s="0" l="0"/>
                                      </p:by>
                                    </p:animClr>
                                    <p:animClr clrSpc="hsl" dir="cw">
                                      <p:cBhvr>
                                        <p:cTn id="754" dur="500" fill="hold"/>
                                        <p:tgtEl>
                                          <p:spTgt spid="359"/>
                                        </p:tgtEl>
                                        <p:attrNameLst>
                                          <p:attrName>stroke.color</p:attrName>
                                        </p:attrNameLst>
                                      </p:cBhvr>
                                      <p:by>
                                        <p:hsl h="7200000" s="0" l="0"/>
                                      </p:by>
                                    </p:animClr>
                                    <p:set>
                                      <p:cBhvr>
                                        <p:cTn id="755" dur="500" fill="hold"/>
                                        <p:tgtEl>
                                          <p:spTgt spid="359"/>
                                        </p:tgtEl>
                                        <p:attrNameLst>
                                          <p:attrName>fill.type</p:attrName>
                                        </p:attrNameLst>
                                      </p:cBhvr>
                                      <p:to>
                                        <p:strVal val="solid"/>
                                      </p:to>
                                    </p:set>
                                  </p:childTnLst>
                                </p:cTn>
                              </p:par>
                            </p:childTnLst>
                          </p:cTn>
                        </p:par>
                      </p:childTnLst>
                    </p:cTn>
                  </p:par>
                  <p:par>
                    <p:cTn id="756" fill="hold">
                      <p:stCondLst>
                        <p:cond delay="indefinite"/>
                      </p:stCondLst>
                      <p:childTnLst>
                        <p:par>
                          <p:cTn id="757" fill="hold">
                            <p:stCondLst>
                              <p:cond delay="0"/>
                            </p:stCondLst>
                            <p:childTnLst>
                              <p:par>
                                <p:cTn id="758" presetID="10" presetClass="entr" presetSubtype="0" fill="hold" grpId="0" nodeType="clickEffect">
                                  <p:stCondLst>
                                    <p:cond delay="0"/>
                                  </p:stCondLst>
                                  <p:childTnLst>
                                    <p:set>
                                      <p:cBhvr>
                                        <p:cTn id="759" dur="1" fill="hold">
                                          <p:stCondLst>
                                            <p:cond delay="0"/>
                                          </p:stCondLst>
                                        </p:cTn>
                                        <p:tgtEl>
                                          <p:spTgt spid="361"/>
                                        </p:tgtEl>
                                        <p:attrNameLst>
                                          <p:attrName>style.visibility</p:attrName>
                                        </p:attrNameLst>
                                      </p:cBhvr>
                                      <p:to>
                                        <p:strVal val="visible"/>
                                      </p:to>
                                    </p:set>
                                    <p:animEffect transition="in" filter="fade">
                                      <p:cBhvr>
                                        <p:cTn id="760" dur="500"/>
                                        <p:tgtEl>
                                          <p:spTgt spid="361"/>
                                        </p:tgtEl>
                                      </p:cBhvr>
                                    </p:animEffect>
                                  </p:childTnLst>
                                </p:cTn>
                              </p:par>
                            </p:childTnLst>
                          </p:cTn>
                        </p:par>
                      </p:childTnLst>
                    </p:cTn>
                  </p:par>
                  <p:par>
                    <p:cTn id="761" fill="hold">
                      <p:stCondLst>
                        <p:cond delay="indefinite"/>
                      </p:stCondLst>
                      <p:childTnLst>
                        <p:par>
                          <p:cTn id="762" fill="hold">
                            <p:stCondLst>
                              <p:cond delay="0"/>
                            </p:stCondLst>
                            <p:childTnLst>
                              <p:par>
                                <p:cTn id="763" presetID="22" presetClass="entr" presetSubtype="1" fill="hold" nodeType="clickEffect">
                                  <p:stCondLst>
                                    <p:cond delay="0"/>
                                  </p:stCondLst>
                                  <p:childTnLst>
                                    <p:set>
                                      <p:cBhvr>
                                        <p:cTn id="764" dur="1" fill="hold">
                                          <p:stCondLst>
                                            <p:cond delay="0"/>
                                          </p:stCondLst>
                                        </p:cTn>
                                        <p:tgtEl>
                                          <p:spTgt spid="362"/>
                                        </p:tgtEl>
                                        <p:attrNameLst>
                                          <p:attrName>style.visibility</p:attrName>
                                        </p:attrNameLst>
                                      </p:cBhvr>
                                      <p:to>
                                        <p:strVal val="visible"/>
                                      </p:to>
                                    </p:set>
                                    <p:animEffect transition="in" filter="wipe(up)">
                                      <p:cBhvr>
                                        <p:cTn id="765" dur="500"/>
                                        <p:tgtEl>
                                          <p:spTgt spid="362"/>
                                        </p:tgtEl>
                                      </p:cBhvr>
                                    </p:animEffect>
                                  </p:childTnLst>
                                </p:cTn>
                              </p:par>
                            </p:childTnLst>
                          </p:cTn>
                        </p:par>
                      </p:childTnLst>
                    </p:cTn>
                  </p:par>
                  <p:par>
                    <p:cTn id="766" fill="hold">
                      <p:stCondLst>
                        <p:cond delay="indefinite"/>
                      </p:stCondLst>
                      <p:childTnLst>
                        <p:par>
                          <p:cTn id="767" fill="hold">
                            <p:stCondLst>
                              <p:cond delay="0"/>
                            </p:stCondLst>
                            <p:childTnLst>
                              <p:par>
                                <p:cTn id="768" presetID="22" presetClass="entr" presetSubtype="1" fill="hold" nodeType="clickEffect">
                                  <p:stCondLst>
                                    <p:cond delay="0"/>
                                  </p:stCondLst>
                                  <p:childTnLst>
                                    <p:set>
                                      <p:cBhvr>
                                        <p:cTn id="769" dur="1" fill="hold">
                                          <p:stCondLst>
                                            <p:cond delay="0"/>
                                          </p:stCondLst>
                                        </p:cTn>
                                        <p:tgtEl>
                                          <p:spTgt spid="363"/>
                                        </p:tgtEl>
                                        <p:attrNameLst>
                                          <p:attrName>style.visibility</p:attrName>
                                        </p:attrNameLst>
                                      </p:cBhvr>
                                      <p:to>
                                        <p:strVal val="visible"/>
                                      </p:to>
                                    </p:set>
                                    <p:animEffect transition="in" filter="wipe(up)">
                                      <p:cBhvr>
                                        <p:cTn id="770" dur="500"/>
                                        <p:tgtEl>
                                          <p:spTgt spid="363"/>
                                        </p:tgtEl>
                                      </p:cBhvr>
                                    </p:animEffect>
                                  </p:childTnLst>
                                </p:cTn>
                              </p:par>
                              <p:par>
                                <p:cTn id="771" presetID="10" presetClass="exit" presetSubtype="0" fill="hold" grpId="1" nodeType="withEffect">
                                  <p:stCondLst>
                                    <p:cond delay="0"/>
                                  </p:stCondLst>
                                  <p:childTnLst>
                                    <p:animEffect transition="out" filter="fade">
                                      <p:cBhvr>
                                        <p:cTn id="772" dur="500"/>
                                        <p:tgtEl>
                                          <p:spTgt spid="361"/>
                                        </p:tgtEl>
                                      </p:cBhvr>
                                    </p:animEffect>
                                    <p:set>
                                      <p:cBhvr>
                                        <p:cTn id="773" dur="1" fill="hold">
                                          <p:stCondLst>
                                            <p:cond delay="499"/>
                                          </p:stCondLst>
                                        </p:cTn>
                                        <p:tgtEl>
                                          <p:spTgt spid="361"/>
                                        </p:tgtEl>
                                        <p:attrNameLst>
                                          <p:attrName>style.visibility</p:attrName>
                                        </p:attrNameLst>
                                      </p:cBhvr>
                                      <p:to>
                                        <p:strVal val="hidden"/>
                                      </p:to>
                                    </p:set>
                                  </p:childTnLst>
                                </p:cTn>
                              </p:par>
                              <p:par>
                                <p:cTn id="774" presetID="21" presetClass="emph" presetSubtype="0" fill="hold" nodeType="withEffect">
                                  <p:stCondLst>
                                    <p:cond delay="0"/>
                                  </p:stCondLst>
                                  <p:childTnLst>
                                    <p:animClr clrSpc="hsl" dir="cw">
                                      <p:cBhvr override="childStyle">
                                        <p:cTn id="775" dur="500" fill="hold"/>
                                        <p:tgtEl>
                                          <p:spTgt spid="362"/>
                                        </p:tgtEl>
                                        <p:attrNameLst>
                                          <p:attrName>style.color</p:attrName>
                                        </p:attrNameLst>
                                      </p:cBhvr>
                                      <p:by>
                                        <p:hsl h="7200000" s="0" l="0"/>
                                      </p:by>
                                    </p:animClr>
                                    <p:animClr clrSpc="hsl" dir="cw">
                                      <p:cBhvr>
                                        <p:cTn id="776" dur="500" fill="hold"/>
                                        <p:tgtEl>
                                          <p:spTgt spid="362"/>
                                        </p:tgtEl>
                                        <p:attrNameLst>
                                          <p:attrName>fillcolor</p:attrName>
                                        </p:attrNameLst>
                                      </p:cBhvr>
                                      <p:by>
                                        <p:hsl h="7200000" s="0" l="0"/>
                                      </p:by>
                                    </p:animClr>
                                    <p:animClr clrSpc="hsl" dir="cw">
                                      <p:cBhvr>
                                        <p:cTn id="777" dur="500" fill="hold"/>
                                        <p:tgtEl>
                                          <p:spTgt spid="362"/>
                                        </p:tgtEl>
                                        <p:attrNameLst>
                                          <p:attrName>stroke.color</p:attrName>
                                        </p:attrNameLst>
                                      </p:cBhvr>
                                      <p:by>
                                        <p:hsl h="7200000" s="0" l="0"/>
                                      </p:by>
                                    </p:animClr>
                                    <p:set>
                                      <p:cBhvr>
                                        <p:cTn id="778" dur="500" fill="hold"/>
                                        <p:tgtEl>
                                          <p:spTgt spid="362"/>
                                        </p:tgtEl>
                                        <p:attrNameLst>
                                          <p:attrName>fill.type</p:attrName>
                                        </p:attrNameLst>
                                      </p:cBhvr>
                                      <p:to>
                                        <p:strVal val="solid"/>
                                      </p:to>
                                    </p:set>
                                  </p:childTnLst>
                                </p:cTn>
                              </p:par>
                            </p:childTnLst>
                          </p:cTn>
                        </p:par>
                      </p:childTnLst>
                    </p:cTn>
                  </p:par>
                  <p:par>
                    <p:cTn id="779" fill="hold">
                      <p:stCondLst>
                        <p:cond delay="indefinite"/>
                      </p:stCondLst>
                      <p:childTnLst>
                        <p:par>
                          <p:cTn id="780" fill="hold">
                            <p:stCondLst>
                              <p:cond delay="0"/>
                            </p:stCondLst>
                            <p:childTnLst>
                              <p:par>
                                <p:cTn id="781" presetID="10" presetClass="entr" presetSubtype="0" fill="hold" grpId="0" nodeType="clickEffect">
                                  <p:stCondLst>
                                    <p:cond delay="0"/>
                                  </p:stCondLst>
                                  <p:childTnLst>
                                    <p:set>
                                      <p:cBhvr>
                                        <p:cTn id="782" dur="1" fill="hold">
                                          <p:stCondLst>
                                            <p:cond delay="0"/>
                                          </p:stCondLst>
                                        </p:cTn>
                                        <p:tgtEl>
                                          <p:spTgt spid="364"/>
                                        </p:tgtEl>
                                        <p:attrNameLst>
                                          <p:attrName>style.visibility</p:attrName>
                                        </p:attrNameLst>
                                      </p:cBhvr>
                                      <p:to>
                                        <p:strVal val="visible"/>
                                      </p:to>
                                    </p:set>
                                    <p:animEffect transition="in" filter="fade">
                                      <p:cBhvr>
                                        <p:cTn id="783" dur="500"/>
                                        <p:tgtEl>
                                          <p:spTgt spid="364"/>
                                        </p:tgtEl>
                                      </p:cBhvr>
                                    </p:animEffect>
                                  </p:childTnLst>
                                </p:cTn>
                              </p:par>
                            </p:childTnLst>
                          </p:cTn>
                        </p:par>
                      </p:childTnLst>
                    </p:cTn>
                  </p:par>
                  <p:par>
                    <p:cTn id="784" fill="hold">
                      <p:stCondLst>
                        <p:cond delay="indefinite"/>
                      </p:stCondLst>
                      <p:childTnLst>
                        <p:par>
                          <p:cTn id="785" fill="hold">
                            <p:stCondLst>
                              <p:cond delay="0"/>
                            </p:stCondLst>
                            <p:childTnLst>
                              <p:par>
                                <p:cTn id="786" presetID="22" presetClass="entr" presetSubtype="1" fill="hold" nodeType="clickEffect">
                                  <p:stCondLst>
                                    <p:cond delay="0"/>
                                  </p:stCondLst>
                                  <p:childTnLst>
                                    <p:set>
                                      <p:cBhvr>
                                        <p:cTn id="787" dur="1" fill="hold">
                                          <p:stCondLst>
                                            <p:cond delay="0"/>
                                          </p:stCondLst>
                                        </p:cTn>
                                        <p:tgtEl>
                                          <p:spTgt spid="365"/>
                                        </p:tgtEl>
                                        <p:attrNameLst>
                                          <p:attrName>style.visibility</p:attrName>
                                        </p:attrNameLst>
                                      </p:cBhvr>
                                      <p:to>
                                        <p:strVal val="visible"/>
                                      </p:to>
                                    </p:set>
                                    <p:animEffect transition="in" filter="wipe(up)">
                                      <p:cBhvr>
                                        <p:cTn id="788" dur="500"/>
                                        <p:tgtEl>
                                          <p:spTgt spid="365"/>
                                        </p:tgtEl>
                                      </p:cBhvr>
                                    </p:animEffect>
                                  </p:childTnLst>
                                </p:cTn>
                              </p:par>
                            </p:childTnLst>
                          </p:cTn>
                        </p:par>
                      </p:childTnLst>
                    </p:cTn>
                  </p:par>
                  <p:par>
                    <p:cTn id="789" fill="hold">
                      <p:stCondLst>
                        <p:cond delay="indefinite"/>
                      </p:stCondLst>
                      <p:childTnLst>
                        <p:par>
                          <p:cTn id="790" fill="hold">
                            <p:stCondLst>
                              <p:cond delay="0"/>
                            </p:stCondLst>
                            <p:childTnLst>
                              <p:par>
                                <p:cTn id="791" presetID="22" presetClass="entr" presetSubtype="1" fill="hold" nodeType="clickEffect">
                                  <p:stCondLst>
                                    <p:cond delay="0"/>
                                  </p:stCondLst>
                                  <p:childTnLst>
                                    <p:set>
                                      <p:cBhvr>
                                        <p:cTn id="792" dur="1" fill="hold">
                                          <p:stCondLst>
                                            <p:cond delay="0"/>
                                          </p:stCondLst>
                                        </p:cTn>
                                        <p:tgtEl>
                                          <p:spTgt spid="366"/>
                                        </p:tgtEl>
                                        <p:attrNameLst>
                                          <p:attrName>style.visibility</p:attrName>
                                        </p:attrNameLst>
                                      </p:cBhvr>
                                      <p:to>
                                        <p:strVal val="visible"/>
                                      </p:to>
                                    </p:set>
                                    <p:animEffect transition="in" filter="wipe(up)">
                                      <p:cBhvr>
                                        <p:cTn id="793" dur="500"/>
                                        <p:tgtEl>
                                          <p:spTgt spid="366"/>
                                        </p:tgtEl>
                                      </p:cBhvr>
                                    </p:animEffect>
                                  </p:childTnLst>
                                </p:cTn>
                              </p:par>
                              <p:par>
                                <p:cTn id="794" presetID="10" presetClass="exit" presetSubtype="0" fill="hold" grpId="1" nodeType="withEffect">
                                  <p:stCondLst>
                                    <p:cond delay="0"/>
                                  </p:stCondLst>
                                  <p:childTnLst>
                                    <p:animEffect transition="out" filter="fade">
                                      <p:cBhvr>
                                        <p:cTn id="795" dur="500"/>
                                        <p:tgtEl>
                                          <p:spTgt spid="364"/>
                                        </p:tgtEl>
                                      </p:cBhvr>
                                    </p:animEffect>
                                    <p:set>
                                      <p:cBhvr>
                                        <p:cTn id="796" dur="1" fill="hold">
                                          <p:stCondLst>
                                            <p:cond delay="499"/>
                                          </p:stCondLst>
                                        </p:cTn>
                                        <p:tgtEl>
                                          <p:spTgt spid="364"/>
                                        </p:tgtEl>
                                        <p:attrNameLst>
                                          <p:attrName>style.visibility</p:attrName>
                                        </p:attrNameLst>
                                      </p:cBhvr>
                                      <p:to>
                                        <p:strVal val="hidden"/>
                                      </p:to>
                                    </p:set>
                                  </p:childTnLst>
                                </p:cTn>
                              </p:par>
                              <p:par>
                                <p:cTn id="797" presetID="21" presetClass="emph" presetSubtype="0" fill="hold" nodeType="withEffect">
                                  <p:stCondLst>
                                    <p:cond delay="0"/>
                                  </p:stCondLst>
                                  <p:childTnLst>
                                    <p:animClr clrSpc="hsl" dir="cw">
                                      <p:cBhvr override="childStyle">
                                        <p:cTn id="798" dur="500" fill="hold"/>
                                        <p:tgtEl>
                                          <p:spTgt spid="365"/>
                                        </p:tgtEl>
                                        <p:attrNameLst>
                                          <p:attrName>style.color</p:attrName>
                                        </p:attrNameLst>
                                      </p:cBhvr>
                                      <p:by>
                                        <p:hsl h="7200000" s="0" l="0"/>
                                      </p:by>
                                    </p:animClr>
                                    <p:animClr clrSpc="hsl" dir="cw">
                                      <p:cBhvr>
                                        <p:cTn id="799" dur="500" fill="hold"/>
                                        <p:tgtEl>
                                          <p:spTgt spid="365"/>
                                        </p:tgtEl>
                                        <p:attrNameLst>
                                          <p:attrName>fillcolor</p:attrName>
                                        </p:attrNameLst>
                                      </p:cBhvr>
                                      <p:by>
                                        <p:hsl h="7200000" s="0" l="0"/>
                                      </p:by>
                                    </p:animClr>
                                    <p:animClr clrSpc="hsl" dir="cw">
                                      <p:cBhvr>
                                        <p:cTn id="800" dur="500" fill="hold"/>
                                        <p:tgtEl>
                                          <p:spTgt spid="365"/>
                                        </p:tgtEl>
                                        <p:attrNameLst>
                                          <p:attrName>stroke.color</p:attrName>
                                        </p:attrNameLst>
                                      </p:cBhvr>
                                      <p:by>
                                        <p:hsl h="7200000" s="0" l="0"/>
                                      </p:by>
                                    </p:animClr>
                                    <p:set>
                                      <p:cBhvr>
                                        <p:cTn id="801" dur="500" fill="hold"/>
                                        <p:tgtEl>
                                          <p:spTgt spid="365"/>
                                        </p:tgtEl>
                                        <p:attrNameLst>
                                          <p:attrName>fill.type</p:attrName>
                                        </p:attrNameLst>
                                      </p:cBhvr>
                                      <p:to>
                                        <p:strVal val="solid"/>
                                      </p:to>
                                    </p:set>
                                  </p:childTnLst>
                                </p:cTn>
                              </p:par>
                            </p:childTnLst>
                          </p:cTn>
                        </p:par>
                      </p:childTnLst>
                    </p:cTn>
                  </p:par>
                  <p:par>
                    <p:cTn id="802" fill="hold">
                      <p:stCondLst>
                        <p:cond delay="indefinite"/>
                      </p:stCondLst>
                      <p:childTnLst>
                        <p:par>
                          <p:cTn id="803" fill="hold">
                            <p:stCondLst>
                              <p:cond delay="0"/>
                            </p:stCondLst>
                            <p:childTnLst>
                              <p:par>
                                <p:cTn id="804" presetID="10" presetClass="entr" presetSubtype="0" fill="hold" grpId="0" nodeType="clickEffect">
                                  <p:stCondLst>
                                    <p:cond delay="0"/>
                                  </p:stCondLst>
                                  <p:childTnLst>
                                    <p:set>
                                      <p:cBhvr>
                                        <p:cTn id="805" dur="1" fill="hold">
                                          <p:stCondLst>
                                            <p:cond delay="0"/>
                                          </p:stCondLst>
                                        </p:cTn>
                                        <p:tgtEl>
                                          <p:spTgt spid="367"/>
                                        </p:tgtEl>
                                        <p:attrNameLst>
                                          <p:attrName>style.visibility</p:attrName>
                                        </p:attrNameLst>
                                      </p:cBhvr>
                                      <p:to>
                                        <p:strVal val="visible"/>
                                      </p:to>
                                    </p:set>
                                    <p:animEffect transition="in" filter="fade">
                                      <p:cBhvr>
                                        <p:cTn id="806" dur="500"/>
                                        <p:tgtEl>
                                          <p:spTgt spid="367"/>
                                        </p:tgtEl>
                                      </p:cBhvr>
                                    </p:animEffect>
                                  </p:childTnLst>
                                </p:cTn>
                              </p:par>
                            </p:childTnLst>
                          </p:cTn>
                        </p:par>
                      </p:childTnLst>
                    </p:cTn>
                  </p:par>
                  <p:par>
                    <p:cTn id="807" fill="hold">
                      <p:stCondLst>
                        <p:cond delay="indefinite"/>
                      </p:stCondLst>
                      <p:childTnLst>
                        <p:par>
                          <p:cTn id="808" fill="hold">
                            <p:stCondLst>
                              <p:cond delay="0"/>
                            </p:stCondLst>
                            <p:childTnLst>
                              <p:par>
                                <p:cTn id="809" presetID="22" presetClass="entr" presetSubtype="1" fill="hold" nodeType="clickEffect">
                                  <p:stCondLst>
                                    <p:cond delay="0"/>
                                  </p:stCondLst>
                                  <p:childTnLst>
                                    <p:set>
                                      <p:cBhvr>
                                        <p:cTn id="810" dur="1" fill="hold">
                                          <p:stCondLst>
                                            <p:cond delay="0"/>
                                          </p:stCondLst>
                                        </p:cTn>
                                        <p:tgtEl>
                                          <p:spTgt spid="368"/>
                                        </p:tgtEl>
                                        <p:attrNameLst>
                                          <p:attrName>style.visibility</p:attrName>
                                        </p:attrNameLst>
                                      </p:cBhvr>
                                      <p:to>
                                        <p:strVal val="visible"/>
                                      </p:to>
                                    </p:set>
                                    <p:animEffect transition="in" filter="wipe(up)">
                                      <p:cBhvr>
                                        <p:cTn id="811" dur="500"/>
                                        <p:tgtEl>
                                          <p:spTgt spid="368"/>
                                        </p:tgtEl>
                                      </p:cBhvr>
                                    </p:animEffect>
                                  </p:childTnLst>
                                </p:cTn>
                              </p:par>
                            </p:childTnLst>
                          </p:cTn>
                        </p:par>
                      </p:childTnLst>
                    </p:cTn>
                  </p:par>
                  <p:par>
                    <p:cTn id="812" fill="hold">
                      <p:stCondLst>
                        <p:cond delay="indefinite"/>
                      </p:stCondLst>
                      <p:childTnLst>
                        <p:par>
                          <p:cTn id="813" fill="hold">
                            <p:stCondLst>
                              <p:cond delay="0"/>
                            </p:stCondLst>
                            <p:childTnLst>
                              <p:par>
                                <p:cTn id="814" presetID="22" presetClass="entr" presetSubtype="1" fill="hold" nodeType="clickEffect">
                                  <p:stCondLst>
                                    <p:cond delay="0"/>
                                  </p:stCondLst>
                                  <p:childTnLst>
                                    <p:set>
                                      <p:cBhvr>
                                        <p:cTn id="815" dur="1" fill="hold">
                                          <p:stCondLst>
                                            <p:cond delay="0"/>
                                          </p:stCondLst>
                                        </p:cTn>
                                        <p:tgtEl>
                                          <p:spTgt spid="369"/>
                                        </p:tgtEl>
                                        <p:attrNameLst>
                                          <p:attrName>style.visibility</p:attrName>
                                        </p:attrNameLst>
                                      </p:cBhvr>
                                      <p:to>
                                        <p:strVal val="visible"/>
                                      </p:to>
                                    </p:set>
                                    <p:animEffect transition="in" filter="wipe(up)">
                                      <p:cBhvr>
                                        <p:cTn id="816" dur="500"/>
                                        <p:tgtEl>
                                          <p:spTgt spid="369"/>
                                        </p:tgtEl>
                                      </p:cBhvr>
                                    </p:animEffect>
                                  </p:childTnLst>
                                </p:cTn>
                              </p:par>
                              <p:par>
                                <p:cTn id="817" presetID="10" presetClass="exit" presetSubtype="0" fill="hold" grpId="1" nodeType="withEffect">
                                  <p:stCondLst>
                                    <p:cond delay="0"/>
                                  </p:stCondLst>
                                  <p:childTnLst>
                                    <p:animEffect transition="out" filter="fade">
                                      <p:cBhvr>
                                        <p:cTn id="818" dur="500"/>
                                        <p:tgtEl>
                                          <p:spTgt spid="367"/>
                                        </p:tgtEl>
                                      </p:cBhvr>
                                    </p:animEffect>
                                    <p:set>
                                      <p:cBhvr>
                                        <p:cTn id="819" dur="1" fill="hold">
                                          <p:stCondLst>
                                            <p:cond delay="499"/>
                                          </p:stCondLst>
                                        </p:cTn>
                                        <p:tgtEl>
                                          <p:spTgt spid="367"/>
                                        </p:tgtEl>
                                        <p:attrNameLst>
                                          <p:attrName>style.visibility</p:attrName>
                                        </p:attrNameLst>
                                      </p:cBhvr>
                                      <p:to>
                                        <p:strVal val="hidden"/>
                                      </p:to>
                                    </p:set>
                                  </p:childTnLst>
                                </p:cTn>
                              </p:par>
                              <p:par>
                                <p:cTn id="820" presetID="21" presetClass="emph" presetSubtype="0" fill="hold" nodeType="withEffect">
                                  <p:stCondLst>
                                    <p:cond delay="0"/>
                                  </p:stCondLst>
                                  <p:childTnLst>
                                    <p:animClr clrSpc="hsl" dir="cw">
                                      <p:cBhvr override="childStyle">
                                        <p:cTn id="821" dur="500" fill="hold"/>
                                        <p:tgtEl>
                                          <p:spTgt spid="368"/>
                                        </p:tgtEl>
                                        <p:attrNameLst>
                                          <p:attrName>style.color</p:attrName>
                                        </p:attrNameLst>
                                      </p:cBhvr>
                                      <p:by>
                                        <p:hsl h="7200000" s="0" l="0"/>
                                      </p:by>
                                    </p:animClr>
                                    <p:animClr clrSpc="hsl" dir="cw">
                                      <p:cBhvr>
                                        <p:cTn id="822" dur="500" fill="hold"/>
                                        <p:tgtEl>
                                          <p:spTgt spid="368"/>
                                        </p:tgtEl>
                                        <p:attrNameLst>
                                          <p:attrName>fillcolor</p:attrName>
                                        </p:attrNameLst>
                                      </p:cBhvr>
                                      <p:by>
                                        <p:hsl h="7200000" s="0" l="0"/>
                                      </p:by>
                                    </p:animClr>
                                    <p:animClr clrSpc="hsl" dir="cw">
                                      <p:cBhvr>
                                        <p:cTn id="823" dur="500" fill="hold"/>
                                        <p:tgtEl>
                                          <p:spTgt spid="368"/>
                                        </p:tgtEl>
                                        <p:attrNameLst>
                                          <p:attrName>stroke.color</p:attrName>
                                        </p:attrNameLst>
                                      </p:cBhvr>
                                      <p:by>
                                        <p:hsl h="7200000" s="0" l="0"/>
                                      </p:by>
                                    </p:animClr>
                                    <p:set>
                                      <p:cBhvr>
                                        <p:cTn id="824" dur="500" fill="hold"/>
                                        <p:tgtEl>
                                          <p:spTgt spid="368"/>
                                        </p:tgtEl>
                                        <p:attrNameLst>
                                          <p:attrName>fill.type</p:attrName>
                                        </p:attrNameLst>
                                      </p:cBhvr>
                                      <p:to>
                                        <p:strVal val="solid"/>
                                      </p:to>
                                    </p:set>
                                  </p:childTnLst>
                                </p:cTn>
                              </p:par>
                            </p:childTnLst>
                          </p:cTn>
                        </p:par>
                      </p:childTnLst>
                    </p:cTn>
                  </p:par>
                  <p:par>
                    <p:cTn id="825" fill="hold">
                      <p:stCondLst>
                        <p:cond delay="indefinite"/>
                      </p:stCondLst>
                      <p:childTnLst>
                        <p:par>
                          <p:cTn id="826" fill="hold">
                            <p:stCondLst>
                              <p:cond delay="0"/>
                            </p:stCondLst>
                            <p:childTnLst>
                              <p:par>
                                <p:cTn id="827" presetID="10" presetClass="entr" presetSubtype="0" fill="hold" grpId="0" nodeType="clickEffect">
                                  <p:stCondLst>
                                    <p:cond delay="0"/>
                                  </p:stCondLst>
                                  <p:childTnLst>
                                    <p:set>
                                      <p:cBhvr>
                                        <p:cTn id="828" dur="1" fill="hold">
                                          <p:stCondLst>
                                            <p:cond delay="0"/>
                                          </p:stCondLst>
                                        </p:cTn>
                                        <p:tgtEl>
                                          <p:spTgt spid="370"/>
                                        </p:tgtEl>
                                        <p:attrNameLst>
                                          <p:attrName>style.visibility</p:attrName>
                                        </p:attrNameLst>
                                      </p:cBhvr>
                                      <p:to>
                                        <p:strVal val="visible"/>
                                      </p:to>
                                    </p:set>
                                    <p:animEffect transition="in" filter="fade">
                                      <p:cBhvr>
                                        <p:cTn id="829" dur="500"/>
                                        <p:tgtEl>
                                          <p:spTgt spid="370"/>
                                        </p:tgtEl>
                                      </p:cBhvr>
                                    </p:animEffect>
                                  </p:childTnLst>
                                </p:cTn>
                              </p:par>
                            </p:childTnLst>
                          </p:cTn>
                        </p:par>
                      </p:childTnLst>
                    </p:cTn>
                  </p:par>
                  <p:par>
                    <p:cTn id="830" fill="hold">
                      <p:stCondLst>
                        <p:cond delay="indefinite"/>
                      </p:stCondLst>
                      <p:childTnLst>
                        <p:par>
                          <p:cTn id="831" fill="hold">
                            <p:stCondLst>
                              <p:cond delay="0"/>
                            </p:stCondLst>
                            <p:childTnLst>
                              <p:par>
                                <p:cTn id="832" presetID="22" presetClass="entr" presetSubtype="1" fill="hold" nodeType="clickEffect">
                                  <p:stCondLst>
                                    <p:cond delay="0"/>
                                  </p:stCondLst>
                                  <p:childTnLst>
                                    <p:set>
                                      <p:cBhvr>
                                        <p:cTn id="833" dur="1" fill="hold">
                                          <p:stCondLst>
                                            <p:cond delay="0"/>
                                          </p:stCondLst>
                                        </p:cTn>
                                        <p:tgtEl>
                                          <p:spTgt spid="371"/>
                                        </p:tgtEl>
                                        <p:attrNameLst>
                                          <p:attrName>style.visibility</p:attrName>
                                        </p:attrNameLst>
                                      </p:cBhvr>
                                      <p:to>
                                        <p:strVal val="visible"/>
                                      </p:to>
                                    </p:set>
                                    <p:animEffect transition="in" filter="wipe(up)">
                                      <p:cBhvr>
                                        <p:cTn id="834" dur="500"/>
                                        <p:tgtEl>
                                          <p:spTgt spid="371"/>
                                        </p:tgtEl>
                                      </p:cBhvr>
                                    </p:animEffect>
                                  </p:childTnLst>
                                </p:cTn>
                              </p:par>
                            </p:childTnLst>
                          </p:cTn>
                        </p:par>
                      </p:childTnLst>
                    </p:cTn>
                  </p:par>
                  <p:par>
                    <p:cTn id="835" fill="hold">
                      <p:stCondLst>
                        <p:cond delay="indefinite"/>
                      </p:stCondLst>
                      <p:childTnLst>
                        <p:par>
                          <p:cTn id="836" fill="hold">
                            <p:stCondLst>
                              <p:cond delay="0"/>
                            </p:stCondLst>
                            <p:childTnLst>
                              <p:par>
                                <p:cTn id="837" presetID="22" presetClass="entr" presetSubtype="1" fill="hold" nodeType="clickEffect">
                                  <p:stCondLst>
                                    <p:cond delay="0"/>
                                  </p:stCondLst>
                                  <p:childTnLst>
                                    <p:set>
                                      <p:cBhvr>
                                        <p:cTn id="838" dur="1" fill="hold">
                                          <p:stCondLst>
                                            <p:cond delay="0"/>
                                          </p:stCondLst>
                                        </p:cTn>
                                        <p:tgtEl>
                                          <p:spTgt spid="372"/>
                                        </p:tgtEl>
                                        <p:attrNameLst>
                                          <p:attrName>style.visibility</p:attrName>
                                        </p:attrNameLst>
                                      </p:cBhvr>
                                      <p:to>
                                        <p:strVal val="visible"/>
                                      </p:to>
                                    </p:set>
                                    <p:animEffect transition="in" filter="wipe(up)">
                                      <p:cBhvr>
                                        <p:cTn id="839" dur="500"/>
                                        <p:tgtEl>
                                          <p:spTgt spid="372"/>
                                        </p:tgtEl>
                                      </p:cBhvr>
                                    </p:animEffect>
                                  </p:childTnLst>
                                </p:cTn>
                              </p:par>
                              <p:par>
                                <p:cTn id="840" presetID="10" presetClass="exit" presetSubtype="0" fill="hold" grpId="1" nodeType="withEffect">
                                  <p:stCondLst>
                                    <p:cond delay="0"/>
                                  </p:stCondLst>
                                  <p:childTnLst>
                                    <p:animEffect transition="out" filter="fade">
                                      <p:cBhvr>
                                        <p:cTn id="841" dur="500"/>
                                        <p:tgtEl>
                                          <p:spTgt spid="370"/>
                                        </p:tgtEl>
                                      </p:cBhvr>
                                    </p:animEffect>
                                    <p:set>
                                      <p:cBhvr>
                                        <p:cTn id="842" dur="1" fill="hold">
                                          <p:stCondLst>
                                            <p:cond delay="499"/>
                                          </p:stCondLst>
                                        </p:cTn>
                                        <p:tgtEl>
                                          <p:spTgt spid="370"/>
                                        </p:tgtEl>
                                        <p:attrNameLst>
                                          <p:attrName>style.visibility</p:attrName>
                                        </p:attrNameLst>
                                      </p:cBhvr>
                                      <p:to>
                                        <p:strVal val="hidden"/>
                                      </p:to>
                                    </p:set>
                                  </p:childTnLst>
                                </p:cTn>
                              </p:par>
                              <p:par>
                                <p:cTn id="843" presetID="21" presetClass="emph" presetSubtype="0" fill="hold" nodeType="withEffect">
                                  <p:stCondLst>
                                    <p:cond delay="0"/>
                                  </p:stCondLst>
                                  <p:childTnLst>
                                    <p:animClr clrSpc="hsl" dir="cw">
                                      <p:cBhvr override="childStyle">
                                        <p:cTn id="844" dur="500" fill="hold"/>
                                        <p:tgtEl>
                                          <p:spTgt spid="371"/>
                                        </p:tgtEl>
                                        <p:attrNameLst>
                                          <p:attrName>style.color</p:attrName>
                                        </p:attrNameLst>
                                      </p:cBhvr>
                                      <p:by>
                                        <p:hsl h="7200000" s="0" l="0"/>
                                      </p:by>
                                    </p:animClr>
                                    <p:animClr clrSpc="hsl" dir="cw">
                                      <p:cBhvr>
                                        <p:cTn id="845" dur="500" fill="hold"/>
                                        <p:tgtEl>
                                          <p:spTgt spid="371"/>
                                        </p:tgtEl>
                                        <p:attrNameLst>
                                          <p:attrName>fillcolor</p:attrName>
                                        </p:attrNameLst>
                                      </p:cBhvr>
                                      <p:by>
                                        <p:hsl h="7200000" s="0" l="0"/>
                                      </p:by>
                                    </p:animClr>
                                    <p:animClr clrSpc="hsl" dir="cw">
                                      <p:cBhvr>
                                        <p:cTn id="846" dur="500" fill="hold"/>
                                        <p:tgtEl>
                                          <p:spTgt spid="371"/>
                                        </p:tgtEl>
                                        <p:attrNameLst>
                                          <p:attrName>stroke.color</p:attrName>
                                        </p:attrNameLst>
                                      </p:cBhvr>
                                      <p:by>
                                        <p:hsl h="7200000" s="0" l="0"/>
                                      </p:by>
                                    </p:animClr>
                                    <p:set>
                                      <p:cBhvr>
                                        <p:cTn id="847" dur="500" fill="hold"/>
                                        <p:tgtEl>
                                          <p:spTgt spid="371"/>
                                        </p:tgtEl>
                                        <p:attrNameLst>
                                          <p:attrName>fill.type</p:attrName>
                                        </p:attrNameLst>
                                      </p:cBhvr>
                                      <p:to>
                                        <p:strVal val="solid"/>
                                      </p:to>
                                    </p:set>
                                  </p:childTnLst>
                                </p:cTn>
                              </p:par>
                            </p:childTnLst>
                          </p:cTn>
                        </p:par>
                      </p:childTnLst>
                    </p:cTn>
                  </p:par>
                  <p:par>
                    <p:cTn id="848" fill="hold">
                      <p:stCondLst>
                        <p:cond delay="indefinite"/>
                      </p:stCondLst>
                      <p:childTnLst>
                        <p:par>
                          <p:cTn id="849" fill="hold">
                            <p:stCondLst>
                              <p:cond delay="0"/>
                            </p:stCondLst>
                            <p:childTnLst>
                              <p:par>
                                <p:cTn id="850" presetID="10" presetClass="entr" presetSubtype="0" fill="hold" grpId="0" nodeType="clickEffect">
                                  <p:stCondLst>
                                    <p:cond delay="0"/>
                                  </p:stCondLst>
                                  <p:childTnLst>
                                    <p:set>
                                      <p:cBhvr>
                                        <p:cTn id="851" dur="1" fill="hold">
                                          <p:stCondLst>
                                            <p:cond delay="0"/>
                                          </p:stCondLst>
                                        </p:cTn>
                                        <p:tgtEl>
                                          <p:spTgt spid="373"/>
                                        </p:tgtEl>
                                        <p:attrNameLst>
                                          <p:attrName>style.visibility</p:attrName>
                                        </p:attrNameLst>
                                      </p:cBhvr>
                                      <p:to>
                                        <p:strVal val="visible"/>
                                      </p:to>
                                    </p:set>
                                    <p:animEffect transition="in" filter="fade">
                                      <p:cBhvr>
                                        <p:cTn id="852" dur="500"/>
                                        <p:tgtEl>
                                          <p:spTgt spid="373"/>
                                        </p:tgtEl>
                                      </p:cBhvr>
                                    </p:animEffect>
                                  </p:childTnLst>
                                </p:cTn>
                              </p:par>
                            </p:childTnLst>
                          </p:cTn>
                        </p:par>
                      </p:childTnLst>
                    </p:cTn>
                  </p:par>
                  <p:par>
                    <p:cTn id="853" fill="hold">
                      <p:stCondLst>
                        <p:cond delay="indefinite"/>
                      </p:stCondLst>
                      <p:childTnLst>
                        <p:par>
                          <p:cTn id="854" fill="hold">
                            <p:stCondLst>
                              <p:cond delay="0"/>
                            </p:stCondLst>
                            <p:childTnLst>
                              <p:par>
                                <p:cTn id="855" presetID="22" presetClass="entr" presetSubtype="1" fill="hold" nodeType="clickEffect">
                                  <p:stCondLst>
                                    <p:cond delay="0"/>
                                  </p:stCondLst>
                                  <p:childTnLst>
                                    <p:set>
                                      <p:cBhvr>
                                        <p:cTn id="856" dur="1" fill="hold">
                                          <p:stCondLst>
                                            <p:cond delay="0"/>
                                          </p:stCondLst>
                                        </p:cTn>
                                        <p:tgtEl>
                                          <p:spTgt spid="374"/>
                                        </p:tgtEl>
                                        <p:attrNameLst>
                                          <p:attrName>style.visibility</p:attrName>
                                        </p:attrNameLst>
                                      </p:cBhvr>
                                      <p:to>
                                        <p:strVal val="visible"/>
                                      </p:to>
                                    </p:set>
                                    <p:animEffect transition="in" filter="wipe(up)">
                                      <p:cBhvr>
                                        <p:cTn id="857" dur="500"/>
                                        <p:tgtEl>
                                          <p:spTgt spid="374"/>
                                        </p:tgtEl>
                                      </p:cBhvr>
                                    </p:animEffect>
                                  </p:childTnLst>
                                </p:cTn>
                              </p:par>
                            </p:childTnLst>
                          </p:cTn>
                        </p:par>
                      </p:childTnLst>
                    </p:cTn>
                  </p:par>
                  <p:par>
                    <p:cTn id="858" fill="hold">
                      <p:stCondLst>
                        <p:cond delay="indefinite"/>
                      </p:stCondLst>
                      <p:childTnLst>
                        <p:par>
                          <p:cTn id="859" fill="hold">
                            <p:stCondLst>
                              <p:cond delay="0"/>
                            </p:stCondLst>
                            <p:childTnLst>
                              <p:par>
                                <p:cTn id="860" presetID="22" presetClass="entr" presetSubtype="1" fill="hold" nodeType="clickEffect">
                                  <p:stCondLst>
                                    <p:cond delay="0"/>
                                  </p:stCondLst>
                                  <p:childTnLst>
                                    <p:set>
                                      <p:cBhvr>
                                        <p:cTn id="861" dur="1" fill="hold">
                                          <p:stCondLst>
                                            <p:cond delay="0"/>
                                          </p:stCondLst>
                                        </p:cTn>
                                        <p:tgtEl>
                                          <p:spTgt spid="375"/>
                                        </p:tgtEl>
                                        <p:attrNameLst>
                                          <p:attrName>style.visibility</p:attrName>
                                        </p:attrNameLst>
                                      </p:cBhvr>
                                      <p:to>
                                        <p:strVal val="visible"/>
                                      </p:to>
                                    </p:set>
                                    <p:animEffect transition="in" filter="wipe(up)">
                                      <p:cBhvr>
                                        <p:cTn id="862" dur="500"/>
                                        <p:tgtEl>
                                          <p:spTgt spid="375"/>
                                        </p:tgtEl>
                                      </p:cBhvr>
                                    </p:animEffect>
                                  </p:childTnLst>
                                </p:cTn>
                              </p:par>
                              <p:par>
                                <p:cTn id="863" presetID="10" presetClass="exit" presetSubtype="0" fill="hold" grpId="1" nodeType="withEffect">
                                  <p:stCondLst>
                                    <p:cond delay="0"/>
                                  </p:stCondLst>
                                  <p:childTnLst>
                                    <p:animEffect transition="out" filter="fade">
                                      <p:cBhvr>
                                        <p:cTn id="864" dur="500"/>
                                        <p:tgtEl>
                                          <p:spTgt spid="373"/>
                                        </p:tgtEl>
                                      </p:cBhvr>
                                    </p:animEffect>
                                    <p:set>
                                      <p:cBhvr>
                                        <p:cTn id="865" dur="1" fill="hold">
                                          <p:stCondLst>
                                            <p:cond delay="499"/>
                                          </p:stCondLst>
                                        </p:cTn>
                                        <p:tgtEl>
                                          <p:spTgt spid="373"/>
                                        </p:tgtEl>
                                        <p:attrNameLst>
                                          <p:attrName>style.visibility</p:attrName>
                                        </p:attrNameLst>
                                      </p:cBhvr>
                                      <p:to>
                                        <p:strVal val="hidden"/>
                                      </p:to>
                                    </p:set>
                                  </p:childTnLst>
                                </p:cTn>
                              </p:par>
                              <p:par>
                                <p:cTn id="866" presetID="21" presetClass="emph" presetSubtype="0" fill="hold" nodeType="withEffect">
                                  <p:stCondLst>
                                    <p:cond delay="0"/>
                                  </p:stCondLst>
                                  <p:childTnLst>
                                    <p:animClr clrSpc="hsl" dir="cw">
                                      <p:cBhvr override="childStyle">
                                        <p:cTn id="867" dur="500" fill="hold"/>
                                        <p:tgtEl>
                                          <p:spTgt spid="374"/>
                                        </p:tgtEl>
                                        <p:attrNameLst>
                                          <p:attrName>style.color</p:attrName>
                                        </p:attrNameLst>
                                      </p:cBhvr>
                                      <p:by>
                                        <p:hsl h="7200000" s="0" l="0"/>
                                      </p:by>
                                    </p:animClr>
                                    <p:animClr clrSpc="hsl" dir="cw">
                                      <p:cBhvr>
                                        <p:cTn id="868" dur="500" fill="hold"/>
                                        <p:tgtEl>
                                          <p:spTgt spid="374"/>
                                        </p:tgtEl>
                                        <p:attrNameLst>
                                          <p:attrName>fillcolor</p:attrName>
                                        </p:attrNameLst>
                                      </p:cBhvr>
                                      <p:by>
                                        <p:hsl h="7200000" s="0" l="0"/>
                                      </p:by>
                                    </p:animClr>
                                    <p:animClr clrSpc="hsl" dir="cw">
                                      <p:cBhvr>
                                        <p:cTn id="869" dur="500" fill="hold"/>
                                        <p:tgtEl>
                                          <p:spTgt spid="374"/>
                                        </p:tgtEl>
                                        <p:attrNameLst>
                                          <p:attrName>stroke.color</p:attrName>
                                        </p:attrNameLst>
                                      </p:cBhvr>
                                      <p:by>
                                        <p:hsl h="7200000" s="0" l="0"/>
                                      </p:by>
                                    </p:animClr>
                                    <p:set>
                                      <p:cBhvr>
                                        <p:cTn id="870" dur="500" fill="hold"/>
                                        <p:tgtEl>
                                          <p:spTgt spid="374"/>
                                        </p:tgtEl>
                                        <p:attrNameLst>
                                          <p:attrName>fill.type</p:attrName>
                                        </p:attrNameLst>
                                      </p:cBhvr>
                                      <p:to>
                                        <p:strVal val="solid"/>
                                      </p:to>
                                    </p:set>
                                  </p:childTnLst>
                                </p:cTn>
                              </p:par>
                            </p:childTnLst>
                          </p:cTn>
                        </p:par>
                      </p:childTnLst>
                    </p:cTn>
                  </p:par>
                  <p:par>
                    <p:cTn id="871" fill="hold">
                      <p:stCondLst>
                        <p:cond delay="indefinite"/>
                      </p:stCondLst>
                      <p:childTnLst>
                        <p:par>
                          <p:cTn id="872" fill="hold">
                            <p:stCondLst>
                              <p:cond delay="0"/>
                            </p:stCondLst>
                            <p:childTnLst>
                              <p:par>
                                <p:cTn id="873" presetID="10" presetClass="entr" presetSubtype="0" fill="hold" grpId="0" nodeType="clickEffect">
                                  <p:stCondLst>
                                    <p:cond delay="0"/>
                                  </p:stCondLst>
                                  <p:childTnLst>
                                    <p:set>
                                      <p:cBhvr>
                                        <p:cTn id="874" dur="1" fill="hold">
                                          <p:stCondLst>
                                            <p:cond delay="0"/>
                                          </p:stCondLst>
                                        </p:cTn>
                                        <p:tgtEl>
                                          <p:spTgt spid="376"/>
                                        </p:tgtEl>
                                        <p:attrNameLst>
                                          <p:attrName>style.visibility</p:attrName>
                                        </p:attrNameLst>
                                      </p:cBhvr>
                                      <p:to>
                                        <p:strVal val="visible"/>
                                      </p:to>
                                    </p:set>
                                    <p:animEffect transition="in" filter="fade">
                                      <p:cBhvr>
                                        <p:cTn id="875" dur="500"/>
                                        <p:tgtEl>
                                          <p:spTgt spid="376"/>
                                        </p:tgtEl>
                                      </p:cBhvr>
                                    </p:animEffect>
                                  </p:childTnLst>
                                </p:cTn>
                              </p:par>
                            </p:childTnLst>
                          </p:cTn>
                        </p:par>
                      </p:childTnLst>
                    </p:cTn>
                  </p:par>
                  <p:par>
                    <p:cTn id="876" fill="hold">
                      <p:stCondLst>
                        <p:cond delay="indefinite"/>
                      </p:stCondLst>
                      <p:childTnLst>
                        <p:par>
                          <p:cTn id="877" fill="hold">
                            <p:stCondLst>
                              <p:cond delay="0"/>
                            </p:stCondLst>
                            <p:childTnLst>
                              <p:par>
                                <p:cTn id="878" presetID="22" presetClass="entr" presetSubtype="1" fill="hold" nodeType="clickEffect">
                                  <p:stCondLst>
                                    <p:cond delay="0"/>
                                  </p:stCondLst>
                                  <p:childTnLst>
                                    <p:set>
                                      <p:cBhvr>
                                        <p:cTn id="879" dur="1" fill="hold">
                                          <p:stCondLst>
                                            <p:cond delay="0"/>
                                          </p:stCondLst>
                                        </p:cTn>
                                        <p:tgtEl>
                                          <p:spTgt spid="377"/>
                                        </p:tgtEl>
                                        <p:attrNameLst>
                                          <p:attrName>style.visibility</p:attrName>
                                        </p:attrNameLst>
                                      </p:cBhvr>
                                      <p:to>
                                        <p:strVal val="visible"/>
                                      </p:to>
                                    </p:set>
                                    <p:animEffect transition="in" filter="wipe(up)">
                                      <p:cBhvr>
                                        <p:cTn id="880" dur="500"/>
                                        <p:tgtEl>
                                          <p:spTgt spid="377"/>
                                        </p:tgtEl>
                                      </p:cBhvr>
                                    </p:animEffect>
                                  </p:childTnLst>
                                </p:cTn>
                              </p:par>
                            </p:childTnLst>
                          </p:cTn>
                        </p:par>
                      </p:childTnLst>
                    </p:cTn>
                  </p:par>
                  <p:par>
                    <p:cTn id="881" fill="hold">
                      <p:stCondLst>
                        <p:cond delay="indefinite"/>
                      </p:stCondLst>
                      <p:childTnLst>
                        <p:par>
                          <p:cTn id="882" fill="hold">
                            <p:stCondLst>
                              <p:cond delay="0"/>
                            </p:stCondLst>
                            <p:childTnLst>
                              <p:par>
                                <p:cTn id="883" presetID="22" presetClass="entr" presetSubtype="1" fill="hold" nodeType="clickEffect">
                                  <p:stCondLst>
                                    <p:cond delay="0"/>
                                  </p:stCondLst>
                                  <p:childTnLst>
                                    <p:set>
                                      <p:cBhvr>
                                        <p:cTn id="884" dur="1" fill="hold">
                                          <p:stCondLst>
                                            <p:cond delay="0"/>
                                          </p:stCondLst>
                                        </p:cTn>
                                        <p:tgtEl>
                                          <p:spTgt spid="378"/>
                                        </p:tgtEl>
                                        <p:attrNameLst>
                                          <p:attrName>style.visibility</p:attrName>
                                        </p:attrNameLst>
                                      </p:cBhvr>
                                      <p:to>
                                        <p:strVal val="visible"/>
                                      </p:to>
                                    </p:set>
                                    <p:animEffect transition="in" filter="wipe(up)">
                                      <p:cBhvr>
                                        <p:cTn id="885" dur="500"/>
                                        <p:tgtEl>
                                          <p:spTgt spid="378"/>
                                        </p:tgtEl>
                                      </p:cBhvr>
                                    </p:animEffect>
                                  </p:childTnLst>
                                </p:cTn>
                              </p:par>
                              <p:par>
                                <p:cTn id="886" presetID="10" presetClass="exit" presetSubtype="0" fill="hold" grpId="1" nodeType="withEffect">
                                  <p:stCondLst>
                                    <p:cond delay="0"/>
                                  </p:stCondLst>
                                  <p:childTnLst>
                                    <p:animEffect transition="out" filter="fade">
                                      <p:cBhvr>
                                        <p:cTn id="887" dur="500"/>
                                        <p:tgtEl>
                                          <p:spTgt spid="376"/>
                                        </p:tgtEl>
                                      </p:cBhvr>
                                    </p:animEffect>
                                    <p:set>
                                      <p:cBhvr>
                                        <p:cTn id="888" dur="1" fill="hold">
                                          <p:stCondLst>
                                            <p:cond delay="499"/>
                                          </p:stCondLst>
                                        </p:cTn>
                                        <p:tgtEl>
                                          <p:spTgt spid="376"/>
                                        </p:tgtEl>
                                        <p:attrNameLst>
                                          <p:attrName>style.visibility</p:attrName>
                                        </p:attrNameLst>
                                      </p:cBhvr>
                                      <p:to>
                                        <p:strVal val="hidden"/>
                                      </p:to>
                                    </p:set>
                                  </p:childTnLst>
                                </p:cTn>
                              </p:par>
                              <p:par>
                                <p:cTn id="889" presetID="21" presetClass="emph" presetSubtype="0" fill="hold" nodeType="withEffect">
                                  <p:stCondLst>
                                    <p:cond delay="0"/>
                                  </p:stCondLst>
                                  <p:childTnLst>
                                    <p:animClr clrSpc="hsl" dir="cw">
                                      <p:cBhvr override="childStyle">
                                        <p:cTn id="890" dur="500" fill="hold"/>
                                        <p:tgtEl>
                                          <p:spTgt spid="377"/>
                                        </p:tgtEl>
                                        <p:attrNameLst>
                                          <p:attrName>style.color</p:attrName>
                                        </p:attrNameLst>
                                      </p:cBhvr>
                                      <p:by>
                                        <p:hsl h="7200000" s="0" l="0"/>
                                      </p:by>
                                    </p:animClr>
                                    <p:animClr clrSpc="hsl" dir="cw">
                                      <p:cBhvr>
                                        <p:cTn id="891" dur="500" fill="hold"/>
                                        <p:tgtEl>
                                          <p:spTgt spid="377"/>
                                        </p:tgtEl>
                                        <p:attrNameLst>
                                          <p:attrName>fillcolor</p:attrName>
                                        </p:attrNameLst>
                                      </p:cBhvr>
                                      <p:by>
                                        <p:hsl h="7200000" s="0" l="0"/>
                                      </p:by>
                                    </p:animClr>
                                    <p:animClr clrSpc="hsl" dir="cw">
                                      <p:cBhvr>
                                        <p:cTn id="892" dur="500" fill="hold"/>
                                        <p:tgtEl>
                                          <p:spTgt spid="377"/>
                                        </p:tgtEl>
                                        <p:attrNameLst>
                                          <p:attrName>stroke.color</p:attrName>
                                        </p:attrNameLst>
                                      </p:cBhvr>
                                      <p:by>
                                        <p:hsl h="7200000" s="0" l="0"/>
                                      </p:by>
                                    </p:animClr>
                                    <p:set>
                                      <p:cBhvr>
                                        <p:cTn id="893" dur="500" fill="hold"/>
                                        <p:tgtEl>
                                          <p:spTgt spid="377"/>
                                        </p:tgtEl>
                                        <p:attrNameLst>
                                          <p:attrName>fill.type</p:attrName>
                                        </p:attrNameLst>
                                      </p:cBhvr>
                                      <p:to>
                                        <p:strVal val="solid"/>
                                      </p:to>
                                    </p:set>
                                  </p:childTnLst>
                                </p:cTn>
                              </p:par>
                            </p:childTnLst>
                          </p:cTn>
                        </p:par>
                      </p:childTnLst>
                    </p:cTn>
                  </p:par>
                  <p:par>
                    <p:cTn id="894" fill="hold">
                      <p:stCondLst>
                        <p:cond delay="indefinite"/>
                      </p:stCondLst>
                      <p:childTnLst>
                        <p:par>
                          <p:cTn id="895" fill="hold">
                            <p:stCondLst>
                              <p:cond delay="0"/>
                            </p:stCondLst>
                            <p:childTnLst>
                              <p:par>
                                <p:cTn id="896" presetID="10" presetClass="entr" presetSubtype="0" fill="hold" grpId="0" nodeType="clickEffect">
                                  <p:stCondLst>
                                    <p:cond delay="0"/>
                                  </p:stCondLst>
                                  <p:childTnLst>
                                    <p:set>
                                      <p:cBhvr>
                                        <p:cTn id="897" dur="1" fill="hold">
                                          <p:stCondLst>
                                            <p:cond delay="0"/>
                                          </p:stCondLst>
                                        </p:cTn>
                                        <p:tgtEl>
                                          <p:spTgt spid="379"/>
                                        </p:tgtEl>
                                        <p:attrNameLst>
                                          <p:attrName>style.visibility</p:attrName>
                                        </p:attrNameLst>
                                      </p:cBhvr>
                                      <p:to>
                                        <p:strVal val="visible"/>
                                      </p:to>
                                    </p:set>
                                    <p:animEffect transition="in" filter="fade">
                                      <p:cBhvr>
                                        <p:cTn id="898" dur="500"/>
                                        <p:tgtEl>
                                          <p:spTgt spid="379"/>
                                        </p:tgtEl>
                                      </p:cBhvr>
                                    </p:animEffect>
                                  </p:childTnLst>
                                </p:cTn>
                              </p:par>
                            </p:childTnLst>
                          </p:cTn>
                        </p:par>
                      </p:childTnLst>
                    </p:cTn>
                  </p:par>
                  <p:par>
                    <p:cTn id="899" fill="hold">
                      <p:stCondLst>
                        <p:cond delay="indefinite"/>
                      </p:stCondLst>
                      <p:childTnLst>
                        <p:par>
                          <p:cTn id="900" fill="hold">
                            <p:stCondLst>
                              <p:cond delay="0"/>
                            </p:stCondLst>
                            <p:childTnLst>
                              <p:par>
                                <p:cTn id="901" presetID="22" presetClass="entr" presetSubtype="1" fill="hold" nodeType="clickEffect">
                                  <p:stCondLst>
                                    <p:cond delay="0"/>
                                  </p:stCondLst>
                                  <p:childTnLst>
                                    <p:set>
                                      <p:cBhvr>
                                        <p:cTn id="902" dur="1" fill="hold">
                                          <p:stCondLst>
                                            <p:cond delay="0"/>
                                          </p:stCondLst>
                                        </p:cTn>
                                        <p:tgtEl>
                                          <p:spTgt spid="380"/>
                                        </p:tgtEl>
                                        <p:attrNameLst>
                                          <p:attrName>style.visibility</p:attrName>
                                        </p:attrNameLst>
                                      </p:cBhvr>
                                      <p:to>
                                        <p:strVal val="visible"/>
                                      </p:to>
                                    </p:set>
                                    <p:animEffect transition="in" filter="wipe(up)">
                                      <p:cBhvr>
                                        <p:cTn id="903" dur="500"/>
                                        <p:tgtEl>
                                          <p:spTgt spid="380"/>
                                        </p:tgtEl>
                                      </p:cBhvr>
                                    </p:animEffect>
                                  </p:childTnLst>
                                </p:cTn>
                              </p:par>
                            </p:childTnLst>
                          </p:cTn>
                        </p:par>
                      </p:childTnLst>
                    </p:cTn>
                  </p:par>
                  <p:par>
                    <p:cTn id="904" fill="hold">
                      <p:stCondLst>
                        <p:cond delay="indefinite"/>
                      </p:stCondLst>
                      <p:childTnLst>
                        <p:par>
                          <p:cTn id="905" fill="hold">
                            <p:stCondLst>
                              <p:cond delay="0"/>
                            </p:stCondLst>
                            <p:childTnLst>
                              <p:par>
                                <p:cTn id="906" presetID="22" presetClass="entr" presetSubtype="1" fill="hold" nodeType="clickEffect">
                                  <p:stCondLst>
                                    <p:cond delay="0"/>
                                  </p:stCondLst>
                                  <p:childTnLst>
                                    <p:set>
                                      <p:cBhvr>
                                        <p:cTn id="907" dur="1" fill="hold">
                                          <p:stCondLst>
                                            <p:cond delay="0"/>
                                          </p:stCondLst>
                                        </p:cTn>
                                        <p:tgtEl>
                                          <p:spTgt spid="381"/>
                                        </p:tgtEl>
                                        <p:attrNameLst>
                                          <p:attrName>style.visibility</p:attrName>
                                        </p:attrNameLst>
                                      </p:cBhvr>
                                      <p:to>
                                        <p:strVal val="visible"/>
                                      </p:to>
                                    </p:set>
                                    <p:animEffect transition="in" filter="wipe(up)">
                                      <p:cBhvr>
                                        <p:cTn id="908" dur="500"/>
                                        <p:tgtEl>
                                          <p:spTgt spid="381"/>
                                        </p:tgtEl>
                                      </p:cBhvr>
                                    </p:animEffect>
                                  </p:childTnLst>
                                </p:cTn>
                              </p:par>
                              <p:par>
                                <p:cTn id="909" presetID="10" presetClass="exit" presetSubtype="0" fill="hold" grpId="1" nodeType="withEffect">
                                  <p:stCondLst>
                                    <p:cond delay="0"/>
                                  </p:stCondLst>
                                  <p:childTnLst>
                                    <p:animEffect transition="out" filter="fade">
                                      <p:cBhvr>
                                        <p:cTn id="910" dur="500"/>
                                        <p:tgtEl>
                                          <p:spTgt spid="379"/>
                                        </p:tgtEl>
                                      </p:cBhvr>
                                    </p:animEffect>
                                    <p:set>
                                      <p:cBhvr>
                                        <p:cTn id="911" dur="1" fill="hold">
                                          <p:stCondLst>
                                            <p:cond delay="499"/>
                                          </p:stCondLst>
                                        </p:cTn>
                                        <p:tgtEl>
                                          <p:spTgt spid="379"/>
                                        </p:tgtEl>
                                        <p:attrNameLst>
                                          <p:attrName>style.visibility</p:attrName>
                                        </p:attrNameLst>
                                      </p:cBhvr>
                                      <p:to>
                                        <p:strVal val="hidden"/>
                                      </p:to>
                                    </p:set>
                                  </p:childTnLst>
                                </p:cTn>
                              </p:par>
                              <p:par>
                                <p:cTn id="912" presetID="21" presetClass="emph" presetSubtype="0" fill="hold" nodeType="withEffect">
                                  <p:stCondLst>
                                    <p:cond delay="0"/>
                                  </p:stCondLst>
                                  <p:childTnLst>
                                    <p:animClr clrSpc="hsl" dir="cw">
                                      <p:cBhvr override="childStyle">
                                        <p:cTn id="913" dur="500" fill="hold"/>
                                        <p:tgtEl>
                                          <p:spTgt spid="380"/>
                                        </p:tgtEl>
                                        <p:attrNameLst>
                                          <p:attrName>style.color</p:attrName>
                                        </p:attrNameLst>
                                      </p:cBhvr>
                                      <p:by>
                                        <p:hsl h="7200000" s="0" l="0"/>
                                      </p:by>
                                    </p:animClr>
                                    <p:animClr clrSpc="hsl" dir="cw">
                                      <p:cBhvr>
                                        <p:cTn id="914" dur="500" fill="hold"/>
                                        <p:tgtEl>
                                          <p:spTgt spid="380"/>
                                        </p:tgtEl>
                                        <p:attrNameLst>
                                          <p:attrName>fillcolor</p:attrName>
                                        </p:attrNameLst>
                                      </p:cBhvr>
                                      <p:by>
                                        <p:hsl h="7200000" s="0" l="0"/>
                                      </p:by>
                                    </p:animClr>
                                    <p:animClr clrSpc="hsl" dir="cw">
                                      <p:cBhvr>
                                        <p:cTn id="915" dur="500" fill="hold"/>
                                        <p:tgtEl>
                                          <p:spTgt spid="380"/>
                                        </p:tgtEl>
                                        <p:attrNameLst>
                                          <p:attrName>stroke.color</p:attrName>
                                        </p:attrNameLst>
                                      </p:cBhvr>
                                      <p:by>
                                        <p:hsl h="7200000" s="0" l="0"/>
                                      </p:by>
                                    </p:animClr>
                                    <p:set>
                                      <p:cBhvr>
                                        <p:cTn id="916" dur="500" fill="hold"/>
                                        <p:tgtEl>
                                          <p:spTgt spid="380"/>
                                        </p:tgtEl>
                                        <p:attrNameLst>
                                          <p:attrName>fill.type</p:attrName>
                                        </p:attrNameLst>
                                      </p:cBhvr>
                                      <p:to>
                                        <p:strVal val="solid"/>
                                      </p:to>
                                    </p:set>
                                  </p:childTnLst>
                                </p:cTn>
                              </p:par>
                            </p:childTnLst>
                          </p:cTn>
                        </p:par>
                      </p:childTnLst>
                    </p:cTn>
                  </p:par>
                  <p:par>
                    <p:cTn id="917" fill="hold">
                      <p:stCondLst>
                        <p:cond delay="indefinite"/>
                      </p:stCondLst>
                      <p:childTnLst>
                        <p:par>
                          <p:cTn id="918" fill="hold">
                            <p:stCondLst>
                              <p:cond delay="0"/>
                            </p:stCondLst>
                            <p:childTnLst>
                              <p:par>
                                <p:cTn id="919" presetID="10" presetClass="entr" presetSubtype="0" fill="hold" grpId="0" nodeType="clickEffect">
                                  <p:stCondLst>
                                    <p:cond delay="0"/>
                                  </p:stCondLst>
                                  <p:childTnLst>
                                    <p:set>
                                      <p:cBhvr>
                                        <p:cTn id="920" dur="1" fill="hold">
                                          <p:stCondLst>
                                            <p:cond delay="0"/>
                                          </p:stCondLst>
                                        </p:cTn>
                                        <p:tgtEl>
                                          <p:spTgt spid="382"/>
                                        </p:tgtEl>
                                        <p:attrNameLst>
                                          <p:attrName>style.visibility</p:attrName>
                                        </p:attrNameLst>
                                      </p:cBhvr>
                                      <p:to>
                                        <p:strVal val="visible"/>
                                      </p:to>
                                    </p:set>
                                    <p:animEffect transition="in" filter="fade">
                                      <p:cBhvr>
                                        <p:cTn id="921" dur="500"/>
                                        <p:tgtEl>
                                          <p:spTgt spid="382"/>
                                        </p:tgtEl>
                                      </p:cBhvr>
                                    </p:animEffect>
                                  </p:childTnLst>
                                </p:cTn>
                              </p:par>
                            </p:childTnLst>
                          </p:cTn>
                        </p:par>
                      </p:childTnLst>
                    </p:cTn>
                  </p:par>
                  <p:par>
                    <p:cTn id="922" fill="hold">
                      <p:stCondLst>
                        <p:cond delay="indefinite"/>
                      </p:stCondLst>
                      <p:childTnLst>
                        <p:par>
                          <p:cTn id="923" fill="hold">
                            <p:stCondLst>
                              <p:cond delay="0"/>
                            </p:stCondLst>
                            <p:childTnLst>
                              <p:par>
                                <p:cTn id="924" presetID="22" presetClass="entr" presetSubtype="1" fill="hold" nodeType="clickEffect">
                                  <p:stCondLst>
                                    <p:cond delay="0"/>
                                  </p:stCondLst>
                                  <p:childTnLst>
                                    <p:set>
                                      <p:cBhvr>
                                        <p:cTn id="925" dur="1" fill="hold">
                                          <p:stCondLst>
                                            <p:cond delay="0"/>
                                          </p:stCondLst>
                                        </p:cTn>
                                        <p:tgtEl>
                                          <p:spTgt spid="383"/>
                                        </p:tgtEl>
                                        <p:attrNameLst>
                                          <p:attrName>style.visibility</p:attrName>
                                        </p:attrNameLst>
                                      </p:cBhvr>
                                      <p:to>
                                        <p:strVal val="visible"/>
                                      </p:to>
                                    </p:set>
                                    <p:animEffect transition="in" filter="wipe(up)">
                                      <p:cBhvr>
                                        <p:cTn id="926" dur="500"/>
                                        <p:tgtEl>
                                          <p:spTgt spid="383"/>
                                        </p:tgtEl>
                                      </p:cBhvr>
                                    </p:animEffect>
                                  </p:childTnLst>
                                </p:cTn>
                              </p:par>
                            </p:childTnLst>
                          </p:cTn>
                        </p:par>
                      </p:childTnLst>
                    </p:cTn>
                  </p:par>
                  <p:par>
                    <p:cTn id="927" fill="hold">
                      <p:stCondLst>
                        <p:cond delay="indefinite"/>
                      </p:stCondLst>
                      <p:childTnLst>
                        <p:par>
                          <p:cTn id="928" fill="hold">
                            <p:stCondLst>
                              <p:cond delay="0"/>
                            </p:stCondLst>
                            <p:childTnLst>
                              <p:par>
                                <p:cTn id="929" presetID="22" presetClass="entr" presetSubtype="1" fill="hold" nodeType="clickEffect">
                                  <p:stCondLst>
                                    <p:cond delay="0"/>
                                  </p:stCondLst>
                                  <p:childTnLst>
                                    <p:set>
                                      <p:cBhvr>
                                        <p:cTn id="930" dur="1" fill="hold">
                                          <p:stCondLst>
                                            <p:cond delay="0"/>
                                          </p:stCondLst>
                                        </p:cTn>
                                        <p:tgtEl>
                                          <p:spTgt spid="384"/>
                                        </p:tgtEl>
                                        <p:attrNameLst>
                                          <p:attrName>style.visibility</p:attrName>
                                        </p:attrNameLst>
                                      </p:cBhvr>
                                      <p:to>
                                        <p:strVal val="visible"/>
                                      </p:to>
                                    </p:set>
                                    <p:animEffect transition="in" filter="wipe(up)">
                                      <p:cBhvr>
                                        <p:cTn id="931" dur="500"/>
                                        <p:tgtEl>
                                          <p:spTgt spid="384"/>
                                        </p:tgtEl>
                                      </p:cBhvr>
                                    </p:animEffect>
                                  </p:childTnLst>
                                </p:cTn>
                              </p:par>
                              <p:par>
                                <p:cTn id="932" presetID="10" presetClass="exit" presetSubtype="0" fill="hold" grpId="1" nodeType="withEffect">
                                  <p:stCondLst>
                                    <p:cond delay="0"/>
                                  </p:stCondLst>
                                  <p:childTnLst>
                                    <p:animEffect transition="out" filter="fade">
                                      <p:cBhvr>
                                        <p:cTn id="933" dur="500"/>
                                        <p:tgtEl>
                                          <p:spTgt spid="382"/>
                                        </p:tgtEl>
                                      </p:cBhvr>
                                    </p:animEffect>
                                    <p:set>
                                      <p:cBhvr>
                                        <p:cTn id="934" dur="1" fill="hold">
                                          <p:stCondLst>
                                            <p:cond delay="499"/>
                                          </p:stCondLst>
                                        </p:cTn>
                                        <p:tgtEl>
                                          <p:spTgt spid="382"/>
                                        </p:tgtEl>
                                        <p:attrNameLst>
                                          <p:attrName>style.visibility</p:attrName>
                                        </p:attrNameLst>
                                      </p:cBhvr>
                                      <p:to>
                                        <p:strVal val="hidden"/>
                                      </p:to>
                                    </p:set>
                                  </p:childTnLst>
                                </p:cTn>
                              </p:par>
                            </p:childTnLst>
                          </p:cTn>
                        </p:par>
                        <p:par>
                          <p:cTn id="935" fill="hold">
                            <p:stCondLst>
                              <p:cond delay="500"/>
                            </p:stCondLst>
                            <p:childTnLst>
                              <p:par>
                                <p:cTn id="936" presetID="21" presetClass="emph" presetSubtype="0" fill="hold" nodeType="afterEffect">
                                  <p:stCondLst>
                                    <p:cond delay="0"/>
                                  </p:stCondLst>
                                  <p:childTnLst>
                                    <p:animClr clrSpc="hsl" dir="cw">
                                      <p:cBhvr override="childStyle">
                                        <p:cTn id="937" dur="500" fill="hold"/>
                                        <p:tgtEl>
                                          <p:spTgt spid="383"/>
                                        </p:tgtEl>
                                        <p:attrNameLst>
                                          <p:attrName>style.color</p:attrName>
                                        </p:attrNameLst>
                                      </p:cBhvr>
                                      <p:by>
                                        <p:hsl h="7200000" s="0" l="0"/>
                                      </p:by>
                                    </p:animClr>
                                    <p:animClr clrSpc="hsl" dir="cw">
                                      <p:cBhvr>
                                        <p:cTn id="938" dur="500" fill="hold"/>
                                        <p:tgtEl>
                                          <p:spTgt spid="383"/>
                                        </p:tgtEl>
                                        <p:attrNameLst>
                                          <p:attrName>fillcolor</p:attrName>
                                        </p:attrNameLst>
                                      </p:cBhvr>
                                      <p:by>
                                        <p:hsl h="7200000" s="0" l="0"/>
                                      </p:by>
                                    </p:animClr>
                                    <p:animClr clrSpc="hsl" dir="cw">
                                      <p:cBhvr>
                                        <p:cTn id="939" dur="500" fill="hold"/>
                                        <p:tgtEl>
                                          <p:spTgt spid="383"/>
                                        </p:tgtEl>
                                        <p:attrNameLst>
                                          <p:attrName>stroke.color</p:attrName>
                                        </p:attrNameLst>
                                      </p:cBhvr>
                                      <p:by>
                                        <p:hsl h="7200000" s="0" l="0"/>
                                      </p:by>
                                    </p:animClr>
                                    <p:set>
                                      <p:cBhvr>
                                        <p:cTn id="940" dur="500" fill="hold"/>
                                        <p:tgtEl>
                                          <p:spTgt spid="383"/>
                                        </p:tgtEl>
                                        <p:attrNameLst>
                                          <p:attrName>fill.type</p:attrName>
                                        </p:attrNameLst>
                                      </p:cBhvr>
                                      <p:to>
                                        <p:strVal val="solid"/>
                                      </p:to>
                                    </p:set>
                                  </p:childTnLst>
                                </p:cTn>
                              </p:par>
                            </p:childTnLst>
                          </p:cTn>
                        </p:par>
                      </p:childTnLst>
                    </p:cTn>
                  </p:par>
                  <p:par>
                    <p:cTn id="941" fill="hold">
                      <p:stCondLst>
                        <p:cond delay="indefinite"/>
                      </p:stCondLst>
                      <p:childTnLst>
                        <p:par>
                          <p:cTn id="942" fill="hold">
                            <p:stCondLst>
                              <p:cond delay="0"/>
                            </p:stCondLst>
                            <p:childTnLst>
                              <p:par>
                                <p:cTn id="943" presetID="10" presetClass="entr" presetSubtype="0" fill="hold" grpId="0" nodeType="clickEffect">
                                  <p:stCondLst>
                                    <p:cond delay="0"/>
                                  </p:stCondLst>
                                  <p:childTnLst>
                                    <p:set>
                                      <p:cBhvr>
                                        <p:cTn id="944" dur="1" fill="hold">
                                          <p:stCondLst>
                                            <p:cond delay="0"/>
                                          </p:stCondLst>
                                        </p:cTn>
                                        <p:tgtEl>
                                          <p:spTgt spid="385"/>
                                        </p:tgtEl>
                                        <p:attrNameLst>
                                          <p:attrName>style.visibility</p:attrName>
                                        </p:attrNameLst>
                                      </p:cBhvr>
                                      <p:to>
                                        <p:strVal val="visible"/>
                                      </p:to>
                                    </p:set>
                                    <p:animEffect transition="in" filter="fade">
                                      <p:cBhvr>
                                        <p:cTn id="945" dur="500"/>
                                        <p:tgtEl>
                                          <p:spTgt spid="385"/>
                                        </p:tgtEl>
                                      </p:cBhvr>
                                    </p:animEffect>
                                  </p:childTnLst>
                                </p:cTn>
                              </p:par>
                            </p:childTnLst>
                          </p:cTn>
                        </p:par>
                      </p:childTnLst>
                    </p:cTn>
                  </p:par>
                  <p:par>
                    <p:cTn id="946" fill="hold">
                      <p:stCondLst>
                        <p:cond delay="indefinite"/>
                      </p:stCondLst>
                      <p:childTnLst>
                        <p:par>
                          <p:cTn id="947" fill="hold">
                            <p:stCondLst>
                              <p:cond delay="0"/>
                            </p:stCondLst>
                            <p:childTnLst>
                              <p:par>
                                <p:cTn id="948" presetID="22" presetClass="entr" presetSubtype="1" fill="hold" nodeType="clickEffect">
                                  <p:stCondLst>
                                    <p:cond delay="0"/>
                                  </p:stCondLst>
                                  <p:childTnLst>
                                    <p:set>
                                      <p:cBhvr>
                                        <p:cTn id="949" dur="1" fill="hold">
                                          <p:stCondLst>
                                            <p:cond delay="0"/>
                                          </p:stCondLst>
                                        </p:cTn>
                                        <p:tgtEl>
                                          <p:spTgt spid="386"/>
                                        </p:tgtEl>
                                        <p:attrNameLst>
                                          <p:attrName>style.visibility</p:attrName>
                                        </p:attrNameLst>
                                      </p:cBhvr>
                                      <p:to>
                                        <p:strVal val="visible"/>
                                      </p:to>
                                    </p:set>
                                    <p:animEffect transition="in" filter="wipe(up)">
                                      <p:cBhvr>
                                        <p:cTn id="950" dur="500"/>
                                        <p:tgtEl>
                                          <p:spTgt spid="386"/>
                                        </p:tgtEl>
                                      </p:cBhvr>
                                    </p:animEffect>
                                  </p:childTnLst>
                                </p:cTn>
                              </p:par>
                            </p:childTnLst>
                          </p:cTn>
                        </p:par>
                      </p:childTnLst>
                    </p:cTn>
                  </p:par>
                  <p:par>
                    <p:cTn id="951" fill="hold">
                      <p:stCondLst>
                        <p:cond delay="indefinite"/>
                      </p:stCondLst>
                      <p:childTnLst>
                        <p:par>
                          <p:cTn id="952" fill="hold">
                            <p:stCondLst>
                              <p:cond delay="0"/>
                            </p:stCondLst>
                            <p:childTnLst>
                              <p:par>
                                <p:cTn id="953" presetID="22" presetClass="entr" presetSubtype="1" fill="hold" nodeType="clickEffect">
                                  <p:stCondLst>
                                    <p:cond delay="0"/>
                                  </p:stCondLst>
                                  <p:childTnLst>
                                    <p:set>
                                      <p:cBhvr>
                                        <p:cTn id="954" dur="1" fill="hold">
                                          <p:stCondLst>
                                            <p:cond delay="0"/>
                                          </p:stCondLst>
                                        </p:cTn>
                                        <p:tgtEl>
                                          <p:spTgt spid="387"/>
                                        </p:tgtEl>
                                        <p:attrNameLst>
                                          <p:attrName>style.visibility</p:attrName>
                                        </p:attrNameLst>
                                      </p:cBhvr>
                                      <p:to>
                                        <p:strVal val="visible"/>
                                      </p:to>
                                    </p:set>
                                    <p:animEffect transition="in" filter="wipe(up)">
                                      <p:cBhvr>
                                        <p:cTn id="955" dur="500"/>
                                        <p:tgtEl>
                                          <p:spTgt spid="387"/>
                                        </p:tgtEl>
                                      </p:cBhvr>
                                    </p:animEffect>
                                  </p:childTnLst>
                                </p:cTn>
                              </p:par>
                              <p:par>
                                <p:cTn id="956" presetID="10" presetClass="exit" presetSubtype="0" fill="hold" grpId="1" nodeType="withEffect">
                                  <p:stCondLst>
                                    <p:cond delay="0"/>
                                  </p:stCondLst>
                                  <p:childTnLst>
                                    <p:animEffect transition="out" filter="fade">
                                      <p:cBhvr>
                                        <p:cTn id="957" dur="500"/>
                                        <p:tgtEl>
                                          <p:spTgt spid="385"/>
                                        </p:tgtEl>
                                      </p:cBhvr>
                                    </p:animEffect>
                                    <p:set>
                                      <p:cBhvr>
                                        <p:cTn id="958" dur="1" fill="hold">
                                          <p:stCondLst>
                                            <p:cond delay="499"/>
                                          </p:stCondLst>
                                        </p:cTn>
                                        <p:tgtEl>
                                          <p:spTgt spid="385"/>
                                        </p:tgtEl>
                                        <p:attrNameLst>
                                          <p:attrName>style.visibility</p:attrName>
                                        </p:attrNameLst>
                                      </p:cBhvr>
                                      <p:to>
                                        <p:strVal val="hidden"/>
                                      </p:to>
                                    </p:set>
                                  </p:childTnLst>
                                </p:cTn>
                              </p:par>
                              <p:par>
                                <p:cTn id="959" presetID="21" presetClass="emph" presetSubtype="0" fill="hold" nodeType="withEffect">
                                  <p:stCondLst>
                                    <p:cond delay="0"/>
                                  </p:stCondLst>
                                  <p:childTnLst>
                                    <p:animClr clrSpc="hsl" dir="cw">
                                      <p:cBhvr override="childStyle">
                                        <p:cTn id="960" dur="500" fill="hold"/>
                                        <p:tgtEl>
                                          <p:spTgt spid="386"/>
                                        </p:tgtEl>
                                        <p:attrNameLst>
                                          <p:attrName>style.color</p:attrName>
                                        </p:attrNameLst>
                                      </p:cBhvr>
                                      <p:by>
                                        <p:hsl h="7200000" s="0" l="0"/>
                                      </p:by>
                                    </p:animClr>
                                    <p:animClr clrSpc="hsl" dir="cw">
                                      <p:cBhvr>
                                        <p:cTn id="961" dur="500" fill="hold"/>
                                        <p:tgtEl>
                                          <p:spTgt spid="386"/>
                                        </p:tgtEl>
                                        <p:attrNameLst>
                                          <p:attrName>fillcolor</p:attrName>
                                        </p:attrNameLst>
                                      </p:cBhvr>
                                      <p:by>
                                        <p:hsl h="7200000" s="0" l="0"/>
                                      </p:by>
                                    </p:animClr>
                                    <p:animClr clrSpc="hsl" dir="cw">
                                      <p:cBhvr>
                                        <p:cTn id="962" dur="500" fill="hold"/>
                                        <p:tgtEl>
                                          <p:spTgt spid="386"/>
                                        </p:tgtEl>
                                        <p:attrNameLst>
                                          <p:attrName>stroke.color</p:attrName>
                                        </p:attrNameLst>
                                      </p:cBhvr>
                                      <p:by>
                                        <p:hsl h="7200000" s="0" l="0"/>
                                      </p:by>
                                    </p:animClr>
                                    <p:set>
                                      <p:cBhvr>
                                        <p:cTn id="963" dur="500" fill="hold"/>
                                        <p:tgtEl>
                                          <p:spTgt spid="386"/>
                                        </p:tgtEl>
                                        <p:attrNameLst>
                                          <p:attrName>fill.type</p:attrName>
                                        </p:attrNameLst>
                                      </p:cBhvr>
                                      <p:to>
                                        <p:strVal val="solid"/>
                                      </p:to>
                                    </p:set>
                                  </p:childTnLst>
                                </p:cTn>
                              </p:par>
                            </p:childTnLst>
                          </p:cTn>
                        </p:par>
                      </p:childTnLst>
                    </p:cTn>
                  </p:par>
                  <p:par>
                    <p:cTn id="964" fill="hold">
                      <p:stCondLst>
                        <p:cond delay="indefinite"/>
                      </p:stCondLst>
                      <p:childTnLst>
                        <p:par>
                          <p:cTn id="965" fill="hold">
                            <p:stCondLst>
                              <p:cond delay="0"/>
                            </p:stCondLst>
                            <p:childTnLst>
                              <p:par>
                                <p:cTn id="966" presetID="10" presetClass="entr" presetSubtype="0" fill="hold" grpId="0" nodeType="clickEffect">
                                  <p:stCondLst>
                                    <p:cond delay="0"/>
                                  </p:stCondLst>
                                  <p:childTnLst>
                                    <p:set>
                                      <p:cBhvr>
                                        <p:cTn id="967" dur="1" fill="hold">
                                          <p:stCondLst>
                                            <p:cond delay="0"/>
                                          </p:stCondLst>
                                        </p:cTn>
                                        <p:tgtEl>
                                          <p:spTgt spid="388"/>
                                        </p:tgtEl>
                                        <p:attrNameLst>
                                          <p:attrName>style.visibility</p:attrName>
                                        </p:attrNameLst>
                                      </p:cBhvr>
                                      <p:to>
                                        <p:strVal val="visible"/>
                                      </p:to>
                                    </p:set>
                                    <p:animEffect transition="in" filter="fade">
                                      <p:cBhvr>
                                        <p:cTn id="968" dur="500"/>
                                        <p:tgtEl>
                                          <p:spTgt spid="388"/>
                                        </p:tgtEl>
                                      </p:cBhvr>
                                    </p:animEffect>
                                  </p:childTnLst>
                                </p:cTn>
                              </p:par>
                            </p:childTnLst>
                          </p:cTn>
                        </p:par>
                      </p:childTnLst>
                    </p:cTn>
                  </p:par>
                  <p:par>
                    <p:cTn id="969" fill="hold">
                      <p:stCondLst>
                        <p:cond delay="indefinite"/>
                      </p:stCondLst>
                      <p:childTnLst>
                        <p:par>
                          <p:cTn id="970" fill="hold">
                            <p:stCondLst>
                              <p:cond delay="0"/>
                            </p:stCondLst>
                            <p:childTnLst>
                              <p:par>
                                <p:cTn id="971" presetID="22" presetClass="entr" presetSubtype="1" fill="hold" nodeType="clickEffect">
                                  <p:stCondLst>
                                    <p:cond delay="0"/>
                                  </p:stCondLst>
                                  <p:childTnLst>
                                    <p:set>
                                      <p:cBhvr>
                                        <p:cTn id="972" dur="1" fill="hold">
                                          <p:stCondLst>
                                            <p:cond delay="0"/>
                                          </p:stCondLst>
                                        </p:cTn>
                                        <p:tgtEl>
                                          <p:spTgt spid="389"/>
                                        </p:tgtEl>
                                        <p:attrNameLst>
                                          <p:attrName>style.visibility</p:attrName>
                                        </p:attrNameLst>
                                      </p:cBhvr>
                                      <p:to>
                                        <p:strVal val="visible"/>
                                      </p:to>
                                    </p:set>
                                    <p:animEffect transition="in" filter="wipe(up)">
                                      <p:cBhvr>
                                        <p:cTn id="973" dur="500"/>
                                        <p:tgtEl>
                                          <p:spTgt spid="389"/>
                                        </p:tgtEl>
                                      </p:cBhvr>
                                    </p:animEffect>
                                  </p:childTnLst>
                                </p:cTn>
                              </p:par>
                            </p:childTnLst>
                          </p:cTn>
                        </p:par>
                      </p:childTnLst>
                    </p:cTn>
                  </p:par>
                  <p:par>
                    <p:cTn id="974" fill="hold">
                      <p:stCondLst>
                        <p:cond delay="indefinite"/>
                      </p:stCondLst>
                      <p:childTnLst>
                        <p:par>
                          <p:cTn id="975" fill="hold">
                            <p:stCondLst>
                              <p:cond delay="0"/>
                            </p:stCondLst>
                            <p:childTnLst>
                              <p:par>
                                <p:cTn id="976" presetID="22" presetClass="entr" presetSubtype="1" fill="hold" nodeType="clickEffect">
                                  <p:stCondLst>
                                    <p:cond delay="0"/>
                                  </p:stCondLst>
                                  <p:childTnLst>
                                    <p:set>
                                      <p:cBhvr>
                                        <p:cTn id="977" dur="1" fill="hold">
                                          <p:stCondLst>
                                            <p:cond delay="0"/>
                                          </p:stCondLst>
                                        </p:cTn>
                                        <p:tgtEl>
                                          <p:spTgt spid="390"/>
                                        </p:tgtEl>
                                        <p:attrNameLst>
                                          <p:attrName>style.visibility</p:attrName>
                                        </p:attrNameLst>
                                      </p:cBhvr>
                                      <p:to>
                                        <p:strVal val="visible"/>
                                      </p:to>
                                    </p:set>
                                    <p:animEffect transition="in" filter="wipe(up)">
                                      <p:cBhvr>
                                        <p:cTn id="978" dur="500"/>
                                        <p:tgtEl>
                                          <p:spTgt spid="390"/>
                                        </p:tgtEl>
                                      </p:cBhvr>
                                    </p:animEffect>
                                  </p:childTnLst>
                                </p:cTn>
                              </p:par>
                              <p:par>
                                <p:cTn id="979" presetID="10" presetClass="exit" presetSubtype="0" fill="hold" grpId="1" nodeType="withEffect">
                                  <p:stCondLst>
                                    <p:cond delay="0"/>
                                  </p:stCondLst>
                                  <p:childTnLst>
                                    <p:animEffect transition="out" filter="fade">
                                      <p:cBhvr>
                                        <p:cTn id="980" dur="500"/>
                                        <p:tgtEl>
                                          <p:spTgt spid="388"/>
                                        </p:tgtEl>
                                      </p:cBhvr>
                                    </p:animEffect>
                                    <p:set>
                                      <p:cBhvr>
                                        <p:cTn id="981" dur="1" fill="hold">
                                          <p:stCondLst>
                                            <p:cond delay="499"/>
                                          </p:stCondLst>
                                        </p:cTn>
                                        <p:tgtEl>
                                          <p:spTgt spid="388"/>
                                        </p:tgtEl>
                                        <p:attrNameLst>
                                          <p:attrName>style.visibility</p:attrName>
                                        </p:attrNameLst>
                                      </p:cBhvr>
                                      <p:to>
                                        <p:strVal val="hidden"/>
                                      </p:to>
                                    </p:set>
                                  </p:childTnLst>
                                </p:cTn>
                              </p:par>
                              <p:par>
                                <p:cTn id="982" presetID="21" presetClass="emph" presetSubtype="0" fill="hold" nodeType="withEffect">
                                  <p:stCondLst>
                                    <p:cond delay="0"/>
                                  </p:stCondLst>
                                  <p:childTnLst>
                                    <p:animClr clrSpc="hsl" dir="cw">
                                      <p:cBhvr override="childStyle">
                                        <p:cTn id="983" dur="500" fill="hold"/>
                                        <p:tgtEl>
                                          <p:spTgt spid="389"/>
                                        </p:tgtEl>
                                        <p:attrNameLst>
                                          <p:attrName>style.color</p:attrName>
                                        </p:attrNameLst>
                                      </p:cBhvr>
                                      <p:by>
                                        <p:hsl h="7200000" s="0" l="0"/>
                                      </p:by>
                                    </p:animClr>
                                    <p:animClr clrSpc="hsl" dir="cw">
                                      <p:cBhvr>
                                        <p:cTn id="984" dur="500" fill="hold"/>
                                        <p:tgtEl>
                                          <p:spTgt spid="389"/>
                                        </p:tgtEl>
                                        <p:attrNameLst>
                                          <p:attrName>fillcolor</p:attrName>
                                        </p:attrNameLst>
                                      </p:cBhvr>
                                      <p:by>
                                        <p:hsl h="7200000" s="0" l="0"/>
                                      </p:by>
                                    </p:animClr>
                                    <p:animClr clrSpc="hsl" dir="cw">
                                      <p:cBhvr>
                                        <p:cTn id="985" dur="500" fill="hold"/>
                                        <p:tgtEl>
                                          <p:spTgt spid="389"/>
                                        </p:tgtEl>
                                        <p:attrNameLst>
                                          <p:attrName>stroke.color</p:attrName>
                                        </p:attrNameLst>
                                      </p:cBhvr>
                                      <p:by>
                                        <p:hsl h="7200000" s="0" l="0"/>
                                      </p:by>
                                    </p:animClr>
                                    <p:set>
                                      <p:cBhvr>
                                        <p:cTn id="986" dur="500" fill="hold"/>
                                        <p:tgtEl>
                                          <p:spTgt spid="389"/>
                                        </p:tgtEl>
                                        <p:attrNameLst>
                                          <p:attrName>fill.type</p:attrName>
                                        </p:attrNameLst>
                                      </p:cBhvr>
                                      <p:to>
                                        <p:strVal val="solid"/>
                                      </p:to>
                                    </p:set>
                                  </p:childTnLst>
                                </p:cTn>
                              </p:par>
                            </p:childTnLst>
                          </p:cTn>
                        </p:par>
                      </p:childTnLst>
                    </p:cTn>
                  </p:par>
                  <p:par>
                    <p:cTn id="987" fill="hold">
                      <p:stCondLst>
                        <p:cond delay="indefinite"/>
                      </p:stCondLst>
                      <p:childTnLst>
                        <p:par>
                          <p:cTn id="988" fill="hold">
                            <p:stCondLst>
                              <p:cond delay="0"/>
                            </p:stCondLst>
                            <p:childTnLst>
                              <p:par>
                                <p:cTn id="989" presetID="10" presetClass="entr" presetSubtype="0" fill="hold" grpId="0" nodeType="clickEffect">
                                  <p:stCondLst>
                                    <p:cond delay="0"/>
                                  </p:stCondLst>
                                  <p:childTnLst>
                                    <p:set>
                                      <p:cBhvr>
                                        <p:cTn id="990" dur="1" fill="hold">
                                          <p:stCondLst>
                                            <p:cond delay="0"/>
                                          </p:stCondLst>
                                        </p:cTn>
                                        <p:tgtEl>
                                          <p:spTgt spid="391"/>
                                        </p:tgtEl>
                                        <p:attrNameLst>
                                          <p:attrName>style.visibility</p:attrName>
                                        </p:attrNameLst>
                                      </p:cBhvr>
                                      <p:to>
                                        <p:strVal val="visible"/>
                                      </p:to>
                                    </p:set>
                                    <p:animEffect transition="in" filter="fade">
                                      <p:cBhvr>
                                        <p:cTn id="991" dur="500"/>
                                        <p:tgtEl>
                                          <p:spTgt spid="391"/>
                                        </p:tgtEl>
                                      </p:cBhvr>
                                    </p:animEffect>
                                  </p:childTnLst>
                                </p:cTn>
                              </p:par>
                            </p:childTnLst>
                          </p:cTn>
                        </p:par>
                      </p:childTnLst>
                    </p:cTn>
                  </p:par>
                  <p:par>
                    <p:cTn id="992" fill="hold">
                      <p:stCondLst>
                        <p:cond delay="indefinite"/>
                      </p:stCondLst>
                      <p:childTnLst>
                        <p:par>
                          <p:cTn id="993" fill="hold">
                            <p:stCondLst>
                              <p:cond delay="0"/>
                            </p:stCondLst>
                            <p:childTnLst>
                              <p:par>
                                <p:cTn id="994" presetID="22" presetClass="entr" presetSubtype="1" fill="hold" nodeType="clickEffect">
                                  <p:stCondLst>
                                    <p:cond delay="0"/>
                                  </p:stCondLst>
                                  <p:childTnLst>
                                    <p:set>
                                      <p:cBhvr>
                                        <p:cTn id="995" dur="1" fill="hold">
                                          <p:stCondLst>
                                            <p:cond delay="0"/>
                                          </p:stCondLst>
                                        </p:cTn>
                                        <p:tgtEl>
                                          <p:spTgt spid="392"/>
                                        </p:tgtEl>
                                        <p:attrNameLst>
                                          <p:attrName>style.visibility</p:attrName>
                                        </p:attrNameLst>
                                      </p:cBhvr>
                                      <p:to>
                                        <p:strVal val="visible"/>
                                      </p:to>
                                    </p:set>
                                    <p:animEffect transition="in" filter="wipe(up)">
                                      <p:cBhvr>
                                        <p:cTn id="996" dur="500"/>
                                        <p:tgtEl>
                                          <p:spTgt spid="392"/>
                                        </p:tgtEl>
                                      </p:cBhvr>
                                    </p:animEffect>
                                  </p:childTnLst>
                                </p:cTn>
                              </p:par>
                            </p:childTnLst>
                          </p:cTn>
                        </p:par>
                      </p:childTnLst>
                    </p:cTn>
                  </p:par>
                  <p:par>
                    <p:cTn id="997" fill="hold">
                      <p:stCondLst>
                        <p:cond delay="indefinite"/>
                      </p:stCondLst>
                      <p:childTnLst>
                        <p:par>
                          <p:cTn id="998" fill="hold">
                            <p:stCondLst>
                              <p:cond delay="0"/>
                            </p:stCondLst>
                            <p:childTnLst>
                              <p:par>
                                <p:cTn id="999" presetID="22" presetClass="entr" presetSubtype="1" fill="hold" nodeType="clickEffect">
                                  <p:stCondLst>
                                    <p:cond delay="0"/>
                                  </p:stCondLst>
                                  <p:childTnLst>
                                    <p:set>
                                      <p:cBhvr>
                                        <p:cTn id="1000" dur="1" fill="hold">
                                          <p:stCondLst>
                                            <p:cond delay="0"/>
                                          </p:stCondLst>
                                        </p:cTn>
                                        <p:tgtEl>
                                          <p:spTgt spid="393"/>
                                        </p:tgtEl>
                                        <p:attrNameLst>
                                          <p:attrName>style.visibility</p:attrName>
                                        </p:attrNameLst>
                                      </p:cBhvr>
                                      <p:to>
                                        <p:strVal val="visible"/>
                                      </p:to>
                                    </p:set>
                                    <p:animEffect transition="in" filter="wipe(up)">
                                      <p:cBhvr>
                                        <p:cTn id="1001" dur="500"/>
                                        <p:tgtEl>
                                          <p:spTgt spid="393"/>
                                        </p:tgtEl>
                                      </p:cBhvr>
                                    </p:animEffect>
                                  </p:childTnLst>
                                </p:cTn>
                              </p:par>
                              <p:par>
                                <p:cTn id="1002" presetID="10" presetClass="exit" presetSubtype="0" fill="hold" grpId="1" nodeType="withEffect">
                                  <p:stCondLst>
                                    <p:cond delay="0"/>
                                  </p:stCondLst>
                                  <p:childTnLst>
                                    <p:animEffect transition="out" filter="fade">
                                      <p:cBhvr>
                                        <p:cTn id="1003" dur="500"/>
                                        <p:tgtEl>
                                          <p:spTgt spid="391"/>
                                        </p:tgtEl>
                                      </p:cBhvr>
                                    </p:animEffect>
                                    <p:set>
                                      <p:cBhvr>
                                        <p:cTn id="1004" dur="1" fill="hold">
                                          <p:stCondLst>
                                            <p:cond delay="499"/>
                                          </p:stCondLst>
                                        </p:cTn>
                                        <p:tgtEl>
                                          <p:spTgt spid="391"/>
                                        </p:tgtEl>
                                        <p:attrNameLst>
                                          <p:attrName>style.visibility</p:attrName>
                                        </p:attrNameLst>
                                      </p:cBhvr>
                                      <p:to>
                                        <p:strVal val="hidden"/>
                                      </p:to>
                                    </p:set>
                                  </p:childTnLst>
                                </p:cTn>
                              </p:par>
                              <p:par>
                                <p:cTn id="1005" presetID="21" presetClass="emph" presetSubtype="0" fill="hold" nodeType="withEffect">
                                  <p:stCondLst>
                                    <p:cond delay="0"/>
                                  </p:stCondLst>
                                  <p:childTnLst>
                                    <p:animClr clrSpc="hsl" dir="cw">
                                      <p:cBhvr override="childStyle">
                                        <p:cTn id="1006" dur="500" fill="hold"/>
                                        <p:tgtEl>
                                          <p:spTgt spid="392"/>
                                        </p:tgtEl>
                                        <p:attrNameLst>
                                          <p:attrName>style.color</p:attrName>
                                        </p:attrNameLst>
                                      </p:cBhvr>
                                      <p:by>
                                        <p:hsl h="7200000" s="0" l="0"/>
                                      </p:by>
                                    </p:animClr>
                                    <p:animClr clrSpc="hsl" dir="cw">
                                      <p:cBhvr>
                                        <p:cTn id="1007" dur="500" fill="hold"/>
                                        <p:tgtEl>
                                          <p:spTgt spid="392"/>
                                        </p:tgtEl>
                                        <p:attrNameLst>
                                          <p:attrName>fillcolor</p:attrName>
                                        </p:attrNameLst>
                                      </p:cBhvr>
                                      <p:by>
                                        <p:hsl h="7200000" s="0" l="0"/>
                                      </p:by>
                                    </p:animClr>
                                    <p:animClr clrSpc="hsl" dir="cw">
                                      <p:cBhvr>
                                        <p:cTn id="1008" dur="500" fill="hold"/>
                                        <p:tgtEl>
                                          <p:spTgt spid="392"/>
                                        </p:tgtEl>
                                        <p:attrNameLst>
                                          <p:attrName>stroke.color</p:attrName>
                                        </p:attrNameLst>
                                      </p:cBhvr>
                                      <p:by>
                                        <p:hsl h="7200000" s="0" l="0"/>
                                      </p:by>
                                    </p:animClr>
                                    <p:set>
                                      <p:cBhvr>
                                        <p:cTn id="1009" dur="500" fill="hold"/>
                                        <p:tgtEl>
                                          <p:spTgt spid="392"/>
                                        </p:tgtEl>
                                        <p:attrNameLst>
                                          <p:attrName>fill.type</p:attrName>
                                        </p:attrNameLst>
                                      </p:cBhvr>
                                      <p:to>
                                        <p:strVal val="solid"/>
                                      </p:to>
                                    </p:set>
                                  </p:childTnLst>
                                </p:cTn>
                              </p:par>
                            </p:childTnLst>
                          </p:cTn>
                        </p:par>
                      </p:childTnLst>
                    </p:cTn>
                  </p:par>
                  <p:par>
                    <p:cTn id="1010" fill="hold">
                      <p:stCondLst>
                        <p:cond delay="indefinite"/>
                      </p:stCondLst>
                      <p:childTnLst>
                        <p:par>
                          <p:cTn id="1011" fill="hold">
                            <p:stCondLst>
                              <p:cond delay="0"/>
                            </p:stCondLst>
                            <p:childTnLst>
                              <p:par>
                                <p:cTn id="1012" presetID="10" presetClass="entr" presetSubtype="0" fill="hold" grpId="0" nodeType="clickEffect">
                                  <p:stCondLst>
                                    <p:cond delay="0"/>
                                  </p:stCondLst>
                                  <p:childTnLst>
                                    <p:set>
                                      <p:cBhvr>
                                        <p:cTn id="1013" dur="1" fill="hold">
                                          <p:stCondLst>
                                            <p:cond delay="0"/>
                                          </p:stCondLst>
                                        </p:cTn>
                                        <p:tgtEl>
                                          <p:spTgt spid="394"/>
                                        </p:tgtEl>
                                        <p:attrNameLst>
                                          <p:attrName>style.visibility</p:attrName>
                                        </p:attrNameLst>
                                      </p:cBhvr>
                                      <p:to>
                                        <p:strVal val="visible"/>
                                      </p:to>
                                    </p:set>
                                    <p:animEffect transition="in" filter="fade">
                                      <p:cBhvr>
                                        <p:cTn id="1014" dur="500"/>
                                        <p:tgtEl>
                                          <p:spTgt spid="394"/>
                                        </p:tgtEl>
                                      </p:cBhvr>
                                    </p:animEffect>
                                  </p:childTnLst>
                                </p:cTn>
                              </p:par>
                            </p:childTnLst>
                          </p:cTn>
                        </p:par>
                      </p:childTnLst>
                    </p:cTn>
                  </p:par>
                  <p:par>
                    <p:cTn id="1015" fill="hold">
                      <p:stCondLst>
                        <p:cond delay="indefinite"/>
                      </p:stCondLst>
                      <p:childTnLst>
                        <p:par>
                          <p:cTn id="1016" fill="hold">
                            <p:stCondLst>
                              <p:cond delay="0"/>
                            </p:stCondLst>
                            <p:childTnLst>
                              <p:par>
                                <p:cTn id="1017" presetID="22" presetClass="entr" presetSubtype="1" fill="hold" nodeType="clickEffect">
                                  <p:stCondLst>
                                    <p:cond delay="0"/>
                                  </p:stCondLst>
                                  <p:childTnLst>
                                    <p:set>
                                      <p:cBhvr>
                                        <p:cTn id="1018" dur="1" fill="hold">
                                          <p:stCondLst>
                                            <p:cond delay="0"/>
                                          </p:stCondLst>
                                        </p:cTn>
                                        <p:tgtEl>
                                          <p:spTgt spid="395"/>
                                        </p:tgtEl>
                                        <p:attrNameLst>
                                          <p:attrName>style.visibility</p:attrName>
                                        </p:attrNameLst>
                                      </p:cBhvr>
                                      <p:to>
                                        <p:strVal val="visible"/>
                                      </p:to>
                                    </p:set>
                                    <p:animEffect transition="in" filter="wipe(up)">
                                      <p:cBhvr>
                                        <p:cTn id="1019" dur="500"/>
                                        <p:tgtEl>
                                          <p:spTgt spid="395"/>
                                        </p:tgtEl>
                                      </p:cBhvr>
                                    </p:animEffect>
                                  </p:childTnLst>
                                </p:cTn>
                              </p:par>
                            </p:childTnLst>
                          </p:cTn>
                        </p:par>
                      </p:childTnLst>
                    </p:cTn>
                  </p:par>
                  <p:par>
                    <p:cTn id="1020" fill="hold">
                      <p:stCondLst>
                        <p:cond delay="indefinite"/>
                      </p:stCondLst>
                      <p:childTnLst>
                        <p:par>
                          <p:cTn id="1021" fill="hold">
                            <p:stCondLst>
                              <p:cond delay="0"/>
                            </p:stCondLst>
                            <p:childTnLst>
                              <p:par>
                                <p:cTn id="1022" presetID="22" presetClass="entr" presetSubtype="1" fill="hold" nodeType="clickEffect">
                                  <p:stCondLst>
                                    <p:cond delay="0"/>
                                  </p:stCondLst>
                                  <p:childTnLst>
                                    <p:set>
                                      <p:cBhvr>
                                        <p:cTn id="1023" dur="1" fill="hold">
                                          <p:stCondLst>
                                            <p:cond delay="0"/>
                                          </p:stCondLst>
                                        </p:cTn>
                                        <p:tgtEl>
                                          <p:spTgt spid="396"/>
                                        </p:tgtEl>
                                        <p:attrNameLst>
                                          <p:attrName>style.visibility</p:attrName>
                                        </p:attrNameLst>
                                      </p:cBhvr>
                                      <p:to>
                                        <p:strVal val="visible"/>
                                      </p:to>
                                    </p:set>
                                    <p:animEffect transition="in" filter="wipe(up)">
                                      <p:cBhvr>
                                        <p:cTn id="1024" dur="500"/>
                                        <p:tgtEl>
                                          <p:spTgt spid="396"/>
                                        </p:tgtEl>
                                      </p:cBhvr>
                                    </p:animEffect>
                                  </p:childTnLst>
                                </p:cTn>
                              </p:par>
                              <p:par>
                                <p:cTn id="1025" presetID="10" presetClass="exit" presetSubtype="0" fill="hold" grpId="1" nodeType="withEffect">
                                  <p:stCondLst>
                                    <p:cond delay="0"/>
                                  </p:stCondLst>
                                  <p:childTnLst>
                                    <p:animEffect transition="out" filter="fade">
                                      <p:cBhvr>
                                        <p:cTn id="1026" dur="500"/>
                                        <p:tgtEl>
                                          <p:spTgt spid="394"/>
                                        </p:tgtEl>
                                      </p:cBhvr>
                                    </p:animEffect>
                                    <p:set>
                                      <p:cBhvr>
                                        <p:cTn id="1027" dur="1" fill="hold">
                                          <p:stCondLst>
                                            <p:cond delay="499"/>
                                          </p:stCondLst>
                                        </p:cTn>
                                        <p:tgtEl>
                                          <p:spTgt spid="394"/>
                                        </p:tgtEl>
                                        <p:attrNameLst>
                                          <p:attrName>style.visibility</p:attrName>
                                        </p:attrNameLst>
                                      </p:cBhvr>
                                      <p:to>
                                        <p:strVal val="hidden"/>
                                      </p:to>
                                    </p:set>
                                  </p:childTnLst>
                                </p:cTn>
                              </p:par>
                              <p:par>
                                <p:cTn id="1028" presetID="21" presetClass="emph" presetSubtype="0" fill="hold" nodeType="withEffect">
                                  <p:stCondLst>
                                    <p:cond delay="0"/>
                                  </p:stCondLst>
                                  <p:childTnLst>
                                    <p:animClr clrSpc="hsl" dir="cw">
                                      <p:cBhvr override="childStyle">
                                        <p:cTn id="1029" dur="500" fill="hold"/>
                                        <p:tgtEl>
                                          <p:spTgt spid="395"/>
                                        </p:tgtEl>
                                        <p:attrNameLst>
                                          <p:attrName>style.color</p:attrName>
                                        </p:attrNameLst>
                                      </p:cBhvr>
                                      <p:by>
                                        <p:hsl h="7200000" s="0" l="0"/>
                                      </p:by>
                                    </p:animClr>
                                    <p:animClr clrSpc="hsl" dir="cw">
                                      <p:cBhvr>
                                        <p:cTn id="1030" dur="500" fill="hold"/>
                                        <p:tgtEl>
                                          <p:spTgt spid="395"/>
                                        </p:tgtEl>
                                        <p:attrNameLst>
                                          <p:attrName>fillcolor</p:attrName>
                                        </p:attrNameLst>
                                      </p:cBhvr>
                                      <p:by>
                                        <p:hsl h="7200000" s="0" l="0"/>
                                      </p:by>
                                    </p:animClr>
                                    <p:animClr clrSpc="hsl" dir="cw">
                                      <p:cBhvr>
                                        <p:cTn id="1031" dur="500" fill="hold"/>
                                        <p:tgtEl>
                                          <p:spTgt spid="395"/>
                                        </p:tgtEl>
                                        <p:attrNameLst>
                                          <p:attrName>stroke.color</p:attrName>
                                        </p:attrNameLst>
                                      </p:cBhvr>
                                      <p:by>
                                        <p:hsl h="7200000" s="0" l="0"/>
                                      </p:by>
                                    </p:animClr>
                                    <p:set>
                                      <p:cBhvr>
                                        <p:cTn id="1032" dur="500" fill="hold"/>
                                        <p:tgtEl>
                                          <p:spTgt spid="395"/>
                                        </p:tgtEl>
                                        <p:attrNameLst>
                                          <p:attrName>fill.type</p:attrName>
                                        </p:attrNameLst>
                                      </p:cBhvr>
                                      <p:to>
                                        <p:strVal val="solid"/>
                                      </p:to>
                                    </p:set>
                                  </p:childTnLst>
                                </p:cTn>
                              </p:par>
                            </p:childTnLst>
                          </p:cTn>
                        </p:par>
                      </p:childTnLst>
                    </p:cTn>
                  </p:par>
                  <p:par>
                    <p:cTn id="1033" fill="hold">
                      <p:stCondLst>
                        <p:cond delay="indefinite"/>
                      </p:stCondLst>
                      <p:childTnLst>
                        <p:par>
                          <p:cTn id="1034" fill="hold">
                            <p:stCondLst>
                              <p:cond delay="0"/>
                            </p:stCondLst>
                            <p:childTnLst>
                              <p:par>
                                <p:cTn id="1035" presetID="10" presetClass="entr" presetSubtype="0" fill="hold" grpId="0" nodeType="clickEffect">
                                  <p:stCondLst>
                                    <p:cond delay="0"/>
                                  </p:stCondLst>
                                  <p:childTnLst>
                                    <p:set>
                                      <p:cBhvr>
                                        <p:cTn id="1036" dur="1" fill="hold">
                                          <p:stCondLst>
                                            <p:cond delay="0"/>
                                          </p:stCondLst>
                                        </p:cTn>
                                        <p:tgtEl>
                                          <p:spTgt spid="397"/>
                                        </p:tgtEl>
                                        <p:attrNameLst>
                                          <p:attrName>style.visibility</p:attrName>
                                        </p:attrNameLst>
                                      </p:cBhvr>
                                      <p:to>
                                        <p:strVal val="visible"/>
                                      </p:to>
                                    </p:set>
                                    <p:animEffect transition="in" filter="fade">
                                      <p:cBhvr>
                                        <p:cTn id="1037" dur="500"/>
                                        <p:tgtEl>
                                          <p:spTgt spid="397"/>
                                        </p:tgtEl>
                                      </p:cBhvr>
                                    </p:animEffect>
                                  </p:childTnLst>
                                </p:cTn>
                              </p:par>
                            </p:childTnLst>
                          </p:cTn>
                        </p:par>
                      </p:childTnLst>
                    </p:cTn>
                  </p:par>
                  <p:par>
                    <p:cTn id="1038" fill="hold">
                      <p:stCondLst>
                        <p:cond delay="indefinite"/>
                      </p:stCondLst>
                      <p:childTnLst>
                        <p:par>
                          <p:cTn id="1039" fill="hold">
                            <p:stCondLst>
                              <p:cond delay="0"/>
                            </p:stCondLst>
                            <p:childTnLst>
                              <p:par>
                                <p:cTn id="1040" presetID="22" presetClass="entr" presetSubtype="1" fill="hold" nodeType="clickEffect">
                                  <p:stCondLst>
                                    <p:cond delay="0"/>
                                  </p:stCondLst>
                                  <p:childTnLst>
                                    <p:set>
                                      <p:cBhvr>
                                        <p:cTn id="1041" dur="1" fill="hold">
                                          <p:stCondLst>
                                            <p:cond delay="0"/>
                                          </p:stCondLst>
                                        </p:cTn>
                                        <p:tgtEl>
                                          <p:spTgt spid="398"/>
                                        </p:tgtEl>
                                        <p:attrNameLst>
                                          <p:attrName>style.visibility</p:attrName>
                                        </p:attrNameLst>
                                      </p:cBhvr>
                                      <p:to>
                                        <p:strVal val="visible"/>
                                      </p:to>
                                    </p:set>
                                    <p:animEffect transition="in" filter="wipe(up)">
                                      <p:cBhvr>
                                        <p:cTn id="1042" dur="500"/>
                                        <p:tgtEl>
                                          <p:spTgt spid="398"/>
                                        </p:tgtEl>
                                      </p:cBhvr>
                                    </p:animEffect>
                                  </p:childTnLst>
                                </p:cTn>
                              </p:par>
                            </p:childTnLst>
                          </p:cTn>
                        </p:par>
                      </p:childTnLst>
                    </p:cTn>
                  </p:par>
                  <p:par>
                    <p:cTn id="1043" fill="hold">
                      <p:stCondLst>
                        <p:cond delay="indefinite"/>
                      </p:stCondLst>
                      <p:childTnLst>
                        <p:par>
                          <p:cTn id="1044" fill="hold">
                            <p:stCondLst>
                              <p:cond delay="0"/>
                            </p:stCondLst>
                            <p:childTnLst>
                              <p:par>
                                <p:cTn id="1045" presetID="22" presetClass="entr" presetSubtype="1" fill="hold" nodeType="clickEffect">
                                  <p:stCondLst>
                                    <p:cond delay="0"/>
                                  </p:stCondLst>
                                  <p:childTnLst>
                                    <p:set>
                                      <p:cBhvr>
                                        <p:cTn id="1046" dur="1" fill="hold">
                                          <p:stCondLst>
                                            <p:cond delay="0"/>
                                          </p:stCondLst>
                                        </p:cTn>
                                        <p:tgtEl>
                                          <p:spTgt spid="399"/>
                                        </p:tgtEl>
                                        <p:attrNameLst>
                                          <p:attrName>style.visibility</p:attrName>
                                        </p:attrNameLst>
                                      </p:cBhvr>
                                      <p:to>
                                        <p:strVal val="visible"/>
                                      </p:to>
                                    </p:set>
                                    <p:animEffect transition="in" filter="wipe(up)">
                                      <p:cBhvr>
                                        <p:cTn id="1047" dur="500"/>
                                        <p:tgtEl>
                                          <p:spTgt spid="399"/>
                                        </p:tgtEl>
                                      </p:cBhvr>
                                    </p:animEffect>
                                  </p:childTnLst>
                                </p:cTn>
                              </p:par>
                              <p:par>
                                <p:cTn id="1048" presetID="10" presetClass="exit" presetSubtype="0" fill="hold" grpId="1" nodeType="withEffect">
                                  <p:stCondLst>
                                    <p:cond delay="0"/>
                                  </p:stCondLst>
                                  <p:childTnLst>
                                    <p:animEffect transition="out" filter="fade">
                                      <p:cBhvr>
                                        <p:cTn id="1049" dur="500"/>
                                        <p:tgtEl>
                                          <p:spTgt spid="397"/>
                                        </p:tgtEl>
                                      </p:cBhvr>
                                    </p:animEffect>
                                    <p:set>
                                      <p:cBhvr>
                                        <p:cTn id="1050" dur="1" fill="hold">
                                          <p:stCondLst>
                                            <p:cond delay="499"/>
                                          </p:stCondLst>
                                        </p:cTn>
                                        <p:tgtEl>
                                          <p:spTgt spid="397"/>
                                        </p:tgtEl>
                                        <p:attrNameLst>
                                          <p:attrName>style.visibility</p:attrName>
                                        </p:attrNameLst>
                                      </p:cBhvr>
                                      <p:to>
                                        <p:strVal val="hidden"/>
                                      </p:to>
                                    </p:set>
                                  </p:childTnLst>
                                </p:cTn>
                              </p:par>
                              <p:par>
                                <p:cTn id="1051" presetID="21" presetClass="emph" presetSubtype="0" fill="hold" nodeType="withEffect">
                                  <p:stCondLst>
                                    <p:cond delay="0"/>
                                  </p:stCondLst>
                                  <p:childTnLst>
                                    <p:animClr clrSpc="hsl" dir="cw">
                                      <p:cBhvr override="childStyle">
                                        <p:cTn id="1052" dur="500" fill="hold"/>
                                        <p:tgtEl>
                                          <p:spTgt spid="398"/>
                                        </p:tgtEl>
                                        <p:attrNameLst>
                                          <p:attrName>style.color</p:attrName>
                                        </p:attrNameLst>
                                      </p:cBhvr>
                                      <p:by>
                                        <p:hsl h="7200000" s="0" l="0"/>
                                      </p:by>
                                    </p:animClr>
                                    <p:animClr clrSpc="hsl" dir="cw">
                                      <p:cBhvr>
                                        <p:cTn id="1053" dur="500" fill="hold"/>
                                        <p:tgtEl>
                                          <p:spTgt spid="398"/>
                                        </p:tgtEl>
                                        <p:attrNameLst>
                                          <p:attrName>fillcolor</p:attrName>
                                        </p:attrNameLst>
                                      </p:cBhvr>
                                      <p:by>
                                        <p:hsl h="7200000" s="0" l="0"/>
                                      </p:by>
                                    </p:animClr>
                                    <p:animClr clrSpc="hsl" dir="cw">
                                      <p:cBhvr>
                                        <p:cTn id="1054" dur="500" fill="hold"/>
                                        <p:tgtEl>
                                          <p:spTgt spid="398"/>
                                        </p:tgtEl>
                                        <p:attrNameLst>
                                          <p:attrName>stroke.color</p:attrName>
                                        </p:attrNameLst>
                                      </p:cBhvr>
                                      <p:by>
                                        <p:hsl h="7200000" s="0" l="0"/>
                                      </p:by>
                                    </p:animClr>
                                    <p:set>
                                      <p:cBhvr>
                                        <p:cTn id="1055" dur="500" fill="hold"/>
                                        <p:tgtEl>
                                          <p:spTgt spid="398"/>
                                        </p:tgtEl>
                                        <p:attrNameLst>
                                          <p:attrName>fill.type</p:attrName>
                                        </p:attrNameLst>
                                      </p:cBhvr>
                                      <p:to>
                                        <p:strVal val="solid"/>
                                      </p:to>
                                    </p:set>
                                  </p:childTnLst>
                                </p:cTn>
                              </p:par>
                            </p:childTnLst>
                          </p:cTn>
                        </p:par>
                      </p:childTnLst>
                    </p:cTn>
                  </p:par>
                  <p:par>
                    <p:cTn id="1056" fill="hold">
                      <p:stCondLst>
                        <p:cond delay="indefinite"/>
                      </p:stCondLst>
                      <p:childTnLst>
                        <p:par>
                          <p:cTn id="1057" fill="hold">
                            <p:stCondLst>
                              <p:cond delay="0"/>
                            </p:stCondLst>
                            <p:childTnLst>
                              <p:par>
                                <p:cTn id="1058" presetID="10" presetClass="entr" presetSubtype="0" fill="hold" grpId="0" nodeType="clickEffect">
                                  <p:stCondLst>
                                    <p:cond delay="0"/>
                                  </p:stCondLst>
                                  <p:childTnLst>
                                    <p:set>
                                      <p:cBhvr>
                                        <p:cTn id="1059" dur="1" fill="hold">
                                          <p:stCondLst>
                                            <p:cond delay="0"/>
                                          </p:stCondLst>
                                        </p:cTn>
                                        <p:tgtEl>
                                          <p:spTgt spid="400"/>
                                        </p:tgtEl>
                                        <p:attrNameLst>
                                          <p:attrName>style.visibility</p:attrName>
                                        </p:attrNameLst>
                                      </p:cBhvr>
                                      <p:to>
                                        <p:strVal val="visible"/>
                                      </p:to>
                                    </p:set>
                                    <p:animEffect transition="in" filter="fade">
                                      <p:cBhvr>
                                        <p:cTn id="1060" dur="500"/>
                                        <p:tgtEl>
                                          <p:spTgt spid="400"/>
                                        </p:tgtEl>
                                      </p:cBhvr>
                                    </p:animEffect>
                                  </p:childTnLst>
                                </p:cTn>
                              </p:par>
                            </p:childTnLst>
                          </p:cTn>
                        </p:par>
                      </p:childTnLst>
                    </p:cTn>
                  </p:par>
                  <p:par>
                    <p:cTn id="1061" fill="hold">
                      <p:stCondLst>
                        <p:cond delay="indefinite"/>
                      </p:stCondLst>
                      <p:childTnLst>
                        <p:par>
                          <p:cTn id="1062" fill="hold">
                            <p:stCondLst>
                              <p:cond delay="0"/>
                            </p:stCondLst>
                            <p:childTnLst>
                              <p:par>
                                <p:cTn id="1063" presetID="22" presetClass="entr" presetSubtype="1" fill="hold" nodeType="clickEffect">
                                  <p:stCondLst>
                                    <p:cond delay="0"/>
                                  </p:stCondLst>
                                  <p:childTnLst>
                                    <p:set>
                                      <p:cBhvr>
                                        <p:cTn id="1064" dur="1" fill="hold">
                                          <p:stCondLst>
                                            <p:cond delay="0"/>
                                          </p:stCondLst>
                                        </p:cTn>
                                        <p:tgtEl>
                                          <p:spTgt spid="401"/>
                                        </p:tgtEl>
                                        <p:attrNameLst>
                                          <p:attrName>style.visibility</p:attrName>
                                        </p:attrNameLst>
                                      </p:cBhvr>
                                      <p:to>
                                        <p:strVal val="visible"/>
                                      </p:to>
                                    </p:set>
                                    <p:animEffect transition="in" filter="wipe(up)">
                                      <p:cBhvr>
                                        <p:cTn id="1065" dur="500"/>
                                        <p:tgtEl>
                                          <p:spTgt spid="401"/>
                                        </p:tgtEl>
                                      </p:cBhvr>
                                    </p:animEffect>
                                  </p:childTnLst>
                                </p:cTn>
                              </p:par>
                            </p:childTnLst>
                          </p:cTn>
                        </p:par>
                      </p:childTnLst>
                    </p:cTn>
                  </p:par>
                  <p:par>
                    <p:cTn id="1066" fill="hold">
                      <p:stCondLst>
                        <p:cond delay="indefinite"/>
                      </p:stCondLst>
                      <p:childTnLst>
                        <p:par>
                          <p:cTn id="1067" fill="hold">
                            <p:stCondLst>
                              <p:cond delay="0"/>
                            </p:stCondLst>
                            <p:childTnLst>
                              <p:par>
                                <p:cTn id="1068" presetID="22" presetClass="entr" presetSubtype="1" fill="hold" nodeType="clickEffect">
                                  <p:stCondLst>
                                    <p:cond delay="0"/>
                                  </p:stCondLst>
                                  <p:childTnLst>
                                    <p:set>
                                      <p:cBhvr>
                                        <p:cTn id="1069" dur="1" fill="hold">
                                          <p:stCondLst>
                                            <p:cond delay="0"/>
                                          </p:stCondLst>
                                        </p:cTn>
                                        <p:tgtEl>
                                          <p:spTgt spid="402"/>
                                        </p:tgtEl>
                                        <p:attrNameLst>
                                          <p:attrName>style.visibility</p:attrName>
                                        </p:attrNameLst>
                                      </p:cBhvr>
                                      <p:to>
                                        <p:strVal val="visible"/>
                                      </p:to>
                                    </p:set>
                                    <p:animEffect transition="in" filter="wipe(up)">
                                      <p:cBhvr>
                                        <p:cTn id="1070" dur="500"/>
                                        <p:tgtEl>
                                          <p:spTgt spid="402"/>
                                        </p:tgtEl>
                                      </p:cBhvr>
                                    </p:animEffect>
                                  </p:childTnLst>
                                </p:cTn>
                              </p:par>
                              <p:par>
                                <p:cTn id="1071" presetID="10" presetClass="exit" presetSubtype="0" fill="hold" grpId="1" nodeType="withEffect">
                                  <p:stCondLst>
                                    <p:cond delay="0"/>
                                  </p:stCondLst>
                                  <p:childTnLst>
                                    <p:animEffect transition="out" filter="fade">
                                      <p:cBhvr>
                                        <p:cTn id="1072" dur="500"/>
                                        <p:tgtEl>
                                          <p:spTgt spid="400"/>
                                        </p:tgtEl>
                                      </p:cBhvr>
                                    </p:animEffect>
                                    <p:set>
                                      <p:cBhvr>
                                        <p:cTn id="1073" dur="1" fill="hold">
                                          <p:stCondLst>
                                            <p:cond delay="499"/>
                                          </p:stCondLst>
                                        </p:cTn>
                                        <p:tgtEl>
                                          <p:spTgt spid="400"/>
                                        </p:tgtEl>
                                        <p:attrNameLst>
                                          <p:attrName>style.visibility</p:attrName>
                                        </p:attrNameLst>
                                      </p:cBhvr>
                                      <p:to>
                                        <p:strVal val="hidden"/>
                                      </p:to>
                                    </p:set>
                                  </p:childTnLst>
                                </p:cTn>
                              </p:par>
                              <p:par>
                                <p:cTn id="1074" presetID="21" presetClass="emph" presetSubtype="0" fill="hold" nodeType="withEffect">
                                  <p:stCondLst>
                                    <p:cond delay="0"/>
                                  </p:stCondLst>
                                  <p:childTnLst>
                                    <p:animClr clrSpc="hsl" dir="cw">
                                      <p:cBhvr override="childStyle">
                                        <p:cTn id="1075" dur="500" fill="hold"/>
                                        <p:tgtEl>
                                          <p:spTgt spid="401"/>
                                        </p:tgtEl>
                                        <p:attrNameLst>
                                          <p:attrName>style.color</p:attrName>
                                        </p:attrNameLst>
                                      </p:cBhvr>
                                      <p:by>
                                        <p:hsl h="7200000" s="0" l="0"/>
                                      </p:by>
                                    </p:animClr>
                                    <p:animClr clrSpc="hsl" dir="cw">
                                      <p:cBhvr>
                                        <p:cTn id="1076" dur="500" fill="hold"/>
                                        <p:tgtEl>
                                          <p:spTgt spid="401"/>
                                        </p:tgtEl>
                                        <p:attrNameLst>
                                          <p:attrName>fillcolor</p:attrName>
                                        </p:attrNameLst>
                                      </p:cBhvr>
                                      <p:by>
                                        <p:hsl h="7200000" s="0" l="0"/>
                                      </p:by>
                                    </p:animClr>
                                    <p:animClr clrSpc="hsl" dir="cw">
                                      <p:cBhvr>
                                        <p:cTn id="1077" dur="500" fill="hold"/>
                                        <p:tgtEl>
                                          <p:spTgt spid="401"/>
                                        </p:tgtEl>
                                        <p:attrNameLst>
                                          <p:attrName>stroke.color</p:attrName>
                                        </p:attrNameLst>
                                      </p:cBhvr>
                                      <p:by>
                                        <p:hsl h="7200000" s="0" l="0"/>
                                      </p:by>
                                    </p:animClr>
                                    <p:set>
                                      <p:cBhvr>
                                        <p:cTn id="1078" dur="500" fill="hold"/>
                                        <p:tgtEl>
                                          <p:spTgt spid="401"/>
                                        </p:tgtEl>
                                        <p:attrNameLst>
                                          <p:attrName>fill.type</p:attrName>
                                        </p:attrNameLst>
                                      </p:cBhvr>
                                      <p:to>
                                        <p:strVal val="solid"/>
                                      </p:to>
                                    </p:set>
                                  </p:childTnLst>
                                </p:cTn>
                              </p:par>
                            </p:childTnLst>
                          </p:cTn>
                        </p:par>
                      </p:childTnLst>
                    </p:cTn>
                  </p:par>
                  <p:par>
                    <p:cTn id="1079" fill="hold">
                      <p:stCondLst>
                        <p:cond delay="indefinite"/>
                      </p:stCondLst>
                      <p:childTnLst>
                        <p:par>
                          <p:cTn id="1080" fill="hold">
                            <p:stCondLst>
                              <p:cond delay="0"/>
                            </p:stCondLst>
                            <p:childTnLst>
                              <p:par>
                                <p:cTn id="1081" presetID="10" presetClass="entr" presetSubtype="0" fill="hold" grpId="0" nodeType="clickEffect">
                                  <p:stCondLst>
                                    <p:cond delay="0"/>
                                  </p:stCondLst>
                                  <p:childTnLst>
                                    <p:set>
                                      <p:cBhvr>
                                        <p:cTn id="1082" dur="1" fill="hold">
                                          <p:stCondLst>
                                            <p:cond delay="0"/>
                                          </p:stCondLst>
                                        </p:cTn>
                                        <p:tgtEl>
                                          <p:spTgt spid="403"/>
                                        </p:tgtEl>
                                        <p:attrNameLst>
                                          <p:attrName>style.visibility</p:attrName>
                                        </p:attrNameLst>
                                      </p:cBhvr>
                                      <p:to>
                                        <p:strVal val="visible"/>
                                      </p:to>
                                    </p:set>
                                    <p:animEffect transition="in" filter="fade">
                                      <p:cBhvr>
                                        <p:cTn id="1083" dur="500"/>
                                        <p:tgtEl>
                                          <p:spTgt spid="403"/>
                                        </p:tgtEl>
                                      </p:cBhvr>
                                    </p:animEffect>
                                  </p:childTnLst>
                                </p:cTn>
                              </p:par>
                            </p:childTnLst>
                          </p:cTn>
                        </p:par>
                      </p:childTnLst>
                    </p:cTn>
                  </p:par>
                  <p:par>
                    <p:cTn id="1084" fill="hold">
                      <p:stCondLst>
                        <p:cond delay="indefinite"/>
                      </p:stCondLst>
                      <p:childTnLst>
                        <p:par>
                          <p:cTn id="1085" fill="hold">
                            <p:stCondLst>
                              <p:cond delay="0"/>
                            </p:stCondLst>
                            <p:childTnLst>
                              <p:par>
                                <p:cTn id="1086" presetID="22" presetClass="entr" presetSubtype="1" fill="hold" nodeType="clickEffect">
                                  <p:stCondLst>
                                    <p:cond delay="0"/>
                                  </p:stCondLst>
                                  <p:childTnLst>
                                    <p:set>
                                      <p:cBhvr>
                                        <p:cTn id="1087" dur="1" fill="hold">
                                          <p:stCondLst>
                                            <p:cond delay="0"/>
                                          </p:stCondLst>
                                        </p:cTn>
                                        <p:tgtEl>
                                          <p:spTgt spid="404"/>
                                        </p:tgtEl>
                                        <p:attrNameLst>
                                          <p:attrName>style.visibility</p:attrName>
                                        </p:attrNameLst>
                                      </p:cBhvr>
                                      <p:to>
                                        <p:strVal val="visible"/>
                                      </p:to>
                                    </p:set>
                                    <p:animEffect transition="in" filter="wipe(up)">
                                      <p:cBhvr>
                                        <p:cTn id="1088" dur="500"/>
                                        <p:tgtEl>
                                          <p:spTgt spid="404"/>
                                        </p:tgtEl>
                                      </p:cBhvr>
                                    </p:animEffect>
                                  </p:childTnLst>
                                </p:cTn>
                              </p:par>
                            </p:childTnLst>
                          </p:cTn>
                        </p:par>
                      </p:childTnLst>
                    </p:cTn>
                  </p:par>
                  <p:par>
                    <p:cTn id="1089" fill="hold">
                      <p:stCondLst>
                        <p:cond delay="indefinite"/>
                      </p:stCondLst>
                      <p:childTnLst>
                        <p:par>
                          <p:cTn id="1090" fill="hold">
                            <p:stCondLst>
                              <p:cond delay="0"/>
                            </p:stCondLst>
                            <p:childTnLst>
                              <p:par>
                                <p:cTn id="1091" presetID="22" presetClass="entr" presetSubtype="1" fill="hold" nodeType="clickEffect">
                                  <p:stCondLst>
                                    <p:cond delay="0"/>
                                  </p:stCondLst>
                                  <p:childTnLst>
                                    <p:set>
                                      <p:cBhvr>
                                        <p:cTn id="1092" dur="1" fill="hold">
                                          <p:stCondLst>
                                            <p:cond delay="0"/>
                                          </p:stCondLst>
                                        </p:cTn>
                                        <p:tgtEl>
                                          <p:spTgt spid="405"/>
                                        </p:tgtEl>
                                        <p:attrNameLst>
                                          <p:attrName>style.visibility</p:attrName>
                                        </p:attrNameLst>
                                      </p:cBhvr>
                                      <p:to>
                                        <p:strVal val="visible"/>
                                      </p:to>
                                    </p:set>
                                    <p:animEffect transition="in" filter="wipe(up)">
                                      <p:cBhvr>
                                        <p:cTn id="1093" dur="500"/>
                                        <p:tgtEl>
                                          <p:spTgt spid="405"/>
                                        </p:tgtEl>
                                      </p:cBhvr>
                                    </p:animEffect>
                                  </p:childTnLst>
                                </p:cTn>
                              </p:par>
                              <p:par>
                                <p:cTn id="1094" presetID="10" presetClass="exit" presetSubtype="0" fill="hold" grpId="1" nodeType="withEffect">
                                  <p:stCondLst>
                                    <p:cond delay="0"/>
                                  </p:stCondLst>
                                  <p:childTnLst>
                                    <p:animEffect transition="out" filter="fade">
                                      <p:cBhvr>
                                        <p:cTn id="1095" dur="500"/>
                                        <p:tgtEl>
                                          <p:spTgt spid="403"/>
                                        </p:tgtEl>
                                      </p:cBhvr>
                                    </p:animEffect>
                                    <p:set>
                                      <p:cBhvr>
                                        <p:cTn id="1096" dur="1" fill="hold">
                                          <p:stCondLst>
                                            <p:cond delay="499"/>
                                          </p:stCondLst>
                                        </p:cTn>
                                        <p:tgtEl>
                                          <p:spTgt spid="403"/>
                                        </p:tgtEl>
                                        <p:attrNameLst>
                                          <p:attrName>style.visibility</p:attrName>
                                        </p:attrNameLst>
                                      </p:cBhvr>
                                      <p:to>
                                        <p:strVal val="hidden"/>
                                      </p:to>
                                    </p:set>
                                  </p:childTnLst>
                                </p:cTn>
                              </p:par>
                              <p:par>
                                <p:cTn id="1097" presetID="21" presetClass="emph" presetSubtype="0" fill="hold" nodeType="withEffect">
                                  <p:stCondLst>
                                    <p:cond delay="0"/>
                                  </p:stCondLst>
                                  <p:childTnLst>
                                    <p:animClr clrSpc="hsl" dir="cw">
                                      <p:cBhvr override="childStyle">
                                        <p:cTn id="1098" dur="500" fill="hold"/>
                                        <p:tgtEl>
                                          <p:spTgt spid="404"/>
                                        </p:tgtEl>
                                        <p:attrNameLst>
                                          <p:attrName>style.color</p:attrName>
                                        </p:attrNameLst>
                                      </p:cBhvr>
                                      <p:by>
                                        <p:hsl h="7200000" s="0" l="0"/>
                                      </p:by>
                                    </p:animClr>
                                    <p:animClr clrSpc="hsl" dir="cw">
                                      <p:cBhvr>
                                        <p:cTn id="1099" dur="500" fill="hold"/>
                                        <p:tgtEl>
                                          <p:spTgt spid="404"/>
                                        </p:tgtEl>
                                        <p:attrNameLst>
                                          <p:attrName>fillcolor</p:attrName>
                                        </p:attrNameLst>
                                      </p:cBhvr>
                                      <p:by>
                                        <p:hsl h="7200000" s="0" l="0"/>
                                      </p:by>
                                    </p:animClr>
                                    <p:animClr clrSpc="hsl" dir="cw">
                                      <p:cBhvr>
                                        <p:cTn id="1100" dur="500" fill="hold"/>
                                        <p:tgtEl>
                                          <p:spTgt spid="404"/>
                                        </p:tgtEl>
                                        <p:attrNameLst>
                                          <p:attrName>stroke.color</p:attrName>
                                        </p:attrNameLst>
                                      </p:cBhvr>
                                      <p:by>
                                        <p:hsl h="7200000" s="0" l="0"/>
                                      </p:by>
                                    </p:animClr>
                                    <p:set>
                                      <p:cBhvr>
                                        <p:cTn id="1101" dur="500" fill="hold"/>
                                        <p:tgtEl>
                                          <p:spTgt spid="404"/>
                                        </p:tgtEl>
                                        <p:attrNameLst>
                                          <p:attrName>fill.type</p:attrName>
                                        </p:attrNameLst>
                                      </p:cBhvr>
                                      <p:to>
                                        <p:strVal val="solid"/>
                                      </p:to>
                                    </p:set>
                                  </p:childTnLst>
                                </p:cTn>
                              </p:par>
                            </p:childTnLst>
                          </p:cTn>
                        </p:par>
                      </p:childTnLst>
                    </p:cTn>
                  </p:par>
                  <p:par>
                    <p:cTn id="1102" fill="hold">
                      <p:stCondLst>
                        <p:cond delay="indefinite"/>
                      </p:stCondLst>
                      <p:childTnLst>
                        <p:par>
                          <p:cTn id="1103" fill="hold">
                            <p:stCondLst>
                              <p:cond delay="0"/>
                            </p:stCondLst>
                            <p:childTnLst>
                              <p:par>
                                <p:cTn id="1104" presetID="10" presetClass="entr" presetSubtype="0" fill="hold" grpId="0" nodeType="clickEffect">
                                  <p:stCondLst>
                                    <p:cond delay="0"/>
                                  </p:stCondLst>
                                  <p:childTnLst>
                                    <p:set>
                                      <p:cBhvr>
                                        <p:cTn id="1105" dur="1" fill="hold">
                                          <p:stCondLst>
                                            <p:cond delay="0"/>
                                          </p:stCondLst>
                                        </p:cTn>
                                        <p:tgtEl>
                                          <p:spTgt spid="406"/>
                                        </p:tgtEl>
                                        <p:attrNameLst>
                                          <p:attrName>style.visibility</p:attrName>
                                        </p:attrNameLst>
                                      </p:cBhvr>
                                      <p:to>
                                        <p:strVal val="visible"/>
                                      </p:to>
                                    </p:set>
                                    <p:animEffect transition="in" filter="fade">
                                      <p:cBhvr>
                                        <p:cTn id="1106" dur="500"/>
                                        <p:tgtEl>
                                          <p:spTgt spid="406"/>
                                        </p:tgtEl>
                                      </p:cBhvr>
                                    </p:animEffect>
                                  </p:childTnLst>
                                </p:cTn>
                              </p:par>
                            </p:childTnLst>
                          </p:cTn>
                        </p:par>
                      </p:childTnLst>
                    </p:cTn>
                  </p:par>
                  <p:par>
                    <p:cTn id="1107" fill="hold">
                      <p:stCondLst>
                        <p:cond delay="indefinite"/>
                      </p:stCondLst>
                      <p:childTnLst>
                        <p:par>
                          <p:cTn id="1108" fill="hold">
                            <p:stCondLst>
                              <p:cond delay="0"/>
                            </p:stCondLst>
                            <p:childTnLst>
                              <p:par>
                                <p:cTn id="1109" presetID="22" presetClass="entr" presetSubtype="1" fill="hold" nodeType="clickEffect">
                                  <p:stCondLst>
                                    <p:cond delay="0"/>
                                  </p:stCondLst>
                                  <p:childTnLst>
                                    <p:set>
                                      <p:cBhvr>
                                        <p:cTn id="1110" dur="1" fill="hold">
                                          <p:stCondLst>
                                            <p:cond delay="0"/>
                                          </p:stCondLst>
                                        </p:cTn>
                                        <p:tgtEl>
                                          <p:spTgt spid="407"/>
                                        </p:tgtEl>
                                        <p:attrNameLst>
                                          <p:attrName>style.visibility</p:attrName>
                                        </p:attrNameLst>
                                      </p:cBhvr>
                                      <p:to>
                                        <p:strVal val="visible"/>
                                      </p:to>
                                    </p:set>
                                    <p:animEffect transition="in" filter="wipe(up)">
                                      <p:cBhvr>
                                        <p:cTn id="1111" dur="500"/>
                                        <p:tgtEl>
                                          <p:spTgt spid="407"/>
                                        </p:tgtEl>
                                      </p:cBhvr>
                                    </p:animEffect>
                                  </p:childTnLst>
                                </p:cTn>
                              </p:par>
                            </p:childTnLst>
                          </p:cTn>
                        </p:par>
                      </p:childTnLst>
                    </p:cTn>
                  </p:par>
                  <p:par>
                    <p:cTn id="1112" fill="hold">
                      <p:stCondLst>
                        <p:cond delay="indefinite"/>
                      </p:stCondLst>
                      <p:childTnLst>
                        <p:par>
                          <p:cTn id="1113" fill="hold">
                            <p:stCondLst>
                              <p:cond delay="0"/>
                            </p:stCondLst>
                            <p:childTnLst>
                              <p:par>
                                <p:cTn id="1114" presetID="22" presetClass="entr" presetSubtype="1" fill="hold" nodeType="clickEffect">
                                  <p:stCondLst>
                                    <p:cond delay="0"/>
                                  </p:stCondLst>
                                  <p:childTnLst>
                                    <p:set>
                                      <p:cBhvr>
                                        <p:cTn id="1115" dur="1" fill="hold">
                                          <p:stCondLst>
                                            <p:cond delay="0"/>
                                          </p:stCondLst>
                                        </p:cTn>
                                        <p:tgtEl>
                                          <p:spTgt spid="408"/>
                                        </p:tgtEl>
                                        <p:attrNameLst>
                                          <p:attrName>style.visibility</p:attrName>
                                        </p:attrNameLst>
                                      </p:cBhvr>
                                      <p:to>
                                        <p:strVal val="visible"/>
                                      </p:to>
                                    </p:set>
                                    <p:animEffect transition="in" filter="wipe(up)">
                                      <p:cBhvr>
                                        <p:cTn id="1116" dur="500"/>
                                        <p:tgtEl>
                                          <p:spTgt spid="408"/>
                                        </p:tgtEl>
                                      </p:cBhvr>
                                    </p:animEffect>
                                  </p:childTnLst>
                                </p:cTn>
                              </p:par>
                              <p:par>
                                <p:cTn id="1117" presetID="10" presetClass="exit" presetSubtype="0" fill="hold" grpId="1" nodeType="withEffect">
                                  <p:stCondLst>
                                    <p:cond delay="0"/>
                                  </p:stCondLst>
                                  <p:childTnLst>
                                    <p:animEffect transition="out" filter="fade">
                                      <p:cBhvr>
                                        <p:cTn id="1118" dur="500"/>
                                        <p:tgtEl>
                                          <p:spTgt spid="406"/>
                                        </p:tgtEl>
                                      </p:cBhvr>
                                    </p:animEffect>
                                    <p:set>
                                      <p:cBhvr>
                                        <p:cTn id="1119" dur="1" fill="hold">
                                          <p:stCondLst>
                                            <p:cond delay="499"/>
                                          </p:stCondLst>
                                        </p:cTn>
                                        <p:tgtEl>
                                          <p:spTgt spid="406"/>
                                        </p:tgtEl>
                                        <p:attrNameLst>
                                          <p:attrName>style.visibility</p:attrName>
                                        </p:attrNameLst>
                                      </p:cBhvr>
                                      <p:to>
                                        <p:strVal val="hidden"/>
                                      </p:to>
                                    </p:set>
                                  </p:childTnLst>
                                </p:cTn>
                              </p:par>
                              <p:par>
                                <p:cTn id="1120" presetID="21" presetClass="emph" presetSubtype="0" fill="hold" nodeType="withEffect">
                                  <p:stCondLst>
                                    <p:cond delay="0"/>
                                  </p:stCondLst>
                                  <p:childTnLst>
                                    <p:animClr clrSpc="hsl" dir="cw">
                                      <p:cBhvr override="childStyle">
                                        <p:cTn id="1121" dur="500" fill="hold"/>
                                        <p:tgtEl>
                                          <p:spTgt spid="407"/>
                                        </p:tgtEl>
                                        <p:attrNameLst>
                                          <p:attrName>style.color</p:attrName>
                                        </p:attrNameLst>
                                      </p:cBhvr>
                                      <p:by>
                                        <p:hsl h="7200000" s="0" l="0"/>
                                      </p:by>
                                    </p:animClr>
                                    <p:animClr clrSpc="hsl" dir="cw">
                                      <p:cBhvr>
                                        <p:cTn id="1122" dur="500" fill="hold"/>
                                        <p:tgtEl>
                                          <p:spTgt spid="407"/>
                                        </p:tgtEl>
                                        <p:attrNameLst>
                                          <p:attrName>fillcolor</p:attrName>
                                        </p:attrNameLst>
                                      </p:cBhvr>
                                      <p:by>
                                        <p:hsl h="7200000" s="0" l="0"/>
                                      </p:by>
                                    </p:animClr>
                                    <p:animClr clrSpc="hsl" dir="cw">
                                      <p:cBhvr>
                                        <p:cTn id="1123" dur="500" fill="hold"/>
                                        <p:tgtEl>
                                          <p:spTgt spid="407"/>
                                        </p:tgtEl>
                                        <p:attrNameLst>
                                          <p:attrName>stroke.color</p:attrName>
                                        </p:attrNameLst>
                                      </p:cBhvr>
                                      <p:by>
                                        <p:hsl h="7200000" s="0" l="0"/>
                                      </p:by>
                                    </p:animClr>
                                    <p:set>
                                      <p:cBhvr>
                                        <p:cTn id="1124" dur="500" fill="hold"/>
                                        <p:tgtEl>
                                          <p:spTgt spid="407"/>
                                        </p:tgtEl>
                                        <p:attrNameLst>
                                          <p:attrName>fill.type</p:attrName>
                                        </p:attrNameLst>
                                      </p:cBhvr>
                                      <p:to>
                                        <p:strVal val="solid"/>
                                      </p:to>
                                    </p:set>
                                  </p:childTnLst>
                                </p:cTn>
                              </p:par>
                            </p:childTnLst>
                          </p:cTn>
                        </p:par>
                      </p:childTnLst>
                    </p:cTn>
                  </p:par>
                  <p:par>
                    <p:cTn id="1125" fill="hold">
                      <p:stCondLst>
                        <p:cond delay="indefinite"/>
                      </p:stCondLst>
                      <p:childTnLst>
                        <p:par>
                          <p:cTn id="1126" fill="hold">
                            <p:stCondLst>
                              <p:cond delay="0"/>
                            </p:stCondLst>
                            <p:childTnLst>
                              <p:par>
                                <p:cTn id="1127" presetID="10" presetClass="entr" presetSubtype="0" fill="hold" grpId="0" nodeType="clickEffect">
                                  <p:stCondLst>
                                    <p:cond delay="0"/>
                                  </p:stCondLst>
                                  <p:childTnLst>
                                    <p:set>
                                      <p:cBhvr>
                                        <p:cTn id="1128" dur="1" fill="hold">
                                          <p:stCondLst>
                                            <p:cond delay="0"/>
                                          </p:stCondLst>
                                        </p:cTn>
                                        <p:tgtEl>
                                          <p:spTgt spid="409"/>
                                        </p:tgtEl>
                                        <p:attrNameLst>
                                          <p:attrName>style.visibility</p:attrName>
                                        </p:attrNameLst>
                                      </p:cBhvr>
                                      <p:to>
                                        <p:strVal val="visible"/>
                                      </p:to>
                                    </p:set>
                                    <p:animEffect transition="in" filter="fade">
                                      <p:cBhvr>
                                        <p:cTn id="1129" dur="500"/>
                                        <p:tgtEl>
                                          <p:spTgt spid="409"/>
                                        </p:tgtEl>
                                      </p:cBhvr>
                                    </p:animEffect>
                                  </p:childTnLst>
                                </p:cTn>
                              </p:par>
                            </p:childTnLst>
                          </p:cTn>
                        </p:par>
                      </p:childTnLst>
                    </p:cTn>
                  </p:par>
                  <p:par>
                    <p:cTn id="1130" fill="hold">
                      <p:stCondLst>
                        <p:cond delay="indefinite"/>
                      </p:stCondLst>
                      <p:childTnLst>
                        <p:par>
                          <p:cTn id="1131" fill="hold">
                            <p:stCondLst>
                              <p:cond delay="0"/>
                            </p:stCondLst>
                            <p:childTnLst>
                              <p:par>
                                <p:cTn id="1132" presetID="22" presetClass="entr" presetSubtype="1" fill="hold" nodeType="clickEffect">
                                  <p:stCondLst>
                                    <p:cond delay="0"/>
                                  </p:stCondLst>
                                  <p:childTnLst>
                                    <p:set>
                                      <p:cBhvr>
                                        <p:cTn id="1133" dur="1" fill="hold">
                                          <p:stCondLst>
                                            <p:cond delay="0"/>
                                          </p:stCondLst>
                                        </p:cTn>
                                        <p:tgtEl>
                                          <p:spTgt spid="410"/>
                                        </p:tgtEl>
                                        <p:attrNameLst>
                                          <p:attrName>style.visibility</p:attrName>
                                        </p:attrNameLst>
                                      </p:cBhvr>
                                      <p:to>
                                        <p:strVal val="visible"/>
                                      </p:to>
                                    </p:set>
                                    <p:animEffect transition="in" filter="wipe(up)">
                                      <p:cBhvr>
                                        <p:cTn id="1134" dur="500"/>
                                        <p:tgtEl>
                                          <p:spTgt spid="410"/>
                                        </p:tgtEl>
                                      </p:cBhvr>
                                    </p:animEffect>
                                  </p:childTnLst>
                                </p:cTn>
                              </p:par>
                            </p:childTnLst>
                          </p:cTn>
                        </p:par>
                      </p:childTnLst>
                    </p:cTn>
                  </p:par>
                  <p:par>
                    <p:cTn id="1135" fill="hold">
                      <p:stCondLst>
                        <p:cond delay="indefinite"/>
                      </p:stCondLst>
                      <p:childTnLst>
                        <p:par>
                          <p:cTn id="1136" fill="hold">
                            <p:stCondLst>
                              <p:cond delay="0"/>
                            </p:stCondLst>
                            <p:childTnLst>
                              <p:par>
                                <p:cTn id="1137" presetID="22" presetClass="entr" presetSubtype="1" fill="hold" nodeType="clickEffect">
                                  <p:stCondLst>
                                    <p:cond delay="0"/>
                                  </p:stCondLst>
                                  <p:childTnLst>
                                    <p:set>
                                      <p:cBhvr>
                                        <p:cTn id="1138" dur="1" fill="hold">
                                          <p:stCondLst>
                                            <p:cond delay="0"/>
                                          </p:stCondLst>
                                        </p:cTn>
                                        <p:tgtEl>
                                          <p:spTgt spid="411"/>
                                        </p:tgtEl>
                                        <p:attrNameLst>
                                          <p:attrName>style.visibility</p:attrName>
                                        </p:attrNameLst>
                                      </p:cBhvr>
                                      <p:to>
                                        <p:strVal val="visible"/>
                                      </p:to>
                                    </p:set>
                                    <p:animEffect transition="in" filter="wipe(up)">
                                      <p:cBhvr>
                                        <p:cTn id="1139" dur="500"/>
                                        <p:tgtEl>
                                          <p:spTgt spid="411"/>
                                        </p:tgtEl>
                                      </p:cBhvr>
                                    </p:animEffect>
                                  </p:childTnLst>
                                </p:cTn>
                              </p:par>
                              <p:par>
                                <p:cTn id="1140" presetID="10" presetClass="exit" presetSubtype="0" fill="hold" grpId="1" nodeType="withEffect">
                                  <p:stCondLst>
                                    <p:cond delay="0"/>
                                  </p:stCondLst>
                                  <p:childTnLst>
                                    <p:animEffect transition="out" filter="fade">
                                      <p:cBhvr>
                                        <p:cTn id="1141" dur="500"/>
                                        <p:tgtEl>
                                          <p:spTgt spid="409"/>
                                        </p:tgtEl>
                                      </p:cBhvr>
                                    </p:animEffect>
                                    <p:set>
                                      <p:cBhvr>
                                        <p:cTn id="1142" dur="1" fill="hold">
                                          <p:stCondLst>
                                            <p:cond delay="499"/>
                                          </p:stCondLst>
                                        </p:cTn>
                                        <p:tgtEl>
                                          <p:spTgt spid="409"/>
                                        </p:tgtEl>
                                        <p:attrNameLst>
                                          <p:attrName>style.visibility</p:attrName>
                                        </p:attrNameLst>
                                      </p:cBhvr>
                                      <p:to>
                                        <p:strVal val="hidden"/>
                                      </p:to>
                                    </p:set>
                                  </p:childTnLst>
                                </p:cTn>
                              </p:par>
                              <p:par>
                                <p:cTn id="1143" presetID="21" presetClass="emph" presetSubtype="0" fill="hold" nodeType="withEffect">
                                  <p:stCondLst>
                                    <p:cond delay="0"/>
                                  </p:stCondLst>
                                  <p:childTnLst>
                                    <p:animClr clrSpc="hsl" dir="cw">
                                      <p:cBhvr override="childStyle">
                                        <p:cTn id="1144" dur="500" fill="hold"/>
                                        <p:tgtEl>
                                          <p:spTgt spid="410"/>
                                        </p:tgtEl>
                                        <p:attrNameLst>
                                          <p:attrName>style.color</p:attrName>
                                        </p:attrNameLst>
                                      </p:cBhvr>
                                      <p:by>
                                        <p:hsl h="7200000" s="0" l="0"/>
                                      </p:by>
                                    </p:animClr>
                                    <p:animClr clrSpc="hsl" dir="cw">
                                      <p:cBhvr>
                                        <p:cTn id="1145" dur="500" fill="hold"/>
                                        <p:tgtEl>
                                          <p:spTgt spid="410"/>
                                        </p:tgtEl>
                                        <p:attrNameLst>
                                          <p:attrName>fillcolor</p:attrName>
                                        </p:attrNameLst>
                                      </p:cBhvr>
                                      <p:by>
                                        <p:hsl h="7200000" s="0" l="0"/>
                                      </p:by>
                                    </p:animClr>
                                    <p:animClr clrSpc="hsl" dir="cw">
                                      <p:cBhvr>
                                        <p:cTn id="1146" dur="500" fill="hold"/>
                                        <p:tgtEl>
                                          <p:spTgt spid="410"/>
                                        </p:tgtEl>
                                        <p:attrNameLst>
                                          <p:attrName>stroke.color</p:attrName>
                                        </p:attrNameLst>
                                      </p:cBhvr>
                                      <p:by>
                                        <p:hsl h="7200000" s="0" l="0"/>
                                      </p:by>
                                    </p:animClr>
                                    <p:set>
                                      <p:cBhvr>
                                        <p:cTn id="1147" dur="500" fill="hold"/>
                                        <p:tgtEl>
                                          <p:spTgt spid="410"/>
                                        </p:tgtEl>
                                        <p:attrNameLst>
                                          <p:attrName>fill.type</p:attrName>
                                        </p:attrNameLst>
                                      </p:cBhvr>
                                      <p:to>
                                        <p:strVal val="solid"/>
                                      </p:to>
                                    </p:set>
                                  </p:childTnLst>
                                </p:cTn>
                              </p:par>
                            </p:childTnLst>
                          </p:cTn>
                        </p:par>
                      </p:childTnLst>
                    </p:cTn>
                  </p:par>
                  <p:par>
                    <p:cTn id="1148" fill="hold">
                      <p:stCondLst>
                        <p:cond delay="indefinite"/>
                      </p:stCondLst>
                      <p:childTnLst>
                        <p:par>
                          <p:cTn id="1149" fill="hold">
                            <p:stCondLst>
                              <p:cond delay="0"/>
                            </p:stCondLst>
                            <p:childTnLst>
                              <p:par>
                                <p:cTn id="1150" presetID="10" presetClass="entr" presetSubtype="0" fill="hold" grpId="0" nodeType="clickEffect">
                                  <p:stCondLst>
                                    <p:cond delay="0"/>
                                  </p:stCondLst>
                                  <p:childTnLst>
                                    <p:set>
                                      <p:cBhvr>
                                        <p:cTn id="1151" dur="1" fill="hold">
                                          <p:stCondLst>
                                            <p:cond delay="0"/>
                                          </p:stCondLst>
                                        </p:cTn>
                                        <p:tgtEl>
                                          <p:spTgt spid="412"/>
                                        </p:tgtEl>
                                        <p:attrNameLst>
                                          <p:attrName>style.visibility</p:attrName>
                                        </p:attrNameLst>
                                      </p:cBhvr>
                                      <p:to>
                                        <p:strVal val="visible"/>
                                      </p:to>
                                    </p:set>
                                    <p:animEffect transition="in" filter="fade">
                                      <p:cBhvr>
                                        <p:cTn id="1152" dur="500"/>
                                        <p:tgtEl>
                                          <p:spTgt spid="412"/>
                                        </p:tgtEl>
                                      </p:cBhvr>
                                    </p:animEffect>
                                  </p:childTnLst>
                                </p:cTn>
                              </p:par>
                            </p:childTnLst>
                          </p:cTn>
                        </p:par>
                      </p:childTnLst>
                    </p:cTn>
                  </p:par>
                  <p:par>
                    <p:cTn id="1153" fill="hold">
                      <p:stCondLst>
                        <p:cond delay="indefinite"/>
                      </p:stCondLst>
                      <p:childTnLst>
                        <p:par>
                          <p:cTn id="1154" fill="hold">
                            <p:stCondLst>
                              <p:cond delay="0"/>
                            </p:stCondLst>
                            <p:childTnLst>
                              <p:par>
                                <p:cTn id="1155" presetID="22" presetClass="entr" presetSubtype="1" fill="hold" nodeType="clickEffect">
                                  <p:stCondLst>
                                    <p:cond delay="0"/>
                                  </p:stCondLst>
                                  <p:childTnLst>
                                    <p:set>
                                      <p:cBhvr>
                                        <p:cTn id="1156" dur="1" fill="hold">
                                          <p:stCondLst>
                                            <p:cond delay="0"/>
                                          </p:stCondLst>
                                        </p:cTn>
                                        <p:tgtEl>
                                          <p:spTgt spid="413"/>
                                        </p:tgtEl>
                                        <p:attrNameLst>
                                          <p:attrName>style.visibility</p:attrName>
                                        </p:attrNameLst>
                                      </p:cBhvr>
                                      <p:to>
                                        <p:strVal val="visible"/>
                                      </p:to>
                                    </p:set>
                                    <p:animEffect transition="in" filter="wipe(up)">
                                      <p:cBhvr>
                                        <p:cTn id="1157" dur="500"/>
                                        <p:tgtEl>
                                          <p:spTgt spid="413"/>
                                        </p:tgtEl>
                                      </p:cBhvr>
                                    </p:animEffect>
                                  </p:childTnLst>
                                </p:cTn>
                              </p:par>
                            </p:childTnLst>
                          </p:cTn>
                        </p:par>
                      </p:childTnLst>
                    </p:cTn>
                  </p:par>
                  <p:par>
                    <p:cTn id="1158" fill="hold">
                      <p:stCondLst>
                        <p:cond delay="indefinite"/>
                      </p:stCondLst>
                      <p:childTnLst>
                        <p:par>
                          <p:cTn id="1159" fill="hold">
                            <p:stCondLst>
                              <p:cond delay="0"/>
                            </p:stCondLst>
                            <p:childTnLst>
                              <p:par>
                                <p:cTn id="1160" presetID="22" presetClass="entr" presetSubtype="1" fill="hold" nodeType="clickEffect">
                                  <p:stCondLst>
                                    <p:cond delay="0"/>
                                  </p:stCondLst>
                                  <p:childTnLst>
                                    <p:set>
                                      <p:cBhvr>
                                        <p:cTn id="1161" dur="1" fill="hold">
                                          <p:stCondLst>
                                            <p:cond delay="0"/>
                                          </p:stCondLst>
                                        </p:cTn>
                                        <p:tgtEl>
                                          <p:spTgt spid="414"/>
                                        </p:tgtEl>
                                        <p:attrNameLst>
                                          <p:attrName>style.visibility</p:attrName>
                                        </p:attrNameLst>
                                      </p:cBhvr>
                                      <p:to>
                                        <p:strVal val="visible"/>
                                      </p:to>
                                    </p:set>
                                    <p:animEffect transition="in" filter="wipe(up)">
                                      <p:cBhvr>
                                        <p:cTn id="1162" dur="500"/>
                                        <p:tgtEl>
                                          <p:spTgt spid="414"/>
                                        </p:tgtEl>
                                      </p:cBhvr>
                                    </p:animEffect>
                                  </p:childTnLst>
                                </p:cTn>
                              </p:par>
                              <p:par>
                                <p:cTn id="1163" presetID="10" presetClass="exit" presetSubtype="0" fill="hold" grpId="1" nodeType="withEffect">
                                  <p:stCondLst>
                                    <p:cond delay="0"/>
                                  </p:stCondLst>
                                  <p:childTnLst>
                                    <p:animEffect transition="out" filter="fade">
                                      <p:cBhvr>
                                        <p:cTn id="1164" dur="500"/>
                                        <p:tgtEl>
                                          <p:spTgt spid="412"/>
                                        </p:tgtEl>
                                      </p:cBhvr>
                                    </p:animEffect>
                                    <p:set>
                                      <p:cBhvr>
                                        <p:cTn id="1165" dur="1" fill="hold">
                                          <p:stCondLst>
                                            <p:cond delay="499"/>
                                          </p:stCondLst>
                                        </p:cTn>
                                        <p:tgtEl>
                                          <p:spTgt spid="412"/>
                                        </p:tgtEl>
                                        <p:attrNameLst>
                                          <p:attrName>style.visibility</p:attrName>
                                        </p:attrNameLst>
                                      </p:cBhvr>
                                      <p:to>
                                        <p:strVal val="hidden"/>
                                      </p:to>
                                    </p:set>
                                  </p:childTnLst>
                                </p:cTn>
                              </p:par>
                              <p:par>
                                <p:cTn id="1166" presetID="21" presetClass="emph" presetSubtype="0" fill="hold" nodeType="withEffect">
                                  <p:stCondLst>
                                    <p:cond delay="0"/>
                                  </p:stCondLst>
                                  <p:childTnLst>
                                    <p:animClr clrSpc="hsl" dir="cw">
                                      <p:cBhvr override="childStyle">
                                        <p:cTn id="1167" dur="500" fill="hold"/>
                                        <p:tgtEl>
                                          <p:spTgt spid="413"/>
                                        </p:tgtEl>
                                        <p:attrNameLst>
                                          <p:attrName>style.color</p:attrName>
                                        </p:attrNameLst>
                                      </p:cBhvr>
                                      <p:by>
                                        <p:hsl h="7200000" s="0" l="0"/>
                                      </p:by>
                                    </p:animClr>
                                    <p:animClr clrSpc="hsl" dir="cw">
                                      <p:cBhvr>
                                        <p:cTn id="1168" dur="500" fill="hold"/>
                                        <p:tgtEl>
                                          <p:spTgt spid="413"/>
                                        </p:tgtEl>
                                        <p:attrNameLst>
                                          <p:attrName>fillcolor</p:attrName>
                                        </p:attrNameLst>
                                      </p:cBhvr>
                                      <p:by>
                                        <p:hsl h="7200000" s="0" l="0"/>
                                      </p:by>
                                    </p:animClr>
                                    <p:animClr clrSpc="hsl" dir="cw">
                                      <p:cBhvr>
                                        <p:cTn id="1169" dur="500" fill="hold"/>
                                        <p:tgtEl>
                                          <p:spTgt spid="413"/>
                                        </p:tgtEl>
                                        <p:attrNameLst>
                                          <p:attrName>stroke.color</p:attrName>
                                        </p:attrNameLst>
                                      </p:cBhvr>
                                      <p:by>
                                        <p:hsl h="7200000" s="0" l="0"/>
                                      </p:by>
                                    </p:animClr>
                                    <p:set>
                                      <p:cBhvr>
                                        <p:cTn id="1170" dur="500" fill="hold"/>
                                        <p:tgtEl>
                                          <p:spTgt spid="413"/>
                                        </p:tgtEl>
                                        <p:attrNameLst>
                                          <p:attrName>fill.type</p:attrName>
                                        </p:attrNameLst>
                                      </p:cBhvr>
                                      <p:to>
                                        <p:strVal val="solid"/>
                                      </p:to>
                                    </p:set>
                                  </p:childTnLst>
                                </p:cTn>
                              </p:par>
                            </p:childTnLst>
                          </p:cTn>
                        </p:par>
                      </p:childTnLst>
                    </p:cTn>
                  </p:par>
                  <p:par>
                    <p:cTn id="1171" fill="hold">
                      <p:stCondLst>
                        <p:cond delay="indefinite"/>
                      </p:stCondLst>
                      <p:childTnLst>
                        <p:par>
                          <p:cTn id="1172" fill="hold">
                            <p:stCondLst>
                              <p:cond delay="0"/>
                            </p:stCondLst>
                            <p:childTnLst>
                              <p:par>
                                <p:cTn id="1173" presetID="10" presetClass="entr" presetSubtype="0" fill="hold" grpId="0" nodeType="clickEffect">
                                  <p:stCondLst>
                                    <p:cond delay="0"/>
                                  </p:stCondLst>
                                  <p:childTnLst>
                                    <p:set>
                                      <p:cBhvr>
                                        <p:cTn id="1174" dur="1" fill="hold">
                                          <p:stCondLst>
                                            <p:cond delay="0"/>
                                          </p:stCondLst>
                                        </p:cTn>
                                        <p:tgtEl>
                                          <p:spTgt spid="415"/>
                                        </p:tgtEl>
                                        <p:attrNameLst>
                                          <p:attrName>style.visibility</p:attrName>
                                        </p:attrNameLst>
                                      </p:cBhvr>
                                      <p:to>
                                        <p:strVal val="visible"/>
                                      </p:to>
                                    </p:set>
                                    <p:animEffect transition="in" filter="fade">
                                      <p:cBhvr>
                                        <p:cTn id="1175" dur="500"/>
                                        <p:tgtEl>
                                          <p:spTgt spid="415"/>
                                        </p:tgtEl>
                                      </p:cBhvr>
                                    </p:animEffect>
                                  </p:childTnLst>
                                </p:cTn>
                              </p:par>
                            </p:childTnLst>
                          </p:cTn>
                        </p:par>
                      </p:childTnLst>
                    </p:cTn>
                  </p:par>
                  <p:par>
                    <p:cTn id="1176" fill="hold">
                      <p:stCondLst>
                        <p:cond delay="indefinite"/>
                      </p:stCondLst>
                      <p:childTnLst>
                        <p:par>
                          <p:cTn id="1177" fill="hold">
                            <p:stCondLst>
                              <p:cond delay="0"/>
                            </p:stCondLst>
                            <p:childTnLst>
                              <p:par>
                                <p:cTn id="1178" presetID="22" presetClass="entr" presetSubtype="1" fill="hold" nodeType="clickEffect">
                                  <p:stCondLst>
                                    <p:cond delay="0"/>
                                  </p:stCondLst>
                                  <p:childTnLst>
                                    <p:set>
                                      <p:cBhvr>
                                        <p:cTn id="1179" dur="1" fill="hold">
                                          <p:stCondLst>
                                            <p:cond delay="0"/>
                                          </p:stCondLst>
                                        </p:cTn>
                                        <p:tgtEl>
                                          <p:spTgt spid="416"/>
                                        </p:tgtEl>
                                        <p:attrNameLst>
                                          <p:attrName>style.visibility</p:attrName>
                                        </p:attrNameLst>
                                      </p:cBhvr>
                                      <p:to>
                                        <p:strVal val="visible"/>
                                      </p:to>
                                    </p:set>
                                    <p:animEffect transition="in" filter="wipe(up)">
                                      <p:cBhvr>
                                        <p:cTn id="1180" dur="500"/>
                                        <p:tgtEl>
                                          <p:spTgt spid="416"/>
                                        </p:tgtEl>
                                      </p:cBhvr>
                                    </p:animEffect>
                                  </p:childTnLst>
                                </p:cTn>
                              </p:par>
                            </p:childTnLst>
                          </p:cTn>
                        </p:par>
                      </p:childTnLst>
                    </p:cTn>
                  </p:par>
                  <p:par>
                    <p:cTn id="1181" fill="hold">
                      <p:stCondLst>
                        <p:cond delay="indefinite"/>
                      </p:stCondLst>
                      <p:childTnLst>
                        <p:par>
                          <p:cTn id="1182" fill="hold">
                            <p:stCondLst>
                              <p:cond delay="0"/>
                            </p:stCondLst>
                            <p:childTnLst>
                              <p:par>
                                <p:cTn id="1183" presetID="22" presetClass="entr" presetSubtype="1" fill="hold" nodeType="clickEffect">
                                  <p:stCondLst>
                                    <p:cond delay="0"/>
                                  </p:stCondLst>
                                  <p:childTnLst>
                                    <p:set>
                                      <p:cBhvr>
                                        <p:cTn id="1184" dur="1" fill="hold">
                                          <p:stCondLst>
                                            <p:cond delay="0"/>
                                          </p:stCondLst>
                                        </p:cTn>
                                        <p:tgtEl>
                                          <p:spTgt spid="417"/>
                                        </p:tgtEl>
                                        <p:attrNameLst>
                                          <p:attrName>style.visibility</p:attrName>
                                        </p:attrNameLst>
                                      </p:cBhvr>
                                      <p:to>
                                        <p:strVal val="visible"/>
                                      </p:to>
                                    </p:set>
                                    <p:animEffect transition="in" filter="wipe(up)">
                                      <p:cBhvr>
                                        <p:cTn id="1185" dur="500"/>
                                        <p:tgtEl>
                                          <p:spTgt spid="417"/>
                                        </p:tgtEl>
                                      </p:cBhvr>
                                    </p:animEffect>
                                  </p:childTnLst>
                                </p:cTn>
                              </p:par>
                              <p:par>
                                <p:cTn id="1186" presetID="10" presetClass="exit" presetSubtype="0" fill="hold" grpId="1" nodeType="withEffect">
                                  <p:stCondLst>
                                    <p:cond delay="0"/>
                                  </p:stCondLst>
                                  <p:childTnLst>
                                    <p:animEffect transition="out" filter="fade">
                                      <p:cBhvr>
                                        <p:cTn id="1187" dur="500"/>
                                        <p:tgtEl>
                                          <p:spTgt spid="415"/>
                                        </p:tgtEl>
                                      </p:cBhvr>
                                    </p:animEffect>
                                    <p:set>
                                      <p:cBhvr>
                                        <p:cTn id="1188" dur="1" fill="hold">
                                          <p:stCondLst>
                                            <p:cond delay="499"/>
                                          </p:stCondLst>
                                        </p:cTn>
                                        <p:tgtEl>
                                          <p:spTgt spid="415"/>
                                        </p:tgtEl>
                                        <p:attrNameLst>
                                          <p:attrName>style.visibility</p:attrName>
                                        </p:attrNameLst>
                                      </p:cBhvr>
                                      <p:to>
                                        <p:strVal val="hidden"/>
                                      </p:to>
                                    </p:set>
                                  </p:childTnLst>
                                </p:cTn>
                              </p:par>
                              <p:par>
                                <p:cTn id="1189" presetID="21" presetClass="emph" presetSubtype="0" fill="hold" nodeType="withEffect">
                                  <p:stCondLst>
                                    <p:cond delay="0"/>
                                  </p:stCondLst>
                                  <p:childTnLst>
                                    <p:animClr clrSpc="hsl" dir="cw">
                                      <p:cBhvr override="childStyle">
                                        <p:cTn id="1190" dur="500" fill="hold"/>
                                        <p:tgtEl>
                                          <p:spTgt spid="416"/>
                                        </p:tgtEl>
                                        <p:attrNameLst>
                                          <p:attrName>style.color</p:attrName>
                                        </p:attrNameLst>
                                      </p:cBhvr>
                                      <p:by>
                                        <p:hsl h="7200000" s="0" l="0"/>
                                      </p:by>
                                    </p:animClr>
                                    <p:animClr clrSpc="hsl" dir="cw">
                                      <p:cBhvr>
                                        <p:cTn id="1191" dur="500" fill="hold"/>
                                        <p:tgtEl>
                                          <p:spTgt spid="416"/>
                                        </p:tgtEl>
                                        <p:attrNameLst>
                                          <p:attrName>fillcolor</p:attrName>
                                        </p:attrNameLst>
                                      </p:cBhvr>
                                      <p:by>
                                        <p:hsl h="7200000" s="0" l="0"/>
                                      </p:by>
                                    </p:animClr>
                                    <p:animClr clrSpc="hsl" dir="cw">
                                      <p:cBhvr>
                                        <p:cTn id="1192" dur="500" fill="hold"/>
                                        <p:tgtEl>
                                          <p:spTgt spid="416"/>
                                        </p:tgtEl>
                                        <p:attrNameLst>
                                          <p:attrName>stroke.color</p:attrName>
                                        </p:attrNameLst>
                                      </p:cBhvr>
                                      <p:by>
                                        <p:hsl h="7200000" s="0" l="0"/>
                                      </p:by>
                                    </p:animClr>
                                    <p:set>
                                      <p:cBhvr>
                                        <p:cTn id="1193" dur="500" fill="hold"/>
                                        <p:tgtEl>
                                          <p:spTgt spid="416"/>
                                        </p:tgtEl>
                                        <p:attrNameLst>
                                          <p:attrName>fill.type</p:attrName>
                                        </p:attrNameLst>
                                      </p:cBhvr>
                                      <p:to>
                                        <p:strVal val="solid"/>
                                      </p:to>
                                    </p:set>
                                  </p:childTnLst>
                                </p:cTn>
                              </p:par>
                            </p:childTnLst>
                          </p:cTn>
                        </p:par>
                      </p:childTnLst>
                    </p:cTn>
                  </p:par>
                  <p:par>
                    <p:cTn id="1194" fill="hold">
                      <p:stCondLst>
                        <p:cond delay="indefinite"/>
                      </p:stCondLst>
                      <p:childTnLst>
                        <p:par>
                          <p:cTn id="1195" fill="hold">
                            <p:stCondLst>
                              <p:cond delay="0"/>
                            </p:stCondLst>
                            <p:childTnLst>
                              <p:par>
                                <p:cTn id="1196" presetID="10" presetClass="entr" presetSubtype="0" fill="hold" grpId="0" nodeType="clickEffect">
                                  <p:stCondLst>
                                    <p:cond delay="0"/>
                                  </p:stCondLst>
                                  <p:childTnLst>
                                    <p:set>
                                      <p:cBhvr>
                                        <p:cTn id="1197" dur="1" fill="hold">
                                          <p:stCondLst>
                                            <p:cond delay="0"/>
                                          </p:stCondLst>
                                        </p:cTn>
                                        <p:tgtEl>
                                          <p:spTgt spid="418"/>
                                        </p:tgtEl>
                                        <p:attrNameLst>
                                          <p:attrName>style.visibility</p:attrName>
                                        </p:attrNameLst>
                                      </p:cBhvr>
                                      <p:to>
                                        <p:strVal val="visible"/>
                                      </p:to>
                                    </p:set>
                                    <p:animEffect transition="in" filter="fade">
                                      <p:cBhvr>
                                        <p:cTn id="1198" dur="500"/>
                                        <p:tgtEl>
                                          <p:spTgt spid="418"/>
                                        </p:tgtEl>
                                      </p:cBhvr>
                                    </p:animEffect>
                                  </p:childTnLst>
                                </p:cTn>
                              </p:par>
                            </p:childTnLst>
                          </p:cTn>
                        </p:par>
                      </p:childTnLst>
                    </p:cTn>
                  </p:par>
                  <p:par>
                    <p:cTn id="1199" fill="hold">
                      <p:stCondLst>
                        <p:cond delay="indefinite"/>
                      </p:stCondLst>
                      <p:childTnLst>
                        <p:par>
                          <p:cTn id="1200" fill="hold">
                            <p:stCondLst>
                              <p:cond delay="0"/>
                            </p:stCondLst>
                            <p:childTnLst>
                              <p:par>
                                <p:cTn id="1201" presetID="22" presetClass="entr" presetSubtype="1" fill="hold" nodeType="clickEffect">
                                  <p:stCondLst>
                                    <p:cond delay="0"/>
                                  </p:stCondLst>
                                  <p:childTnLst>
                                    <p:set>
                                      <p:cBhvr>
                                        <p:cTn id="1202" dur="1" fill="hold">
                                          <p:stCondLst>
                                            <p:cond delay="0"/>
                                          </p:stCondLst>
                                        </p:cTn>
                                        <p:tgtEl>
                                          <p:spTgt spid="419"/>
                                        </p:tgtEl>
                                        <p:attrNameLst>
                                          <p:attrName>style.visibility</p:attrName>
                                        </p:attrNameLst>
                                      </p:cBhvr>
                                      <p:to>
                                        <p:strVal val="visible"/>
                                      </p:to>
                                    </p:set>
                                    <p:animEffect transition="in" filter="wipe(up)">
                                      <p:cBhvr>
                                        <p:cTn id="1203" dur="500"/>
                                        <p:tgtEl>
                                          <p:spTgt spid="419"/>
                                        </p:tgtEl>
                                      </p:cBhvr>
                                    </p:animEffect>
                                  </p:childTnLst>
                                </p:cTn>
                              </p:par>
                            </p:childTnLst>
                          </p:cTn>
                        </p:par>
                      </p:childTnLst>
                    </p:cTn>
                  </p:par>
                  <p:par>
                    <p:cTn id="1204" fill="hold">
                      <p:stCondLst>
                        <p:cond delay="indefinite"/>
                      </p:stCondLst>
                      <p:childTnLst>
                        <p:par>
                          <p:cTn id="1205" fill="hold">
                            <p:stCondLst>
                              <p:cond delay="0"/>
                            </p:stCondLst>
                            <p:childTnLst>
                              <p:par>
                                <p:cTn id="1206" presetID="22" presetClass="entr" presetSubtype="1" fill="hold" nodeType="clickEffect">
                                  <p:stCondLst>
                                    <p:cond delay="0"/>
                                  </p:stCondLst>
                                  <p:childTnLst>
                                    <p:set>
                                      <p:cBhvr>
                                        <p:cTn id="1207" dur="1" fill="hold">
                                          <p:stCondLst>
                                            <p:cond delay="0"/>
                                          </p:stCondLst>
                                        </p:cTn>
                                        <p:tgtEl>
                                          <p:spTgt spid="420"/>
                                        </p:tgtEl>
                                        <p:attrNameLst>
                                          <p:attrName>style.visibility</p:attrName>
                                        </p:attrNameLst>
                                      </p:cBhvr>
                                      <p:to>
                                        <p:strVal val="visible"/>
                                      </p:to>
                                    </p:set>
                                    <p:animEffect transition="in" filter="wipe(up)">
                                      <p:cBhvr>
                                        <p:cTn id="1208" dur="500"/>
                                        <p:tgtEl>
                                          <p:spTgt spid="420"/>
                                        </p:tgtEl>
                                      </p:cBhvr>
                                    </p:animEffect>
                                  </p:childTnLst>
                                </p:cTn>
                              </p:par>
                            </p:childTnLst>
                          </p:cTn>
                        </p:par>
                      </p:childTnLst>
                    </p:cTn>
                  </p:par>
                  <p:par>
                    <p:cTn id="1209" fill="hold">
                      <p:stCondLst>
                        <p:cond delay="indefinite"/>
                      </p:stCondLst>
                      <p:childTnLst>
                        <p:par>
                          <p:cTn id="1210" fill="hold">
                            <p:stCondLst>
                              <p:cond delay="0"/>
                            </p:stCondLst>
                            <p:childTnLst>
                              <p:par>
                                <p:cTn id="1211" presetID="10" presetClass="exit" presetSubtype="0" fill="hold" grpId="1" nodeType="clickEffect">
                                  <p:stCondLst>
                                    <p:cond delay="0"/>
                                  </p:stCondLst>
                                  <p:childTnLst>
                                    <p:animEffect transition="out" filter="fade">
                                      <p:cBhvr>
                                        <p:cTn id="1212" dur="500"/>
                                        <p:tgtEl>
                                          <p:spTgt spid="418"/>
                                        </p:tgtEl>
                                      </p:cBhvr>
                                    </p:animEffect>
                                    <p:set>
                                      <p:cBhvr>
                                        <p:cTn id="1213" dur="1" fill="hold">
                                          <p:stCondLst>
                                            <p:cond delay="499"/>
                                          </p:stCondLst>
                                        </p:cTn>
                                        <p:tgtEl>
                                          <p:spTgt spid="418"/>
                                        </p:tgtEl>
                                        <p:attrNameLst>
                                          <p:attrName>style.visibility</p:attrName>
                                        </p:attrNameLst>
                                      </p:cBhvr>
                                      <p:to>
                                        <p:strVal val="hidden"/>
                                      </p:to>
                                    </p:set>
                                  </p:childTnLst>
                                </p:cTn>
                              </p:par>
                              <p:par>
                                <p:cTn id="1214" presetID="21" presetClass="emph" presetSubtype="0" fill="hold" nodeType="withEffect">
                                  <p:stCondLst>
                                    <p:cond delay="0"/>
                                  </p:stCondLst>
                                  <p:childTnLst>
                                    <p:animClr clrSpc="hsl" dir="cw">
                                      <p:cBhvr override="childStyle">
                                        <p:cTn id="1215" dur="500" fill="hold"/>
                                        <p:tgtEl>
                                          <p:spTgt spid="419"/>
                                        </p:tgtEl>
                                        <p:attrNameLst>
                                          <p:attrName>style.color</p:attrName>
                                        </p:attrNameLst>
                                      </p:cBhvr>
                                      <p:by>
                                        <p:hsl h="7200000" s="0" l="0"/>
                                      </p:by>
                                    </p:animClr>
                                    <p:animClr clrSpc="hsl" dir="cw">
                                      <p:cBhvr>
                                        <p:cTn id="1216" dur="500" fill="hold"/>
                                        <p:tgtEl>
                                          <p:spTgt spid="419"/>
                                        </p:tgtEl>
                                        <p:attrNameLst>
                                          <p:attrName>fillcolor</p:attrName>
                                        </p:attrNameLst>
                                      </p:cBhvr>
                                      <p:by>
                                        <p:hsl h="7200000" s="0" l="0"/>
                                      </p:by>
                                    </p:animClr>
                                    <p:animClr clrSpc="hsl" dir="cw">
                                      <p:cBhvr>
                                        <p:cTn id="1217" dur="500" fill="hold"/>
                                        <p:tgtEl>
                                          <p:spTgt spid="419"/>
                                        </p:tgtEl>
                                        <p:attrNameLst>
                                          <p:attrName>stroke.color</p:attrName>
                                        </p:attrNameLst>
                                      </p:cBhvr>
                                      <p:by>
                                        <p:hsl h="7200000" s="0" l="0"/>
                                      </p:by>
                                    </p:animClr>
                                    <p:set>
                                      <p:cBhvr>
                                        <p:cTn id="1218" dur="500" fill="hold"/>
                                        <p:tgtEl>
                                          <p:spTgt spid="419"/>
                                        </p:tgtEl>
                                        <p:attrNameLst>
                                          <p:attrName>fill.type</p:attrName>
                                        </p:attrNameLst>
                                      </p:cBhvr>
                                      <p:to>
                                        <p:strVal val="solid"/>
                                      </p:to>
                                    </p:set>
                                  </p:childTnLst>
                                </p:cTn>
                              </p:par>
                            </p:childTnLst>
                          </p:cTn>
                        </p:par>
                      </p:childTnLst>
                    </p:cTn>
                  </p:par>
                  <p:par>
                    <p:cTn id="1219" fill="hold">
                      <p:stCondLst>
                        <p:cond delay="indefinite"/>
                      </p:stCondLst>
                      <p:childTnLst>
                        <p:par>
                          <p:cTn id="1220" fill="hold">
                            <p:stCondLst>
                              <p:cond delay="0"/>
                            </p:stCondLst>
                            <p:childTnLst>
                              <p:par>
                                <p:cTn id="1221" presetID="10" presetClass="entr" presetSubtype="0" fill="hold" grpId="0" nodeType="clickEffect">
                                  <p:stCondLst>
                                    <p:cond delay="0"/>
                                  </p:stCondLst>
                                  <p:childTnLst>
                                    <p:set>
                                      <p:cBhvr>
                                        <p:cTn id="1222" dur="1" fill="hold">
                                          <p:stCondLst>
                                            <p:cond delay="0"/>
                                          </p:stCondLst>
                                        </p:cTn>
                                        <p:tgtEl>
                                          <p:spTgt spid="421"/>
                                        </p:tgtEl>
                                        <p:attrNameLst>
                                          <p:attrName>style.visibility</p:attrName>
                                        </p:attrNameLst>
                                      </p:cBhvr>
                                      <p:to>
                                        <p:strVal val="visible"/>
                                      </p:to>
                                    </p:set>
                                    <p:animEffect transition="in" filter="fade">
                                      <p:cBhvr>
                                        <p:cTn id="1223" dur="500"/>
                                        <p:tgtEl>
                                          <p:spTgt spid="421"/>
                                        </p:tgtEl>
                                      </p:cBhvr>
                                    </p:animEffect>
                                  </p:childTnLst>
                                </p:cTn>
                              </p:par>
                            </p:childTnLst>
                          </p:cTn>
                        </p:par>
                      </p:childTnLst>
                    </p:cTn>
                  </p:par>
                  <p:par>
                    <p:cTn id="1224" fill="hold">
                      <p:stCondLst>
                        <p:cond delay="indefinite"/>
                      </p:stCondLst>
                      <p:childTnLst>
                        <p:par>
                          <p:cTn id="1225" fill="hold">
                            <p:stCondLst>
                              <p:cond delay="0"/>
                            </p:stCondLst>
                            <p:childTnLst>
                              <p:par>
                                <p:cTn id="1226" presetID="22" presetClass="entr" presetSubtype="1" fill="hold" nodeType="clickEffect">
                                  <p:stCondLst>
                                    <p:cond delay="0"/>
                                  </p:stCondLst>
                                  <p:childTnLst>
                                    <p:set>
                                      <p:cBhvr>
                                        <p:cTn id="1227" dur="1" fill="hold">
                                          <p:stCondLst>
                                            <p:cond delay="0"/>
                                          </p:stCondLst>
                                        </p:cTn>
                                        <p:tgtEl>
                                          <p:spTgt spid="422"/>
                                        </p:tgtEl>
                                        <p:attrNameLst>
                                          <p:attrName>style.visibility</p:attrName>
                                        </p:attrNameLst>
                                      </p:cBhvr>
                                      <p:to>
                                        <p:strVal val="visible"/>
                                      </p:to>
                                    </p:set>
                                    <p:animEffect transition="in" filter="wipe(up)">
                                      <p:cBhvr>
                                        <p:cTn id="1228" dur="500"/>
                                        <p:tgtEl>
                                          <p:spTgt spid="422"/>
                                        </p:tgtEl>
                                      </p:cBhvr>
                                    </p:animEffect>
                                  </p:childTnLst>
                                </p:cTn>
                              </p:par>
                            </p:childTnLst>
                          </p:cTn>
                        </p:par>
                      </p:childTnLst>
                    </p:cTn>
                  </p:par>
                  <p:par>
                    <p:cTn id="1229" fill="hold">
                      <p:stCondLst>
                        <p:cond delay="indefinite"/>
                      </p:stCondLst>
                      <p:childTnLst>
                        <p:par>
                          <p:cTn id="1230" fill="hold">
                            <p:stCondLst>
                              <p:cond delay="0"/>
                            </p:stCondLst>
                            <p:childTnLst>
                              <p:par>
                                <p:cTn id="1231" presetID="22" presetClass="entr" presetSubtype="1" fill="hold" nodeType="clickEffect">
                                  <p:stCondLst>
                                    <p:cond delay="0"/>
                                  </p:stCondLst>
                                  <p:childTnLst>
                                    <p:set>
                                      <p:cBhvr>
                                        <p:cTn id="1232" dur="1" fill="hold">
                                          <p:stCondLst>
                                            <p:cond delay="0"/>
                                          </p:stCondLst>
                                        </p:cTn>
                                        <p:tgtEl>
                                          <p:spTgt spid="423"/>
                                        </p:tgtEl>
                                        <p:attrNameLst>
                                          <p:attrName>style.visibility</p:attrName>
                                        </p:attrNameLst>
                                      </p:cBhvr>
                                      <p:to>
                                        <p:strVal val="visible"/>
                                      </p:to>
                                    </p:set>
                                    <p:animEffect transition="in" filter="wipe(up)">
                                      <p:cBhvr>
                                        <p:cTn id="1233" dur="500"/>
                                        <p:tgtEl>
                                          <p:spTgt spid="423"/>
                                        </p:tgtEl>
                                      </p:cBhvr>
                                    </p:animEffect>
                                  </p:childTnLst>
                                </p:cTn>
                              </p:par>
                              <p:par>
                                <p:cTn id="1234" presetID="10" presetClass="exit" presetSubtype="0" fill="hold" grpId="1" nodeType="withEffect">
                                  <p:stCondLst>
                                    <p:cond delay="0"/>
                                  </p:stCondLst>
                                  <p:childTnLst>
                                    <p:animEffect transition="out" filter="fade">
                                      <p:cBhvr>
                                        <p:cTn id="1235" dur="500"/>
                                        <p:tgtEl>
                                          <p:spTgt spid="421"/>
                                        </p:tgtEl>
                                      </p:cBhvr>
                                    </p:animEffect>
                                    <p:set>
                                      <p:cBhvr>
                                        <p:cTn id="1236" dur="1" fill="hold">
                                          <p:stCondLst>
                                            <p:cond delay="499"/>
                                          </p:stCondLst>
                                        </p:cTn>
                                        <p:tgtEl>
                                          <p:spTgt spid="421"/>
                                        </p:tgtEl>
                                        <p:attrNameLst>
                                          <p:attrName>style.visibility</p:attrName>
                                        </p:attrNameLst>
                                      </p:cBhvr>
                                      <p:to>
                                        <p:strVal val="hidden"/>
                                      </p:to>
                                    </p:set>
                                  </p:childTnLst>
                                </p:cTn>
                              </p:par>
                              <p:par>
                                <p:cTn id="1237" presetID="21" presetClass="emph" presetSubtype="0" fill="hold" nodeType="withEffect">
                                  <p:stCondLst>
                                    <p:cond delay="0"/>
                                  </p:stCondLst>
                                  <p:childTnLst>
                                    <p:animClr clrSpc="hsl" dir="cw">
                                      <p:cBhvr override="childStyle">
                                        <p:cTn id="1238" dur="500" fill="hold"/>
                                        <p:tgtEl>
                                          <p:spTgt spid="422"/>
                                        </p:tgtEl>
                                        <p:attrNameLst>
                                          <p:attrName>style.color</p:attrName>
                                        </p:attrNameLst>
                                      </p:cBhvr>
                                      <p:by>
                                        <p:hsl h="7200000" s="0" l="0"/>
                                      </p:by>
                                    </p:animClr>
                                    <p:animClr clrSpc="hsl" dir="cw">
                                      <p:cBhvr>
                                        <p:cTn id="1239" dur="500" fill="hold"/>
                                        <p:tgtEl>
                                          <p:spTgt spid="422"/>
                                        </p:tgtEl>
                                        <p:attrNameLst>
                                          <p:attrName>fillcolor</p:attrName>
                                        </p:attrNameLst>
                                      </p:cBhvr>
                                      <p:by>
                                        <p:hsl h="7200000" s="0" l="0"/>
                                      </p:by>
                                    </p:animClr>
                                    <p:animClr clrSpc="hsl" dir="cw">
                                      <p:cBhvr>
                                        <p:cTn id="1240" dur="500" fill="hold"/>
                                        <p:tgtEl>
                                          <p:spTgt spid="422"/>
                                        </p:tgtEl>
                                        <p:attrNameLst>
                                          <p:attrName>stroke.color</p:attrName>
                                        </p:attrNameLst>
                                      </p:cBhvr>
                                      <p:by>
                                        <p:hsl h="7200000" s="0" l="0"/>
                                      </p:by>
                                    </p:animClr>
                                    <p:set>
                                      <p:cBhvr>
                                        <p:cTn id="1241" dur="500" fill="hold"/>
                                        <p:tgtEl>
                                          <p:spTgt spid="422"/>
                                        </p:tgtEl>
                                        <p:attrNameLst>
                                          <p:attrName>fill.type</p:attrName>
                                        </p:attrNameLst>
                                      </p:cBhvr>
                                      <p:to>
                                        <p:strVal val="solid"/>
                                      </p:to>
                                    </p:set>
                                  </p:childTnLst>
                                </p:cTn>
                              </p:par>
                            </p:childTnLst>
                          </p:cTn>
                        </p:par>
                      </p:childTnLst>
                    </p:cTn>
                  </p:par>
                  <p:par>
                    <p:cTn id="1242" fill="hold">
                      <p:stCondLst>
                        <p:cond delay="indefinite"/>
                      </p:stCondLst>
                      <p:childTnLst>
                        <p:par>
                          <p:cTn id="1243" fill="hold">
                            <p:stCondLst>
                              <p:cond delay="0"/>
                            </p:stCondLst>
                            <p:childTnLst>
                              <p:par>
                                <p:cTn id="1244" presetID="10" presetClass="entr" presetSubtype="0" fill="hold" grpId="0" nodeType="clickEffect">
                                  <p:stCondLst>
                                    <p:cond delay="0"/>
                                  </p:stCondLst>
                                  <p:childTnLst>
                                    <p:set>
                                      <p:cBhvr>
                                        <p:cTn id="1245" dur="1" fill="hold">
                                          <p:stCondLst>
                                            <p:cond delay="0"/>
                                          </p:stCondLst>
                                        </p:cTn>
                                        <p:tgtEl>
                                          <p:spTgt spid="424"/>
                                        </p:tgtEl>
                                        <p:attrNameLst>
                                          <p:attrName>style.visibility</p:attrName>
                                        </p:attrNameLst>
                                      </p:cBhvr>
                                      <p:to>
                                        <p:strVal val="visible"/>
                                      </p:to>
                                    </p:set>
                                    <p:animEffect transition="in" filter="fade">
                                      <p:cBhvr>
                                        <p:cTn id="1246" dur="500"/>
                                        <p:tgtEl>
                                          <p:spTgt spid="424"/>
                                        </p:tgtEl>
                                      </p:cBhvr>
                                    </p:animEffect>
                                  </p:childTnLst>
                                </p:cTn>
                              </p:par>
                            </p:childTnLst>
                          </p:cTn>
                        </p:par>
                      </p:childTnLst>
                    </p:cTn>
                  </p:par>
                  <p:par>
                    <p:cTn id="1247" fill="hold">
                      <p:stCondLst>
                        <p:cond delay="indefinite"/>
                      </p:stCondLst>
                      <p:childTnLst>
                        <p:par>
                          <p:cTn id="1248" fill="hold">
                            <p:stCondLst>
                              <p:cond delay="0"/>
                            </p:stCondLst>
                            <p:childTnLst>
                              <p:par>
                                <p:cTn id="1249" presetID="22" presetClass="entr" presetSubtype="1" fill="hold" nodeType="clickEffect">
                                  <p:stCondLst>
                                    <p:cond delay="0"/>
                                  </p:stCondLst>
                                  <p:childTnLst>
                                    <p:set>
                                      <p:cBhvr>
                                        <p:cTn id="1250" dur="1" fill="hold">
                                          <p:stCondLst>
                                            <p:cond delay="0"/>
                                          </p:stCondLst>
                                        </p:cTn>
                                        <p:tgtEl>
                                          <p:spTgt spid="425"/>
                                        </p:tgtEl>
                                        <p:attrNameLst>
                                          <p:attrName>style.visibility</p:attrName>
                                        </p:attrNameLst>
                                      </p:cBhvr>
                                      <p:to>
                                        <p:strVal val="visible"/>
                                      </p:to>
                                    </p:set>
                                    <p:animEffect transition="in" filter="wipe(up)">
                                      <p:cBhvr>
                                        <p:cTn id="1251" dur="500"/>
                                        <p:tgtEl>
                                          <p:spTgt spid="425"/>
                                        </p:tgtEl>
                                      </p:cBhvr>
                                    </p:animEffect>
                                  </p:childTnLst>
                                </p:cTn>
                              </p:par>
                            </p:childTnLst>
                          </p:cTn>
                        </p:par>
                      </p:childTnLst>
                    </p:cTn>
                  </p:par>
                  <p:par>
                    <p:cTn id="1252" fill="hold">
                      <p:stCondLst>
                        <p:cond delay="indefinite"/>
                      </p:stCondLst>
                      <p:childTnLst>
                        <p:par>
                          <p:cTn id="1253" fill="hold">
                            <p:stCondLst>
                              <p:cond delay="0"/>
                            </p:stCondLst>
                            <p:childTnLst>
                              <p:par>
                                <p:cTn id="1254" presetID="22" presetClass="entr" presetSubtype="1" fill="hold" nodeType="clickEffect">
                                  <p:stCondLst>
                                    <p:cond delay="0"/>
                                  </p:stCondLst>
                                  <p:childTnLst>
                                    <p:set>
                                      <p:cBhvr>
                                        <p:cTn id="1255" dur="1" fill="hold">
                                          <p:stCondLst>
                                            <p:cond delay="0"/>
                                          </p:stCondLst>
                                        </p:cTn>
                                        <p:tgtEl>
                                          <p:spTgt spid="426"/>
                                        </p:tgtEl>
                                        <p:attrNameLst>
                                          <p:attrName>style.visibility</p:attrName>
                                        </p:attrNameLst>
                                      </p:cBhvr>
                                      <p:to>
                                        <p:strVal val="visible"/>
                                      </p:to>
                                    </p:set>
                                    <p:animEffect transition="in" filter="wipe(up)">
                                      <p:cBhvr>
                                        <p:cTn id="1256" dur="500"/>
                                        <p:tgtEl>
                                          <p:spTgt spid="426"/>
                                        </p:tgtEl>
                                      </p:cBhvr>
                                    </p:animEffect>
                                  </p:childTnLst>
                                </p:cTn>
                              </p:par>
                              <p:par>
                                <p:cTn id="1257" presetID="10" presetClass="exit" presetSubtype="0" fill="hold" grpId="1" nodeType="withEffect">
                                  <p:stCondLst>
                                    <p:cond delay="0"/>
                                  </p:stCondLst>
                                  <p:childTnLst>
                                    <p:animEffect transition="out" filter="fade">
                                      <p:cBhvr>
                                        <p:cTn id="1258" dur="500"/>
                                        <p:tgtEl>
                                          <p:spTgt spid="424"/>
                                        </p:tgtEl>
                                      </p:cBhvr>
                                    </p:animEffect>
                                    <p:set>
                                      <p:cBhvr>
                                        <p:cTn id="1259" dur="1" fill="hold">
                                          <p:stCondLst>
                                            <p:cond delay="499"/>
                                          </p:stCondLst>
                                        </p:cTn>
                                        <p:tgtEl>
                                          <p:spTgt spid="424"/>
                                        </p:tgtEl>
                                        <p:attrNameLst>
                                          <p:attrName>style.visibility</p:attrName>
                                        </p:attrNameLst>
                                      </p:cBhvr>
                                      <p:to>
                                        <p:strVal val="hidden"/>
                                      </p:to>
                                    </p:set>
                                  </p:childTnLst>
                                </p:cTn>
                              </p:par>
                              <p:par>
                                <p:cTn id="1260" presetID="21" presetClass="emph" presetSubtype="0" fill="hold" nodeType="withEffect">
                                  <p:stCondLst>
                                    <p:cond delay="0"/>
                                  </p:stCondLst>
                                  <p:childTnLst>
                                    <p:animClr clrSpc="hsl" dir="cw">
                                      <p:cBhvr override="childStyle">
                                        <p:cTn id="1261" dur="500" fill="hold"/>
                                        <p:tgtEl>
                                          <p:spTgt spid="425"/>
                                        </p:tgtEl>
                                        <p:attrNameLst>
                                          <p:attrName>style.color</p:attrName>
                                        </p:attrNameLst>
                                      </p:cBhvr>
                                      <p:by>
                                        <p:hsl h="7200000" s="0" l="0"/>
                                      </p:by>
                                    </p:animClr>
                                    <p:animClr clrSpc="hsl" dir="cw">
                                      <p:cBhvr>
                                        <p:cTn id="1262" dur="500" fill="hold"/>
                                        <p:tgtEl>
                                          <p:spTgt spid="425"/>
                                        </p:tgtEl>
                                        <p:attrNameLst>
                                          <p:attrName>fillcolor</p:attrName>
                                        </p:attrNameLst>
                                      </p:cBhvr>
                                      <p:by>
                                        <p:hsl h="7200000" s="0" l="0"/>
                                      </p:by>
                                    </p:animClr>
                                    <p:animClr clrSpc="hsl" dir="cw">
                                      <p:cBhvr>
                                        <p:cTn id="1263" dur="500" fill="hold"/>
                                        <p:tgtEl>
                                          <p:spTgt spid="425"/>
                                        </p:tgtEl>
                                        <p:attrNameLst>
                                          <p:attrName>stroke.color</p:attrName>
                                        </p:attrNameLst>
                                      </p:cBhvr>
                                      <p:by>
                                        <p:hsl h="7200000" s="0" l="0"/>
                                      </p:by>
                                    </p:animClr>
                                    <p:set>
                                      <p:cBhvr>
                                        <p:cTn id="1264" dur="500" fill="hold"/>
                                        <p:tgtEl>
                                          <p:spTgt spid="425"/>
                                        </p:tgtEl>
                                        <p:attrNameLst>
                                          <p:attrName>fill.type</p:attrName>
                                        </p:attrNameLst>
                                      </p:cBhvr>
                                      <p:to>
                                        <p:strVal val="solid"/>
                                      </p:to>
                                    </p:set>
                                  </p:childTnLst>
                                </p:cTn>
                              </p:par>
                            </p:childTnLst>
                          </p:cTn>
                        </p:par>
                      </p:childTnLst>
                    </p:cTn>
                  </p:par>
                  <p:par>
                    <p:cTn id="1265" fill="hold">
                      <p:stCondLst>
                        <p:cond delay="indefinite"/>
                      </p:stCondLst>
                      <p:childTnLst>
                        <p:par>
                          <p:cTn id="1266" fill="hold">
                            <p:stCondLst>
                              <p:cond delay="0"/>
                            </p:stCondLst>
                            <p:childTnLst>
                              <p:par>
                                <p:cTn id="1267" presetID="10" presetClass="entr" presetSubtype="0" fill="hold" grpId="0" nodeType="clickEffect">
                                  <p:stCondLst>
                                    <p:cond delay="0"/>
                                  </p:stCondLst>
                                  <p:childTnLst>
                                    <p:set>
                                      <p:cBhvr>
                                        <p:cTn id="1268" dur="1" fill="hold">
                                          <p:stCondLst>
                                            <p:cond delay="0"/>
                                          </p:stCondLst>
                                        </p:cTn>
                                        <p:tgtEl>
                                          <p:spTgt spid="427"/>
                                        </p:tgtEl>
                                        <p:attrNameLst>
                                          <p:attrName>style.visibility</p:attrName>
                                        </p:attrNameLst>
                                      </p:cBhvr>
                                      <p:to>
                                        <p:strVal val="visible"/>
                                      </p:to>
                                    </p:set>
                                    <p:animEffect transition="in" filter="fade">
                                      <p:cBhvr>
                                        <p:cTn id="1269" dur="500"/>
                                        <p:tgtEl>
                                          <p:spTgt spid="427"/>
                                        </p:tgtEl>
                                      </p:cBhvr>
                                    </p:animEffect>
                                  </p:childTnLst>
                                </p:cTn>
                              </p:par>
                            </p:childTnLst>
                          </p:cTn>
                        </p:par>
                      </p:childTnLst>
                    </p:cTn>
                  </p:par>
                  <p:par>
                    <p:cTn id="1270" fill="hold">
                      <p:stCondLst>
                        <p:cond delay="indefinite"/>
                      </p:stCondLst>
                      <p:childTnLst>
                        <p:par>
                          <p:cTn id="1271" fill="hold">
                            <p:stCondLst>
                              <p:cond delay="0"/>
                            </p:stCondLst>
                            <p:childTnLst>
                              <p:par>
                                <p:cTn id="1272" presetID="22" presetClass="entr" presetSubtype="1" fill="hold" nodeType="clickEffect">
                                  <p:stCondLst>
                                    <p:cond delay="0"/>
                                  </p:stCondLst>
                                  <p:childTnLst>
                                    <p:set>
                                      <p:cBhvr>
                                        <p:cTn id="1273" dur="1" fill="hold">
                                          <p:stCondLst>
                                            <p:cond delay="0"/>
                                          </p:stCondLst>
                                        </p:cTn>
                                        <p:tgtEl>
                                          <p:spTgt spid="428"/>
                                        </p:tgtEl>
                                        <p:attrNameLst>
                                          <p:attrName>style.visibility</p:attrName>
                                        </p:attrNameLst>
                                      </p:cBhvr>
                                      <p:to>
                                        <p:strVal val="visible"/>
                                      </p:to>
                                    </p:set>
                                    <p:animEffect transition="in" filter="wipe(up)">
                                      <p:cBhvr>
                                        <p:cTn id="1274" dur="500"/>
                                        <p:tgtEl>
                                          <p:spTgt spid="428"/>
                                        </p:tgtEl>
                                      </p:cBhvr>
                                    </p:animEffect>
                                  </p:childTnLst>
                                </p:cTn>
                              </p:par>
                            </p:childTnLst>
                          </p:cTn>
                        </p:par>
                      </p:childTnLst>
                    </p:cTn>
                  </p:par>
                  <p:par>
                    <p:cTn id="1275" fill="hold">
                      <p:stCondLst>
                        <p:cond delay="indefinite"/>
                      </p:stCondLst>
                      <p:childTnLst>
                        <p:par>
                          <p:cTn id="1276" fill="hold">
                            <p:stCondLst>
                              <p:cond delay="0"/>
                            </p:stCondLst>
                            <p:childTnLst>
                              <p:par>
                                <p:cTn id="1277" presetID="22" presetClass="entr" presetSubtype="1" fill="hold" nodeType="clickEffect">
                                  <p:stCondLst>
                                    <p:cond delay="0"/>
                                  </p:stCondLst>
                                  <p:childTnLst>
                                    <p:set>
                                      <p:cBhvr>
                                        <p:cTn id="1278" dur="1" fill="hold">
                                          <p:stCondLst>
                                            <p:cond delay="0"/>
                                          </p:stCondLst>
                                        </p:cTn>
                                        <p:tgtEl>
                                          <p:spTgt spid="429"/>
                                        </p:tgtEl>
                                        <p:attrNameLst>
                                          <p:attrName>style.visibility</p:attrName>
                                        </p:attrNameLst>
                                      </p:cBhvr>
                                      <p:to>
                                        <p:strVal val="visible"/>
                                      </p:to>
                                    </p:set>
                                    <p:animEffect transition="in" filter="wipe(up)">
                                      <p:cBhvr>
                                        <p:cTn id="1279" dur="500"/>
                                        <p:tgtEl>
                                          <p:spTgt spid="429"/>
                                        </p:tgtEl>
                                      </p:cBhvr>
                                    </p:animEffect>
                                  </p:childTnLst>
                                </p:cTn>
                              </p:par>
                              <p:par>
                                <p:cTn id="1280" presetID="10" presetClass="exit" presetSubtype="0" fill="hold" grpId="1" nodeType="withEffect">
                                  <p:stCondLst>
                                    <p:cond delay="0"/>
                                  </p:stCondLst>
                                  <p:childTnLst>
                                    <p:animEffect transition="out" filter="fade">
                                      <p:cBhvr>
                                        <p:cTn id="1281" dur="500"/>
                                        <p:tgtEl>
                                          <p:spTgt spid="427"/>
                                        </p:tgtEl>
                                      </p:cBhvr>
                                    </p:animEffect>
                                    <p:set>
                                      <p:cBhvr>
                                        <p:cTn id="1282" dur="1" fill="hold">
                                          <p:stCondLst>
                                            <p:cond delay="499"/>
                                          </p:stCondLst>
                                        </p:cTn>
                                        <p:tgtEl>
                                          <p:spTgt spid="427"/>
                                        </p:tgtEl>
                                        <p:attrNameLst>
                                          <p:attrName>style.visibility</p:attrName>
                                        </p:attrNameLst>
                                      </p:cBhvr>
                                      <p:to>
                                        <p:strVal val="hidden"/>
                                      </p:to>
                                    </p:set>
                                  </p:childTnLst>
                                </p:cTn>
                              </p:par>
                              <p:par>
                                <p:cTn id="1283" presetID="21" presetClass="emph" presetSubtype="0" fill="hold" nodeType="withEffect">
                                  <p:stCondLst>
                                    <p:cond delay="0"/>
                                  </p:stCondLst>
                                  <p:childTnLst>
                                    <p:animClr clrSpc="hsl" dir="cw">
                                      <p:cBhvr override="childStyle">
                                        <p:cTn id="1284" dur="500" fill="hold"/>
                                        <p:tgtEl>
                                          <p:spTgt spid="428"/>
                                        </p:tgtEl>
                                        <p:attrNameLst>
                                          <p:attrName>style.color</p:attrName>
                                        </p:attrNameLst>
                                      </p:cBhvr>
                                      <p:by>
                                        <p:hsl h="7200000" s="0" l="0"/>
                                      </p:by>
                                    </p:animClr>
                                    <p:animClr clrSpc="hsl" dir="cw">
                                      <p:cBhvr>
                                        <p:cTn id="1285" dur="500" fill="hold"/>
                                        <p:tgtEl>
                                          <p:spTgt spid="428"/>
                                        </p:tgtEl>
                                        <p:attrNameLst>
                                          <p:attrName>fillcolor</p:attrName>
                                        </p:attrNameLst>
                                      </p:cBhvr>
                                      <p:by>
                                        <p:hsl h="7200000" s="0" l="0"/>
                                      </p:by>
                                    </p:animClr>
                                    <p:animClr clrSpc="hsl" dir="cw">
                                      <p:cBhvr>
                                        <p:cTn id="1286" dur="500" fill="hold"/>
                                        <p:tgtEl>
                                          <p:spTgt spid="428"/>
                                        </p:tgtEl>
                                        <p:attrNameLst>
                                          <p:attrName>stroke.color</p:attrName>
                                        </p:attrNameLst>
                                      </p:cBhvr>
                                      <p:by>
                                        <p:hsl h="7200000" s="0" l="0"/>
                                      </p:by>
                                    </p:animClr>
                                    <p:set>
                                      <p:cBhvr>
                                        <p:cTn id="1287" dur="500" fill="hold"/>
                                        <p:tgtEl>
                                          <p:spTgt spid="428"/>
                                        </p:tgtEl>
                                        <p:attrNameLst>
                                          <p:attrName>fill.type</p:attrName>
                                        </p:attrNameLst>
                                      </p:cBhvr>
                                      <p:to>
                                        <p:strVal val="solid"/>
                                      </p:to>
                                    </p:set>
                                  </p:childTnLst>
                                </p:cTn>
                              </p:par>
                            </p:childTnLst>
                          </p:cTn>
                        </p:par>
                      </p:childTnLst>
                    </p:cTn>
                  </p:par>
                  <p:par>
                    <p:cTn id="1288" fill="hold">
                      <p:stCondLst>
                        <p:cond delay="indefinite"/>
                      </p:stCondLst>
                      <p:childTnLst>
                        <p:par>
                          <p:cTn id="1289" fill="hold">
                            <p:stCondLst>
                              <p:cond delay="0"/>
                            </p:stCondLst>
                            <p:childTnLst>
                              <p:par>
                                <p:cTn id="1290" presetID="10" presetClass="entr" presetSubtype="0" fill="hold" grpId="0" nodeType="clickEffect">
                                  <p:stCondLst>
                                    <p:cond delay="0"/>
                                  </p:stCondLst>
                                  <p:childTnLst>
                                    <p:set>
                                      <p:cBhvr>
                                        <p:cTn id="1291" dur="1" fill="hold">
                                          <p:stCondLst>
                                            <p:cond delay="0"/>
                                          </p:stCondLst>
                                        </p:cTn>
                                        <p:tgtEl>
                                          <p:spTgt spid="152"/>
                                        </p:tgtEl>
                                        <p:attrNameLst>
                                          <p:attrName>style.visibility</p:attrName>
                                        </p:attrNameLst>
                                      </p:cBhvr>
                                      <p:to>
                                        <p:strVal val="visible"/>
                                      </p:to>
                                    </p:set>
                                    <p:animEffect transition="in" filter="fade">
                                      <p:cBhvr>
                                        <p:cTn id="1292" dur="500"/>
                                        <p:tgtEl>
                                          <p:spTgt spid="152"/>
                                        </p:tgtEl>
                                      </p:cBhvr>
                                    </p:animEffect>
                                  </p:childTnLst>
                                </p:cTn>
                              </p:par>
                            </p:childTnLst>
                          </p:cTn>
                        </p:par>
                      </p:childTnLst>
                    </p:cTn>
                  </p:par>
                  <p:par>
                    <p:cTn id="1293" fill="hold">
                      <p:stCondLst>
                        <p:cond delay="indefinite"/>
                      </p:stCondLst>
                      <p:childTnLst>
                        <p:par>
                          <p:cTn id="1294" fill="hold">
                            <p:stCondLst>
                              <p:cond delay="0"/>
                            </p:stCondLst>
                            <p:childTnLst>
                              <p:par>
                                <p:cTn id="1295" presetID="22" presetClass="entr" presetSubtype="8" fill="hold" grpId="0" nodeType="clickEffect">
                                  <p:stCondLst>
                                    <p:cond delay="0"/>
                                  </p:stCondLst>
                                  <p:childTnLst>
                                    <p:set>
                                      <p:cBhvr>
                                        <p:cTn id="1296" dur="1" fill="hold">
                                          <p:stCondLst>
                                            <p:cond delay="0"/>
                                          </p:stCondLst>
                                        </p:cTn>
                                        <p:tgtEl>
                                          <p:spTgt spid="145"/>
                                        </p:tgtEl>
                                        <p:attrNameLst>
                                          <p:attrName>style.visibility</p:attrName>
                                        </p:attrNameLst>
                                      </p:cBhvr>
                                      <p:to>
                                        <p:strVal val="visible"/>
                                      </p:to>
                                    </p:set>
                                    <p:animEffect transition="in" filter="wipe(left)">
                                      <p:cBhvr>
                                        <p:cTn id="1297" dur="500"/>
                                        <p:tgtEl>
                                          <p:spTgt spid="145"/>
                                        </p:tgtEl>
                                      </p:cBhvr>
                                    </p:animEffect>
                                  </p:childTnLst>
                                </p:cTn>
                              </p:par>
                            </p:childTnLst>
                          </p:cTn>
                        </p:par>
                      </p:childTnLst>
                    </p:cTn>
                  </p:par>
                  <p:par>
                    <p:cTn id="1298" fill="hold">
                      <p:stCondLst>
                        <p:cond delay="indefinite"/>
                      </p:stCondLst>
                      <p:childTnLst>
                        <p:par>
                          <p:cTn id="1299" fill="hold">
                            <p:stCondLst>
                              <p:cond delay="0"/>
                            </p:stCondLst>
                            <p:childTnLst>
                              <p:par>
                                <p:cTn id="1300" presetID="10" presetClass="entr" presetSubtype="0" fill="hold" grpId="0" nodeType="clickEffect">
                                  <p:stCondLst>
                                    <p:cond delay="0"/>
                                  </p:stCondLst>
                                  <p:childTnLst>
                                    <p:set>
                                      <p:cBhvr>
                                        <p:cTn id="1301" dur="1" fill="hold">
                                          <p:stCondLst>
                                            <p:cond delay="0"/>
                                          </p:stCondLst>
                                        </p:cTn>
                                        <p:tgtEl>
                                          <p:spTgt spid="213"/>
                                        </p:tgtEl>
                                        <p:attrNameLst>
                                          <p:attrName>style.visibility</p:attrName>
                                        </p:attrNameLst>
                                      </p:cBhvr>
                                      <p:to>
                                        <p:strVal val="visible"/>
                                      </p:to>
                                    </p:set>
                                    <p:animEffect transition="in" filter="fade">
                                      <p:cBhvr>
                                        <p:cTn id="1302" dur="500"/>
                                        <p:tgtEl>
                                          <p:spTgt spid="213"/>
                                        </p:tgtEl>
                                      </p:cBhvr>
                                    </p:animEffect>
                                  </p:childTnLst>
                                </p:cTn>
                              </p:par>
                            </p:childTnLst>
                          </p:cTn>
                        </p:par>
                      </p:childTnLst>
                    </p:cTn>
                  </p:par>
                  <p:par>
                    <p:cTn id="1303" fill="hold">
                      <p:stCondLst>
                        <p:cond delay="indefinite"/>
                      </p:stCondLst>
                      <p:childTnLst>
                        <p:par>
                          <p:cTn id="1304" fill="hold">
                            <p:stCondLst>
                              <p:cond delay="0"/>
                            </p:stCondLst>
                            <p:childTnLst>
                              <p:par>
                                <p:cTn id="1305" presetID="22" presetClass="entr" presetSubtype="8" fill="hold" grpId="0" nodeType="clickEffect">
                                  <p:stCondLst>
                                    <p:cond delay="0"/>
                                  </p:stCondLst>
                                  <p:childTnLst>
                                    <p:set>
                                      <p:cBhvr>
                                        <p:cTn id="1306" dur="1" fill="hold">
                                          <p:stCondLst>
                                            <p:cond delay="0"/>
                                          </p:stCondLst>
                                        </p:cTn>
                                        <p:tgtEl>
                                          <p:spTgt spid="146"/>
                                        </p:tgtEl>
                                        <p:attrNameLst>
                                          <p:attrName>style.visibility</p:attrName>
                                        </p:attrNameLst>
                                      </p:cBhvr>
                                      <p:to>
                                        <p:strVal val="visible"/>
                                      </p:to>
                                    </p:set>
                                    <p:animEffect transition="in" filter="wipe(left)">
                                      <p:cBhvr>
                                        <p:cTn id="1307" dur="500"/>
                                        <p:tgtEl>
                                          <p:spTgt spid="146"/>
                                        </p:tgtEl>
                                      </p:cBhvr>
                                    </p:animEffect>
                                  </p:childTnLst>
                                </p:cTn>
                              </p:par>
                            </p:childTnLst>
                          </p:cTn>
                        </p:par>
                      </p:childTnLst>
                    </p:cTn>
                  </p:par>
                  <p:par>
                    <p:cTn id="1308" fill="hold">
                      <p:stCondLst>
                        <p:cond delay="indefinite"/>
                      </p:stCondLst>
                      <p:childTnLst>
                        <p:par>
                          <p:cTn id="1309" fill="hold">
                            <p:stCondLst>
                              <p:cond delay="0"/>
                            </p:stCondLst>
                            <p:childTnLst>
                              <p:par>
                                <p:cTn id="1310" presetID="10" presetClass="entr" presetSubtype="0" fill="hold" grpId="0" nodeType="clickEffect">
                                  <p:stCondLst>
                                    <p:cond delay="0"/>
                                  </p:stCondLst>
                                  <p:childTnLst>
                                    <p:set>
                                      <p:cBhvr>
                                        <p:cTn id="1311" dur="1" fill="hold">
                                          <p:stCondLst>
                                            <p:cond delay="0"/>
                                          </p:stCondLst>
                                        </p:cTn>
                                        <p:tgtEl>
                                          <p:spTgt spid="239"/>
                                        </p:tgtEl>
                                        <p:attrNameLst>
                                          <p:attrName>style.visibility</p:attrName>
                                        </p:attrNameLst>
                                      </p:cBhvr>
                                      <p:to>
                                        <p:strVal val="visible"/>
                                      </p:to>
                                    </p:set>
                                    <p:animEffect transition="in" filter="fade">
                                      <p:cBhvr>
                                        <p:cTn id="1312" dur="500"/>
                                        <p:tgtEl>
                                          <p:spTgt spid="239"/>
                                        </p:tgtEl>
                                      </p:cBhvr>
                                    </p:animEffect>
                                  </p:childTnLst>
                                </p:cTn>
                              </p:par>
                            </p:childTnLst>
                          </p:cTn>
                        </p:par>
                      </p:childTnLst>
                    </p:cTn>
                  </p:par>
                  <p:par>
                    <p:cTn id="1313" fill="hold">
                      <p:stCondLst>
                        <p:cond delay="indefinite"/>
                      </p:stCondLst>
                      <p:childTnLst>
                        <p:par>
                          <p:cTn id="1314" fill="hold">
                            <p:stCondLst>
                              <p:cond delay="0"/>
                            </p:stCondLst>
                            <p:childTnLst>
                              <p:par>
                                <p:cTn id="1315" presetID="22" presetClass="entr" presetSubtype="8" fill="hold" grpId="0" nodeType="clickEffect">
                                  <p:stCondLst>
                                    <p:cond delay="0"/>
                                  </p:stCondLst>
                                  <p:childTnLst>
                                    <p:set>
                                      <p:cBhvr>
                                        <p:cTn id="1316" dur="1" fill="hold">
                                          <p:stCondLst>
                                            <p:cond delay="0"/>
                                          </p:stCondLst>
                                        </p:cTn>
                                        <p:tgtEl>
                                          <p:spTgt spid="147"/>
                                        </p:tgtEl>
                                        <p:attrNameLst>
                                          <p:attrName>style.visibility</p:attrName>
                                        </p:attrNameLst>
                                      </p:cBhvr>
                                      <p:to>
                                        <p:strVal val="visible"/>
                                      </p:to>
                                    </p:set>
                                    <p:animEffect transition="in" filter="wipe(left)">
                                      <p:cBhvr>
                                        <p:cTn id="1317" dur="500"/>
                                        <p:tgtEl>
                                          <p:spTgt spid="147"/>
                                        </p:tgtEl>
                                      </p:cBhvr>
                                    </p:animEffect>
                                  </p:childTnLst>
                                </p:cTn>
                              </p:par>
                            </p:childTnLst>
                          </p:cTn>
                        </p:par>
                      </p:childTnLst>
                    </p:cTn>
                  </p:par>
                  <p:par>
                    <p:cTn id="1318" fill="hold">
                      <p:stCondLst>
                        <p:cond delay="indefinite"/>
                      </p:stCondLst>
                      <p:childTnLst>
                        <p:par>
                          <p:cTn id="1319" fill="hold">
                            <p:stCondLst>
                              <p:cond delay="0"/>
                            </p:stCondLst>
                            <p:childTnLst>
                              <p:par>
                                <p:cTn id="1320" presetID="10" presetClass="entr" presetSubtype="0" fill="hold" grpId="0" nodeType="clickEffect">
                                  <p:stCondLst>
                                    <p:cond delay="0"/>
                                  </p:stCondLst>
                                  <p:childTnLst>
                                    <p:set>
                                      <p:cBhvr>
                                        <p:cTn id="1321" dur="1" fill="hold">
                                          <p:stCondLst>
                                            <p:cond delay="0"/>
                                          </p:stCondLst>
                                        </p:cTn>
                                        <p:tgtEl>
                                          <p:spTgt spid="183"/>
                                        </p:tgtEl>
                                        <p:attrNameLst>
                                          <p:attrName>style.visibility</p:attrName>
                                        </p:attrNameLst>
                                      </p:cBhvr>
                                      <p:to>
                                        <p:strVal val="visible"/>
                                      </p:to>
                                    </p:set>
                                    <p:animEffect transition="in" filter="fade">
                                      <p:cBhvr>
                                        <p:cTn id="1322" dur="500"/>
                                        <p:tgtEl>
                                          <p:spTgt spid="183"/>
                                        </p:tgtEl>
                                      </p:cBhvr>
                                    </p:animEffect>
                                  </p:childTnLst>
                                </p:cTn>
                              </p:par>
                            </p:childTnLst>
                          </p:cTn>
                        </p:par>
                      </p:childTnLst>
                    </p:cTn>
                  </p:par>
                  <p:par>
                    <p:cTn id="1323" fill="hold">
                      <p:stCondLst>
                        <p:cond delay="indefinite"/>
                      </p:stCondLst>
                      <p:childTnLst>
                        <p:par>
                          <p:cTn id="1324" fill="hold">
                            <p:stCondLst>
                              <p:cond delay="0"/>
                            </p:stCondLst>
                            <p:childTnLst>
                              <p:par>
                                <p:cTn id="1325" presetID="22" presetClass="entr" presetSubtype="8" fill="hold" grpId="0" nodeType="clickEffect">
                                  <p:stCondLst>
                                    <p:cond delay="0"/>
                                  </p:stCondLst>
                                  <p:childTnLst>
                                    <p:set>
                                      <p:cBhvr>
                                        <p:cTn id="1326" dur="1" fill="hold">
                                          <p:stCondLst>
                                            <p:cond delay="0"/>
                                          </p:stCondLst>
                                        </p:cTn>
                                        <p:tgtEl>
                                          <p:spTgt spid="148"/>
                                        </p:tgtEl>
                                        <p:attrNameLst>
                                          <p:attrName>style.visibility</p:attrName>
                                        </p:attrNameLst>
                                      </p:cBhvr>
                                      <p:to>
                                        <p:strVal val="visible"/>
                                      </p:to>
                                    </p:set>
                                    <p:animEffect transition="in" filter="wipe(left)">
                                      <p:cBhvr>
                                        <p:cTn id="1327" dur="500"/>
                                        <p:tgtEl>
                                          <p:spTgt spid="148"/>
                                        </p:tgtEl>
                                      </p:cBhvr>
                                    </p:animEffect>
                                  </p:childTnLst>
                                </p:cTn>
                              </p:par>
                            </p:childTnLst>
                          </p:cTn>
                        </p:par>
                      </p:childTnLst>
                    </p:cTn>
                  </p:par>
                  <p:par>
                    <p:cTn id="1328" fill="hold">
                      <p:stCondLst>
                        <p:cond delay="indefinite"/>
                      </p:stCondLst>
                      <p:childTnLst>
                        <p:par>
                          <p:cTn id="1329" fill="hold">
                            <p:stCondLst>
                              <p:cond delay="0"/>
                            </p:stCondLst>
                            <p:childTnLst>
                              <p:par>
                                <p:cTn id="1330" presetID="10" presetClass="entr" presetSubtype="0" fill="hold" grpId="0" nodeType="clickEffect">
                                  <p:stCondLst>
                                    <p:cond delay="0"/>
                                  </p:stCondLst>
                                  <p:childTnLst>
                                    <p:set>
                                      <p:cBhvr>
                                        <p:cTn id="1331" dur="1" fill="hold">
                                          <p:stCondLst>
                                            <p:cond delay="0"/>
                                          </p:stCondLst>
                                        </p:cTn>
                                        <p:tgtEl>
                                          <p:spTgt spid="207"/>
                                        </p:tgtEl>
                                        <p:attrNameLst>
                                          <p:attrName>style.visibility</p:attrName>
                                        </p:attrNameLst>
                                      </p:cBhvr>
                                      <p:to>
                                        <p:strVal val="visible"/>
                                      </p:to>
                                    </p:set>
                                    <p:animEffect transition="in" filter="fade">
                                      <p:cBhvr>
                                        <p:cTn id="1332" dur="500"/>
                                        <p:tgtEl>
                                          <p:spTgt spid="207"/>
                                        </p:tgtEl>
                                      </p:cBhvr>
                                    </p:animEffect>
                                  </p:childTnLst>
                                </p:cTn>
                              </p:par>
                            </p:childTnLst>
                          </p:cTn>
                        </p:par>
                      </p:childTnLst>
                    </p:cTn>
                  </p:par>
                  <p:par>
                    <p:cTn id="1333" fill="hold">
                      <p:stCondLst>
                        <p:cond delay="indefinite"/>
                      </p:stCondLst>
                      <p:childTnLst>
                        <p:par>
                          <p:cTn id="1334" fill="hold">
                            <p:stCondLst>
                              <p:cond delay="0"/>
                            </p:stCondLst>
                            <p:childTnLst>
                              <p:par>
                                <p:cTn id="1335" presetID="22" presetClass="entr" presetSubtype="8" fill="hold" grpId="0" nodeType="clickEffect">
                                  <p:stCondLst>
                                    <p:cond delay="0"/>
                                  </p:stCondLst>
                                  <p:childTnLst>
                                    <p:set>
                                      <p:cBhvr>
                                        <p:cTn id="1336" dur="1" fill="hold">
                                          <p:stCondLst>
                                            <p:cond delay="0"/>
                                          </p:stCondLst>
                                        </p:cTn>
                                        <p:tgtEl>
                                          <p:spTgt spid="149"/>
                                        </p:tgtEl>
                                        <p:attrNameLst>
                                          <p:attrName>style.visibility</p:attrName>
                                        </p:attrNameLst>
                                      </p:cBhvr>
                                      <p:to>
                                        <p:strVal val="visible"/>
                                      </p:to>
                                    </p:set>
                                    <p:animEffect transition="in" filter="wipe(left)">
                                      <p:cBhvr>
                                        <p:cTn id="1337" dur="500"/>
                                        <p:tgtEl>
                                          <p:spTgt spid="149"/>
                                        </p:tgtEl>
                                      </p:cBhvr>
                                    </p:animEffect>
                                  </p:childTnLst>
                                </p:cTn>
                              </p:par>
                            </p:childTnLst>
                          </p:cTn>
                        </p:par>
                      </p:childTnLst>
                    </p:cTn>
                  </p:par>
                  <p:par>
                    <p:cTn id="1338" fill="hold">
                      <p:stCondLst>
                        <p:cond delay="indefinite"/>
                      </p:stCondLst>
                      <p:childTnLst>
                        <p:par>
                          <p:cTn id="1339" fill="hold">
                            <p:stCondLst>
                              <p:cond delay="0"/>
                            </p:stCondLst>
                            <p:childTnLst>
                              <p:par>
                                <p:cTn id="1340" presetID="22" presetClass="entr" presetSubtype="8" fill="hold" grpId="0" nodeType="clickEffect">
                                  <p:stCondLst>
                                    <p:cond delay="0"/>
                                  </p:stCondLst>
                                  <p:childTnLst>
                                    <p:set>
                                      <p:cBhvr>
                                        <p:cTn id="1341" dur="1" fill="hold">
                                          <p:stCondLst>
                                            <p:cond delay="0"/>
                                          </p:stCondLst>
                                        </p:cTn>
                                        <p:tgtEl>
                                          <p:spTgt spid="150"/>
                                        </p:tgtEl>
                                        <p:attrNameLst>
                                          <p:attrName>style.visibility</p:attrName>
                                        </p:attrNameLst>
                                      </p:cBhvr>
                                      <p:to>
                                        <p:strVal val="visible"/>
                                      </p:to>
                                    </p:set>
                                    <p:animEffect transition="in" filter="wipe(left)">
                                      <p:cBhvr>
                                        <p:cTn id="1342" dur="500"/>
                                        <p:tgtEl>
                                          <p:spTgt spid="150"/>
                                        </p:tgtEl>
                                      </p:cBhvr>
                                    </p:animEffect>
                                  </p:childTnLst>
                                </p:cTn>
                              </p:par>
                            </p:childTnLst>
                          </p:cTn>
                        </p:par>
                      </p:childTnLst>
                    </p:cTn>
                  </p:par>
                  <p:par>
                    <p:cTn id="1343" fill="hold">
                      <p:stCondLst>
                        <p:cond delay="indefinite"/>
                      </p:stCondLst>
                      <p:childTnLst>
                        <p:par>
                          <p:cTn id="1344" fill="hold">
                            <p:stCondLst>
                              <p:cond delay="0"/>
                            </p:stCondLst>
                            <p:childTnLst>
                              <p:par>
                                <p:cTn id="1345" presetID="22" presetClass="entr" presetSubtype="8" fill="hold" grpId="0" nodeType="clickEffect">
                                  <p:stCondLst>
                                    <p:cond delay="0"/>
                                  </p:stCondLst>
                                  <p:childTnLst>
                                    <p:set>
                                      <p:cBhvr>
                                        <p:cTn id="1346" dur="1" fill="hold">
                                          <p:stCondLst>
                                            <p:cond delay="0"/>
                                          </p:stCondLst>
                                        </p:cTn>
                                        <p:tgtEl>
                                          <p:spTgt spid="151"/>
                                        </p:tgtEl>
                                        <p:attrNameLst>
                                          <p:attrName>style.visibility</p:attrName>
                                        </p:attrNameLst>
                                      </p:cBhvr>
                                      <p:to>
                                        <p:strVal val="visible"/>
                                      </p:to>
                                    </p:set>
                                    <p:animEffect transition="in" filter="wipe(left)">
                                      <p:cBhvr>
                                        <p:cTn id="1347" dur="500"/>
                                        <p:tgtEl>
                                          <p:spTgt spid="151"/>
                                        </p:tgtEl>
                                      </p:cBhvr>
                                    </p:animEffect>
                                  </p:childTnLst>
                                </p:cTn>
                              </p:par>
                            </p:childTnLst>
                          </p:cTn>
                        </p:par>
                      </p:childTnLst>
                    </p:cTn>
                  </p:par>
                  <p:par>
                    <p:cTn id="1348" fill="hold">
                      <p:stCondLst>
                        <p:cond delay="indefinite"/>
                      </p:stCondLst>
                      <p:childTnLst>
                        <p:par>
                          <p:cTn id="1349" fill="hold">
                            <p:stCondLst>
                              <p:cond delay="0"/>
                            </p:stCondLst>
                            <p:childTnLst>
                              <p:par>
                                <p:cTn id="1350" presetID="10" presetClass="entr" presetSubtype="0" fill="hold" grpId="0" nodeType="clickEffect">
                                  <p:stCondLst>
                                    <p:cond delay="0"/>
                                  </p:stCondLst>
                                  <p:childTnLst>
                                    <p:set>
                                      <p:cBhvr>
                                        <p:cTn id="1351" dur="1" fill="hold">
                                          <p:stCondLst>
                                            <p:cond delay="0"/>
                                          </p:stCondLst>
                                        </p:cTn>
                                        <p:tgtEl>
                                          <p:spTgt spid="277"/>
                                        </p:tgtEl>
                                        <p:attrNameLst>
                                          <p:attrName>style.visibility</p:attrName>
                                        </p:attrNameLst>
                                      </p:cBhvr>
                                      <p:to>
                                        <p:strVal val="visible"/>
                                      </p:to>
                                    </p:set>
                                    <p:animEffect transition="in" filter="fade">
                                      <p:cBhvr>
                                        <p:cTn id="1352" dur="500"/>
                                        <p:tgtEl>
                                          <p:spTgt spid="277"/>
                                        </p:tgtEl>
                                      </p:cBhvr>
                                    </p:animEffect>
                                  </p:childTnLst>
                                </p:cTn>
                              </p:par>
                            </p:childTnLst>
                          </p:cTn>
                        </p:par>
                      </p:childTnLst>
                    </p:cTn>
                  </p:par>
                  <p:par>
                    <p:cTn id="1353" fill="hold">
                      <p:stCondLst>
                        <p:cond delay="indefinite"/>
                      </p:stCondLst>
                      <p:childTnLst>
                        <p:par>
                          <p:cTn id="1354" fill="hold">
                            <p:stCondLst>
                              <p:cond delay="0"/>
                            </p:stCondLst>
                            <p:childTnLst>
                              <p:par>
                                <p:cTn id="1355" presetID="10" presetClass="entr" presetSubtype="0" fill="hold" grpId="0" nodeType="clickEffect">
                                  <p:stCondLst>
                                    <p:cond delay="0"/>
                                  </p:stCondLst>
                                  <p:childTnLst>
                                    <p:set>
                                      <p:cBhvr>
                                        <p:cTn id="1356" dur="1" fill="hold">
                                          <p:stCondLst>
                                            <p:cond delay="0"/>
                                          </p:stCondLst>
                                        </p:cTn>
                                        <p:tgtEl>
                                          <p:spTgt spid="281"/>
                                        </p:tgtEl>
                                        <p:attrNameLst>
                                          <p:attrName>style.visibility</p:attrName>
                                        </p:attrNameLst>
                                      </p:cBhvr>
                                      <p:to>
                                        <p:strVal val="visible"/>
                                      </p:to>
                                    </p:set>
                                    <p:animEffect transition="in" filter="fade">
                                      <p:cBhvr>
                                        <p:cTn id="1357" dur="500"/>
                                        <p:tgtEl>
                                          <p:spTgt spid="281"/>
                                        </p:tgtEl>
                                      </p:cBhvr>
                                    </p:animEffect>
                                  </p:childTnLst>
                                </p:cTn>
                              </p:par>
                            </p:childTnLst>
                          </p:cTn>
                        </p:par>
                      </p:childTnLst>
                    </p:cTn>
                  </p:par>
                  <p:par>
                    <p:cTn id="1358" fill="hold">
                      <p:stCondLst>
                        <p:cond delay="indefinite"/>
                      </p:stCondLst>
                      <p:childTnLst>
                        <p:par>
                          <p:cTn id="1359" fill="hold">
                            <p:stCondLst>
                              <p:cond delay="0"/>
                            </p:stCondLst>
                            <p:childTnLst>
                              <p:par>
                                <p:cTn id="1360" presetID="22" presetClass="entr" presetSubtype="8" fill="hold" grpId="0" nodeType="clickEffect">
                                  <p:stCondLst>
                                    <p:cond delay="0"/>
                                  </p:stCondLst>
                                  <p:childTnLst>
                                    <p:set>
                                      <p:cBhvr>
                                        <p:cTn id="1361" dur="1" fill="hold">
                                          <p:stCondLst>
                                            <p:cond delay="0"/>
                                          </p:stCondLst>
                                        </p:cTn>
                                        <p:tgtEl>
                                          <p:spTgt spid="266"/>
                                        </p:tgtEl>
                                        <p:attrNameLst>
                                          <p:attrName>style.visibility</p:attrName>
                                        </p:attrNameLst>
                                      </p:cBhvr>
                                      <p:to>
                                        <p:strVal val="visible"/>
                                      </p:to>
                                    </p:set>
                                    <p:animEffect transition="in" filter="wipe(left)">
                                      <p:cBhvr>
                                        <p:cTn id="1362" dur="500"/>
                                        <p:tgtEl>
                                          <p:spTgt spid="266"/>
                                        </p:tgtEl>
                                      </p:cBhvr>
                                    </p:animEffect>
                                  </p:childTnLst>
                                </p:cTn>
                              </p:par>
                              <p:par>
                                <p:cTn id="1363" presetID="10" presetClass="exit" presetSubtype="0" fill="hold" grpId="1" nodeType="withEffect">
                                  <p:stCondLst>
                                    <p:cond delay="0"/>
                                  </p:stCondLst>
                                  <p:childTnLst>
                                    <p:animEffect transition="out" filter="fade">
                                      <p:cBhvr>
                                        <p:cTn id="1364" dur="500"/>
                                        <p:tgtEl>
                                          <p:spTgt spid="277"/>
                                        </p:tgtEl>
                                      </p:cBhvr>
                                    </p:animEffect>
                                    <p:set>
                                      <p:cBhvr>
                                        <p:cTn id="1365" dur="1" fill="hold">
                                          <p:stCondLst>
                                            <p:cond delay="499"/>
                                          </p:stCondLst>
                                        </p:cTn>
                                        <p:tgtEl>
                                          <p:spTgt spid="277"/>
                                        </p:tgtEl>
                                        <p:attrNameLst>
                                          <p:attrName>style.visibility</p:attrName>
                                        </p:attrNameLst>
                                      </p:cBhvr>
                                      <p:to>
                                        <p:strVal val="hidden"/>
                                      </p:to>
                                    </p:set>
                                  </p:childTnLst>
                                </p:cTn>
                              </p:par>
                              <p:par>
                                <p:cTn id="1366" presetID="10" presetClass="exit" presetSubtype="0" fill="hold" grpId="1" nodeType="withEffect">
                                  <p:stCondLst>
                                    <p:cond delay="0"/>
                                  </p:stCondLst>
                                  <p:childTnLst>
                                    <p:animEffect transition="out" filter="fade">
                                      <p:cBhvr>
                                        <p:cTn id="1367" dur="500"/>
                                        <p:tgtEl>
                                          <p:spTgt spid="281"/>
                                        </p:tgtEl>
                                      </p:cBhvr>
                                    </p:animEffect>
                                    <p:set>
                                      <p:cBhvr>
                                        <p:cTn id="1368" dur="1" fill="hold">
                                          <p:stCondLst>
                                            <p:cond delay="499"/>
                                          </p:stCondLst>
                                        </p:cTn>
                                        <p:tgtEl>
                                          <p:spTgt spid="2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p:bldP spid="277" grpId="0" animBg="1"/>
      <p:bldP spid="277" grpId="1" animBg="1"/>
      <p:bldP spid="207" grpId="0" animBg="1"/>
      <p:bldP spid="183" grpId="0" animBg="1"/>
      <p:bldP spid="239" grpId="0" animBg="1"/>
      <p:bldP spid="213" grpId="0" animBg="1"/>
      <p:bldP spid="152" grpId="0" animBg="1"/>
      <p:bldP spid="11" grpId="0" animBg="1"/>
      <p:bldP spid="11" grpId="1" animBg="1"/>
      <p:bldP spid="12" grpId="0" animBg="1"/>
      <p:bldP spid="12" grpId="1" animBg="1"/>
      <p:bldP spid="13" grpId="0" animBg="1"/>
      <p:bldP spid="13" grpId="1" animBg="1"/>
      <p:bldP spid="57" grpId="0" animBg="1"/>
      <p:bldP spid="58" grpId="0" animBg="1"/>
      <p:bldP spid="58" grpId="1" animBg="1"/>
      <p:bldP spid="9" grpId="0" animBg="1"/>
      <p:bldP spid="9" grpId="1" animBg="1"/>
      <p:bldP spid="10" grpId="0" animBg="1"/>
      <p:bldP spid="10" grpId="1" animBg="1"/>
      <p:bldP spid="87" grpId="0" build="allAtOnce"/>
      <p:bldP spid="88" grpId="0" build="allAtOnce"/>
      <p:bldP spid="89" grpId="0" build="allAtOnce"/>
      <p:bldP spid="90" grpId="0" build="allAtOnce"/>
      <p:bldP spid="91" grpId="0" build="allAtOnce"/>
      <p:bldP spid="92" grpId="0" build="allAtOnce"/>
      <p:bldP spid="93" grpId="0" build="allAtOnce"/>
      <p:bldP spid="94" grpId="0" build="allAtOnce"/>
      <p:bldP spid="148" grpId="0"/>
      <p:bldP spid="149" grpId="0"/>
      <p:bldP spid="150" grpId="0"/>
      <p:bldP spid="151" grpId="0"/>
      <p:bldP spid="281" grpId="0" animBg="1"/>
      <p:bldP spid="281" grpId="1" animBg="1"/>
      <p:bldP spid="145" grpId="0"/>
      <p:bldP spid="146" grpId="0"/>
      <p:bldP spid="147" grpId="0"/>
      <p:bldP spid="278" grpId="0" animBg="1"/>
      <p:bldP spid="278" grpId="1" animBg="1"/>
      <p:bldP spid="282" grpId="0" animBg="1"/>
      <p:bldP spid="282" grpId="1" animBg="1"/>
      <p:bldP spid="285" grpId="0" animBg="1"/>
      <p:bldP spid="285" grpId="1" animBg="1"/>
      <p:bldP spid="288" grpId="0" animBg="1"/>
      <p:bldP spid="288" grpId="1" animBg="1"/>
      <p:bldP spid="291" grpId="0" animBg="1"/>
      <p:bldP spid="291" grpId="1" animBg="1"/>
      <p:bldP spid="294" grpId="0" animBg="1"/>
      <p:bldP spid="294" grpId="1" animBg="1"/>
      <p:bldP spid="297" grpId="0" animBg="1"/>
      <p:bldP spid="297" grpId="1" animBg="1"/>
      <p:bldP spid="300" grpId="0" animBg="1"/>
      <p:bldP spid="300" grpId="1" animBg="1"/>
      <p:bldP spid="303" grpId="0" animBg="1"/>
      <p:bldP spid="303" grpId="1" animBg="1"/>
      <p:bldP spid="306" grpId="0" animBg="1"/>
      <p:bldP spid="306" grpId="1" animBg="1"/>
      <p:bldP spid="310" grpId="0" animBg="1"/>
      <p:bldP spid="310" grpId="1" animBg="1"/>
      <p:bldP spid="313" grpId="0" animBg="1"/>
      <p:bldP spid="313" grpId="1" animBg="1"/>
      <p:bldP spid="316" grpId="0" animBg="1"/>
      <p:bldP spid="316" grpId="1" animBg="1"/>
      <p:bldP spid="319" grpId="0" animBg="1"/>
      <p:bldP spid="319" grpId="1" animBg="1"/>
      <p:bldP spid="322" grpId="0" animBg="1"/>
      <p:bldP spid="322" grpId="1" animBg="1"/>
      <p:bldP spid="325" grpId="0" animBg="1"/>
      <p:bldP spid="325" grpId="1" animBg="1"/>
      <p:bldP spid="328" grpId="0" animBg="1"/>
      <p:bldP spid="328" grpId="1" animBg="1"/>
      <p:bldP spid="331" grpId="0" animBg="1"/>
      <p:bldP spid="331" grpId="1" animBg="1"/>
      <p:bldP spid="334" grpId="0" animBg="1"/>
      <p:bldP spid="334" grpId="1" animBg="1"/>
      <p:bldP spid="337" grpId="0" animBg="1"/>
      <p:bldP spid="337" grpId="1" animBg="1"/>
      <p:bldP spid="340" grpId="0" animBg="1"/>
      <p:bldP spid="340" grpId="1" animBg="1"/>
      <p:bldP spid="343" grpId="0" animBg="1"/>
      <p:bldP spid="343" grpId="1" animBg="1"/>
      <p:bldP spid="346" grpId="0" animBg="1"/>
      <p:bldP spid="346" grpId="1" animBg="1"/>
      <p:bldP spid="349" grpId="0" animBg="1"/>
      <p:bldP spid="349" grpId="1" animBg="1"/>
      <p:bldP spid="352" grpId="0" animBg="1"/>
      <p:bldP spid="352" grpId="1" animBg="1"/>
      <p:bldP spid="355" grpId="0" animBg="1"/>
      <p:bldP spid="355" grpId="1" animBg="1"/>
      <p:bldP spid="358" grpId="0" animBg="1"/>
      <p:bldP spid="358" grpId="1" animBg="1"/>
      <p:bldP spid="361" grpId="0" animBg="1"/>
      <p:bldP spid="361" grpId="1" animBg="1"/>
      <p:bldP spid="364" grpId="0" animBg="1"/>
      <p:bldP spid="364" grpId="1" animBg="1"/>
      <p:bldP spid="367" grpId="0" animBg="1"/>
      <p:bldP spid="367" grpId="1" animBg="1"/>
      <p:bldP spid="370" grpId="0" animBg="1"/>
      <p:bldP spid="370" grpId="1" animBg="1"/>
      <p:bldP spid="373" grpId="0" animBg="1"/>
      <p:bldP spid="373" grpId="1" animBg="1"/>
      <p:bldP spid="376" grpId="0" animBg="1"/>
      <p:bldP spid="376" grpId="1" animBg="1"/>
      <p:bldP spid="379" grpId="0" animBg="1"/>
      <p:bldP spid="379" grpId="1" animBg="1"/>
      <p:bldP spid="382" grpId="0" animBg="1"/>
      <p:bldP spid="382" grpId="1" animBg="1"/>
      <p:bldP spid="385" grpId="0" animBg="1"/>
      <p:bldP spid="385" grpId="1" animBg="1"/>
      <p:bldP spid="388" grpId="0" animBg="1"/>
      <p:bldP spid="388" grpId="1" animBg="1"/>
      <p:bldP spid="391" grpId="0" animBg="1"/>
      <p:bldP spid="391" grpId="1" animBg="1"/>
      <p:bldP spid="394" grpId="0" animBg="1"/>
      <p:bldP spid="394" grpId="1" animBg="1"/>
      <p:bldP spid="397" grpId="0" animBg="1"/>
      <p:bldP spid="397" grpId="1" animBg="1"/>
      <p:bldP spid="400" grpId="0" animBg="1"/>
      <p:bldP spid="400" grpId="1" animBg="1"/>
      <p:bldP spid="403" grpId="0" animBg="1"/>
      <p:bldP spid="403" grpId="1" animBg="1"/>
      <p:bldP spid="406" grpId="0" animBg="1"/>
      <p:bldP spid="406" grpId="1" animBg="1"/>
      <p:bldP spid="409" grpId="0" animBg="1"/>
      <p:bldP spid="409" grpId="1" animBg="1"/>
      <p:bldP spid="412" grpId="0" animBg="1"/>
      <p:bldP spid="412" grpId="1" animBg="1"/>
      <p:bldP spid="415" grpId="0" animBg="1"/>
      <p:bldP spid="415" grpId="1" animBg="1"/>
      <p:bldP spid="418" grpId="0" animBg="1"/>
      <p:bldP spid="418" grpId="1" animBg="1"/>
      <p:bldP spid="421" grpId="0" animBg="1"/>
      <p:bldP spid="421" grpId="1" animBg="1"/>
      <p:bldP spid="424" grpId="0" animBg="1"/>
      <p:bldP spid="424" grpId="1" animBg="1"/>
      <p:bldP spid="427" grpId="0" animBg="1"/>
      <p:bldP spid="427"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0700" y="2187029"/>
            <a:ext cx="5562600"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b="1" dirty="0" smtClean="0"/>
              <a:t>Thank You</a:t>
            </a:r>
            <a:endParaRPr lang="en-US" sz="4400" b="1" dirty="0"/>
          </a:p>
        </p:txBody>
      </p:sp>
    </p:spTree>
    <p:extLst>
      <p:ext uri="{BB962C8B-B14F-4D97-AF65-F5344CB8AC3E}">
        <p14:creationId xmlns:p14="http://schemas.microsoft.com/office/powerpoint/2010/main" val="1606295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E:\Amruta\Amruta\Stats Images\t6rur85_fig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4130" y="784951"/>
            <a:ext cx="3123814" cy="2177529"/>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E:\Amruta\Amruta\Stats Images\air-composition-pie-chart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69823"/>
            <a:ext cx="3329737" cy="264368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E:\Amruta\Amruta\Stats Images\imag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3181350"/>
            <a:ext cx="2819400" cy="1619250"/>
          </a:xfrm>
          <a:prstGeom prst="rect">
            <a:avLst/>
          </a:prstGeom>
          <a:noFill/>
          <a:extLst>
            <a:ext uri="{909E8E84-426E-40DD-AFC4-6F175D3DCCD1}">
              <a14:hiddenFill xmlns:a14="http://schemas.microsoft.com/office/drawing/2010/main">
                <a:solidFill>
                  <a:srgbClr val="FFFFFF"/>
                </a:solidFill>
              </a14:hiddenFill>
            </a:ext>
          </a:extLst>
        </p:spPr>
      </p:pic>
      <p:sp>
        <p:nvSpPr>
          <p:cNvPr id="5" name="WordArt 2"/>
          <p:cNvSpPr>
            <a:spLocks noChangeArrowheads="1" noChangeShapeType="1" noTextEdit="1"/>
          </p:cNvSpPr>
          <p:nvPr/>
        </p:nvSpPr>
        <p:spPr bwMode="auto">
          <a:xfrm>
            <a:off x="457200" y="256722"/>
            <a:ext cx="6068520" cy="775252"/>
          </a:xfrm>
          <a:prstGeom prst="rect">
            <a:avLst/>
          </a:prstGeom>
        </p:spPr>
        <p:txBody>
          <a:bodyPr wrap="none" fromWordArt="1"/>
          <a:lstStyle/>
          <a:p>
            <a:pPr algn="ctr"/>
            <a:r>
              <a:rPr lang="en-US" sz="2800" b="1" kern="10" dirty="0" smtClean="0">
                <a:solidFill>
                  <a:srgbClr val="C00000"/>
                </a:solidFill>
                <a:latin typeface="Bookman Old Style" panose="02050604050505020204" pitchFamily="18" charset="0"/>
              </a:rPr>
              <a:t>Where have we seen statistics</a:t>
            </a:r>
            <a:r>
              <a:rPr lang="en-US" sz="2800" b="1" kern="10" dirty="0">
                <a:solidFill>
                  <a:srgbClr val="C00000"/>
                </a:solidFill>
                <a:latin typeface="Bookman Old Style" panose="02050604050505020204" pitchFamily="18" charset="0"/>
              </a:rPr>
              <a:t>?</a:t>
            </a:r>
          </a:p>
        </p:txBody>
      </p:sp>
      <p:grpSp>
        <p:nvGrpSpPr>
          <p:cNvPr id="6" name="Group 5"/>
          <p:cNvGrpSpPr/>
          <p:nvPr/>
        </p:nvGrpSpPr>
        <p:grpSpPr>
          <a:xfrm>
            <a:off x="2895600" y="867169"/>
            <a:ext cx="3070896" cy="1704583"/>
            <a:chOff x="5618060" y="1004412"/>
            <a:chExt cx="3377985" cy="1704583"/>
          </a:xfrm>
        </p:grpSpPr>
        <p:sp>
          <p:nvSpPr>
            <p:cNvPr id="7" name="Cloud Callout 6"/>
            <p:cNvSpPr/>
            <p:nvPr/>
          </p:nvSpPr>
          <p:spPr>
            <a:xfrm>
              <a:off x="5618060" y="1004412"/>
              <a:ext cx="3377985" cy="1704583"/>
            </a:xfrm>
            <a:prstGeom prst="cloudCallout">
              <a:avLst>
                <a:gd name="adj1" fmla="val 46264"/>
                <a:gd name="adj2" fmla="val -59133"/>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 name="TextBox 7"/>
            <p:cNvSpPr txBox="1"/>
            <p:nvPr/>
          </p:nvSpPr>
          <p:spPr>
            <a:xfrm>
              <a:off x="5940717" y="1250087"/>
              <a:ext cx="2801580" cy="1169551"/>
            </a:xfrm>
            <a:prstGeom prst="rect">
              <a:avLst/>
            </a:prstGeom>
            <a:noFill/>
          </p:spPr>
          <p:txBody>
            <a:bodyPr wrap="square" rtlCol="0" anchor="t">
              <a:spAutoFit/>
            </a:bodyPr>
            <a:lstStyle/>
            <a:p>
              <a:pPr marL="230188" lvl="1" indent="-230188" algn="ctr"/>
              <a:r>
                <a:rPr lang="en-US" sz="1400" dirty="0" smtClean="0">
                  <a:solidFill>
                    <a:schemeClr val="bg1"/>
                  </a:solidFill>
                  <a:latin typeface="Cambria Math" panose="02040503050406030204" pitchFamily="18" charset="0"/>
                  <a:ea typeface="Cambria Math" panose="02040503050406030204" pitchFamily="18" charset="0"/>
                </a:rPr>
                <a:t>We have seen use of statistics in our textbooks &amp; newspapers as well as on </a:t>
              </a:r>
              <a:r>
                <a:rPr lang="en-US" sz="1400" dirty="0" err="1" smtClean="0">
                  <a:solidFill>
                    <a:schemeClr val="bg1"/>
                  </a:solidFill>
                  <a:latin typeface="Cambria Math" panose="02040503050406030204" pitchFamily="18" charset="0"/>
                  <a:ea typeface="Cambria Math" panose="02040503050406030204" pitchFamily="18" charset="0"/>
                </a:rPr>
                <a:t>tv</a:t>
              </a:r>
              <a:r>
                <a:rPr lang="en-US" sz="1400" dirty="0" smtClean="0">
                  <a:solidFill>
                    <a:schemeClr val="bg1"/>
                  </a:solidFill>
                  <a:latin typeface="Cambria Math" panose="02040503050406030204" pitchFamily="18" charset="0"/>
                  <a:ea typeface="Cambria Math" panose="02040503050406030204" pitchFamily="18" charset="0"/>
                </a:rPr>
                <a:t> the following clips are some of the examples</a:t>
              </a:r>
              <a:endParaRPr lang="en-US" sz="1400" b="1" dirty="0" smtClean="0">
                <a:solidFill>
                  <a:schemeClr val="bg1"/>
                </a:solidFill>
                <a:latin typeface="Cambria Math" panose="02040503050406030204" pitchFamily="18" charset="0"/>
                <a:ea typeface="Cambria Math" panose="02040503050406030204" pitchFamily="18" charset="0"/>
              </a:endParaRPr>
            </a:p>
          </p:txBody>
        </p:sp>
      </p:grpSp>
      <p:grpSp>
        <p:nvGrpSpPr>
          <p:cNvPr id="12" name="Group 11"/>
          <p:cNvGrpSpPr/>
          <p:nvPr/>
        </p:nvGrpSpPr>
        <p:grpSpPr>
          <a:xfrm>
            <a:off x="1956012" y="3181350"/>
            <a:ext cx="3070896" cy="1058412"/>
            <a:chOff x="5618060" y="880049"/>
            <a:chExt cx="3377985" cy="1058412"/>
          </a:xfrm>
        </p:grpSpPr>
        <p:sp>
          <p:nvSpPr>
            <p:cNvPr id="13" name="Cloud Callout 12"/>
            <p:cNvSpPr/>
            <p:nvPr/>
          </p:nvSpPr>
          <p:spPr>
            <a:xfrm>
              <a:off x="5618060" y="880049"/>
              <a:ext cx="3377985" cy="1058412"/>
            </a:xfrm>
            <a:prstGeom prst="cloudCallout">
              <a:avLst>
                <a:gd name="adj1" fmla="val -57043"/>
                <a:gd name="adj2" fmla="val -128234"/>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4" name="TextBox 13"/>
            <p:cNvSpPr txBox="1"/>
            <p:nvPr/>
          </p:nvSpPr>
          <p:spPr>
            <a:xfrm>
              <a:off x="5954687" y="1173887"/>
              <a:ext cx="2370164" cy="738664"/>
            </a:xfrm>
            <a:prstGeom prst="rect">
              <a:avLst/>
            </a:prstGeom>
            <a:noFill/>
          </p:spPr>
          <p:txBody>
            <a:bodyPr wrap="square" rtlCol="0" anchor="t">
              <a:spAutoFit/>
            </a:bodyPr>
            <a:lstStyle/>
            <a:p>
              <a:pPr marL="230188" lvl="1" indent="-230188" algn="ctr"/>
              <a:r>
                <a:rPr lang="en-US" sz="1400" dirty="0" smtClean="0">
                  <a:solidFill>
                    <a:schemeClr val="bg1"/>
                  </a:solidFill>
                  <a:latin typeface="Cambria Math" panose="02040503050406030204" pitchFamily="18" charset="0"/>
                  <a:ea typeface="Cambria Math" panose="02040503050406030204" pitchFamily="18" charset="0"/>
                </a:rPr>
                <a:t>The presence of different gases in air  is shown in the diagram</a:t>
              </a:r>
              <a:endParaRPr lang="en-US" sz="1400" b="1" dirty="0" smtClean="0">
                <a:solidFill>
                  <a:schemeClr val="bg1"/>
                </a:solidFill>
                <a:latin typeface="Cambria Math" panose="02040503050406030204" pitchFamily="18" charset="0"/>
                <a:ea typeface="Cambria Math" panose="02040503050406030204" pitchFamily="18" charset="0"/>
              </a:endParaRPr>
            </a:p>
          </p:txBody>
        </p:sp>
      </p:grpSp>
      <p:grpSp>
        <p:nvGrpSpPr>
          <p:cNvPr id="9" name="Group 8"/>
          <p:cNvGrpSpPr/>
          <p:nvPr/>
        </p:nvGrpSpPr>
        <p:grpSpPr>
          <a:xfrm>
            <a:off x="1905000" y="3638550"/>
            <a:ext cx="3070896" cy="1058412"/>
            <a:chOff x="5618060" y="880049"/>
            <a:chExt cx="3377985" cy="1058412"/>
          </a:xfrm>
        </p:grpSpPr>
        <p:sp>
          <p:nvSpPr>
            <p:cNvPr id="10" name="Cloud Callout 9"/>
            <p:cNvSpPr/>
            <p:nvPr/>
          </p:nvSpPr>
          <p:spPr>
            <a:xfrm>
              <a:off x="5618060" y="880049"/>
              <a:ext cx="3377985" cy="1058412"/>
            </a:xfrm>
            <a:prstGeom prst="cloudCallout">
              <a:avLst>
                <a:gd name="adj1" fmla="val 95974"/>
                <a:gd name="adj2" fmla="val -47840"/>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 name="TextBox 10"/>
            <p:cNvSpPr txBox="1"/>
            <p:nvPr/>
          </p:nvSpPr>
          <p:spPr>
            <a:xfrm>
              <a:off x="5954687" y="1173887"/>
              <a:ext cx="2370164" cy="523220"/>
            </a:xfrm>
            <a:prstGeom prst="rect">
              <a:avLst/>
            </a:prstGeom>
            <a:noFill/>
          </p:spPr>
          <p:txBody>
            <a:bodyPr wrap="square" rtlCol="0" anchor="t">
              <a:spAutoFit/>
            </a:bodyPr>
            <a:lstStyle/>
            <a:p>
              <a:pPr marL="230188" lvl="1" indent="-230188" algn="ctr"/>
              <a:r>
                <a:rPr lang="en-US" sz="1400" dirty="0" smtClean="0">
                  <a:solidFill>
                    <a:schemeClr val="bg1"/>
                  </a:solidFill>
                  <a:latin typeface="Cambria Math" panose="02040503050406030204" pitchFamily="18" charset="0"/>
                  <a:ea typeface="Cambria Math" panose="02040503050406030204" pitchFamily="18" charset="0"/>
                </a:rPr>
                <a:t>Rain fall for different years is shown </a:t>
              </a:r>
              <a:endParaRPr lang="en-US" sz="1400" b="1" dirty="0" smtClean="0">
                <a:solidFill>
                  <a:schemeClr val="bg1"/>
                </a:solidFill>
                <a:latin typeface="Cambria Math" panose="02040503050406030204" pitchFamily="18" charset="0"/>
                <a:ea typeface="Cambria Math" panose="02040503050406030204" pitchFamily="18" charset="0"/>
              </a:endParaRPr>
            </a:p>
          </p:txBody>
        </p:sp>
      </p:grpSp>
      <p:grpSp>
        <p:nvGrpSpPr>
          <p:cNvPr id="15" name="Group 14"/>
          <p:cNvGrpSpPr/>
          <p:nvPr/>
        </p:nvGrpSpPr>
        <p:grpSpPr>
          <a:xfrm>
            <a:off x="2403889" y="1344507"/>
            <a:ext cx="3070896" cy="1058412"/>
            <a:chOff x="5618060" y="880049"/>
            <a:chExt cx="3377985" cy="1058412"/>
          </a:xfrm>
        </p:grpSpPr>
        <p:sp>
          <p:nvSpPr>
            <p:cNvPr id="16" name="Cloud Callout 15"/>
            <p:cNvSpPr/>
            <p:nvPr/>
          </p:nvSpPr>
          <p:spPr>
            <a:xfrm>
              <a:off x="5618060" y="880049"/>
              <a:ext cx="3377985" cy="1058412"/>
            </a:xfrm>
            <a:prstGeom prst="cloudCallout">
              <a:avLst>
                <a:gd name="adj1" fmla="val 95974"/>
                <a:gd name="adj2" fmla="val -47840"/>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7" name="TextBox 16"/>
            <p:cNvSpPr txBox="1"/>
            <p:nvPr/>
          </p:nvSpPr>
          <p:spPr>
            <a:xfrm>
              <a:off x="5954687" y="1173887"/>
              <a:ext cx="2370164" cy="523220"/>
            </a:xfrm>
            <a:prstGeom prst="rect">
              <a:avLst/>
            </a:prstGeom>
            <a:noFill/>
          </p:spPr>
          <p:txBody>
            <a:bodyPr wrap="square" rtlCol="0" anchor="t">
              <a:spAutoFit/>
            </a:bodyPr>
            <a:lstStyle/>
            <a:p>
              <a:pPr marL="230188" lvl="1" indent="-230188" algn="ctr"/>
              <a:r>
                <a:rPr lang="en-US" sz="1400" dirty="0" smtClean="0">
                  <a:solidFill>
                    <a:schemeClr val="bg1"/>
                  </a:solidFill>
                  <a:latin typeface="Cambria Math" panose="02040503050406030204" pitchFamily="18" charset="0"/>
                  <a:ea typeface="Cambria Math" panose="02040503050406030204" pitchFamily="18" charset="0"/>
                </a:rPr>
                <a:t>Growth of crops is shown in this diagram</a:t>
              </a:r>
              <a:endParaRPr lang="en-US" sz="1400" b="1" dirty="0" smtClean="0">
                <a:solidFill>
                  <a:schemeClr val="bg1"/>
                </a:solidFill>
                <a:latin typeface="Cambria Math" panose="02040503050406030204" pitchFamily="18" charset="0"/>
                <a:ea typeface="Cambria Math" panose="02040503050406030204" pitchFamily="18" charset="0"/>
              </a:endParaRPr>
            </a:p>
          </p:txBody>
        </p:sp>
      </p:grpSp>
    </p:spTree>
    <p:extLst>
      <p:ext uri="{BB962C8B-B14F-4D97-AF65-F5344CB8AC3E}">
        <p14:creationId xmlns:p14="http://schemas.microsoft.com/office/powerpoint/2010/main" val="121455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243"/>
                                        </p:tgtEl>
                                        <p:attrNameLst>
                                          <p:attrName>style.visibility</p:attrName>
                                        </p:attrNameLst>
                                      </p:cBhvr>
                                      <p:to>
                                        <p:strVal val="visible"/>
                                      </p:to>
                                    </p:set>
                                    <p:anim calcmode="lin" valueType="num">
                                      <p:cBhvr>
                                        <p:cTn id="19" dur="500" fill="hold"/>
                                        <p:tgtEl>
                                          <p:spTgt spid="10243"/>
                                        </p:tgtEl>
                                        <p:attrNameLst>
                                          <p:attrName>ppt_w</p:attrName>
                                        </p:attrNameLst>
                                      </p:cBhvr>
                                      <p:tavLst>
                                        <p:tav tm="0">
                                          <p:val>
                                            <p:fltVal val="0"/>
                                          </p:val>
                                        </p:tav>
                                        <p:tav tm="100000">
                                          <p:val>
                                            <p:strVal val="#ppt_w"/>
                                          </p:val>
                                        </p:tav>
                                      </p:tavLst>
                                    </p:anim>
                                    <p:anim calcmode="lin" valueType="num">
                                      <p:cBhvr>
                                        <p:cTn id="20" dur="500" fill="hold"/>
                                        <p:tgtEl>
                                          <p:spTgt spid="10243"/>
                                        </p:tgtEl>
                                        <p:attrNameLst>
                                          <p:attrName>ppt_h</p:attrName>
                                        </p:attrNameLst>
                                      </p:cBhvr>
                                      <p:tavLst>
                                        <p:tav tm="0">
                                          <p:val>
                                            <p:fltVal val="0"/>
                                          </p:val>
                                        </p:tav>
                                        <p:tav tm="100000">
                                          <p:val>
                                            <p:strVal val="#ppt_h"/>
                                          </p:val>
                                        </p:tav>
                                      </p:tavLst>
                                    </p:anim>
                                    <p:animEffect transition="in" filter="fade">
                                      <p:cBhvr>
                                        <p:cTn id="21" dur="500"/>
                                        <p:tgtEl>
                                          <p:spTgt spid="10243"/>
                                        </p:tgtEl>
                                      </p:cBhvr>
                                    </p:animEffect>
                                  </p:childTnLst>
                                </p:cTn>
                              </p:par>
                              <p:par>
                                <p:cTn id="22" presetID="10" presetClass="exit" presetSubtype="0" fill="hold" nodeType="with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0244"/>
                                        </p:tgtEl>
                                        <p:attrNameLst>
                                          <p:attrName>style.visibility</p:attrName>
                                        </p:attrNameLst>
                                      </p:cBhvr>
                                      <p:to>
                                        <p:strVal val="visible"/>
                                      </p:to>
                                    </p:set>
                                    <p:anim calcmode="lin" valueType="num">
                                      <p:cBhvr>
                                        <p:cTn id="34" dur="500" fill="hold"/>
                                        <p:tgtEl>
                                          <p:spTgt spid="10244"/>
                                        </p:tgtEl>
                                        <p:attrNameLst>
                                          <p:attrName>ppt_w</p:attrName>
                                        </p:attrNameLst>
                                      </p:cBhvr>
                                      <p:tavLst>
                                        <p:tav tm="0">
                                          <p:val>
                                            <p:fltVal val="0"/>
                                          </p:val>
                                        </p:tav>
                                        <p:tav tm="100000">
                                          <p:val>
                                            <p:strVal val="#ppt_w"/>
                                          </p:val>
                                        </p:tav>
                                      </p:tavLst>
                                    </p:anim>
                                    <p:anim calcmode="lin" valueType="num">
                                      <p:cBhvr>
                                        <p:cTn id="35" dur="500" fill="hold"/>
                                        <p:tgtEl>
                                          <p:spTgt spid="10244"/>
                                        </p:tgtEl>
                                        <p:attrNameLst>
                                          <p:attrName>ppt_h</p:attrName>
                                        </p:attrNameLst>
                                      </p:cBhvr>
                                      <p:tavLst>
                                        <p:tav tm="0">
                                          <p:val>
                                            <p:fltVal val="0"/>
                                          </p:val>
                                        </p:tav>
                                        <p:tav tm="100000">
                                          <p:val>
                                            <p:strVal val="#ppt_h"/>
                                          </p:val>
                                        </p:tav>
                                      </p:tavLst>
                                    </p:anim>
                                    <p:animEffect transition="in" filter="fade">
                                      <p:cBhvr>
                                        <p:cTn id="36" dur="500"/>
                                        <p:tgtEl>
                                          <p:spTgt spid="10244"/>
                                        </p:tgtEl>
                                      </p:cBhvr>
                                    </p:animEffect>
                                  </p:childTnLst>
                                </p:cTn>
                              </p:par>
                              <p:par>
                                <p:cTn id="37" presetID="10" presetClass="exit" presetSubtype="0" fill="hold" nodeType="withEffect">
                                  <p:stCondLst>
                                    <p:cond delay="0"/>
                                  </p:stCondLst>
                                  <p:childTnLst>
                                    <p:animEffect transition="out" filter="fade">
                                      <p:cBhvr>
                                        <p:cTn id="38" dur="500"/>
                                        <p:tgtEl>
                                          <p:spTgt spid="12"/>
                                        </p:tgtEl>
                                      </p:cBhvr>
                                    </p:animEffect>
                                    <p:set>
                                      <p:cBhvr>
                                        <p:cTn id="39" dur="1" fill="hold">
                                          <p:stCondLst>
                                            <p:cond delay="499"/>
                                          </p:stCondLst>
                                        </p:cTn>
                                        <p:tgtEl>
                                          <p:spTgt spid="1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10242"/>
                                        </p:tgtEl>
                                        <p:attrNameLst>
                                          <p:attrName>style.visibility</p:attrName>
                                        </p:attrNameLst>
                                      </p:cBhvr>
                                      <p:to>
                                        <p:strVal val="visible"/>
                                      </p:to>
                                    </p:set>
                                    <p:anim calcmode="lin" valueType="num">
                                      <p:cBhvr>
                                        <p:cTn id="49" dur="500" fill="hold"/>
                                        <p:tgtEl>
                                          <p:spTgt spid="10242"/>
                                        </p:tgtEl>
                                        <p:attrNameLst>
                                          <p:attrName>ppt_w</p:attrName>
                                        </p:attrNameLst>
                                      </p:cBhvr>
                                      <p:tavLst>
                                        <p:tav tm="0">
                                          <p:val>
                                            <p:fltVal val="0"/>
                                          </p:val>
                                        </p:tav>
                                        <p:tav tm="100000">
                                          <p:val>
                                            <p:strVal val="#ppt_w"/>
                                          </p:val>
                                        </p:tav>
                                      </p:tavLst>
                                    </p:anim>
                                    <p:anim calcmode="lin" valueType="num">
                                      <p:cBhvr>
                                        <p:cTn id="50" dur="500" fill="hold"/>
                                        <p:tgtEl>
                                          <p:spTgt spid="10242"/>
                                        </p:tgtEl>
                                        <p:attrNameLst>
                                          <p:attrName>ppt_h</p:attrName>
                                        </p:attrNameLst>
                                      </p:cBhvr>
                                      <p:tavLst>
                                        <p:tav tm="0">
                                          <p:val>
                                            <p:fltVal val="0"/>
                                          </p:val>
                                        </p:tav>
                                        <p:tav tm="100000">
                                          <p:val>
                                            <p:strVal val="#ppt_h"/>
                                          </p:val>
                                        </p:tav>
                                      </p:tavLst>
                                    </p:anim>
                                    <p:animEffect transition="in" filter="fade">
                                      <p:cBhvr>
                                        <p:cTn id="51" dur="500"/>
                                        <p:tgtEl>
                                          <p:spTgt spid="10242"/>
                                        </p:tgtEl>
                                      </p:cBhvr>
                                    </p:animEffect>
                                  </p:childTnLst>
                                </p:cTn>
                              </p:par>
                              <p:par>
                                <p:cTn id="52" presetID="10" presetClass="exit" presetSubtype="0" fill="hold" nodeType="withEffect">
                                  <p:stCondLst>
                                    <p:cond delay="0"/>
                                  </p:stCondLst>
                                  <p:childTnLst>
                                    <p:animEffect transition="out" filter="fade">
                                      <p:cBhvr>
                                        <p:cTn id="53" dur="500"/>
                                        <p:tgtEl>
                                          <p:spTgt spid="9"/>
                                        </p:tgtEl>
                                      </p:cBhvr>
                                    </p:animEffect>
                                    <p:set>
                                      <p:cBhvr>
                                        <p:cTn id="54" dur="1" fill="hold">
                                          <p:stCondLst>
                                            <p:cond delay="499"/>
                                          </p:stCondLst>
                                        </p:cTn>
                                        <p:tgtEl>
                                          <p:spTgt spid="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15"/>
                                        </p:tgtEl>
                                      </p:cBhvr>
                                    </p:animEffect>
                                    <p:set>
                                      <p:cBhvr>
                                        <p:cTn id="64"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Object 5"/>
          <p:cNvGraphicFramePr>
            <a:graphicFrameLocks/>
          </p:cNvGraphicFramePr>
          <p:nvPr>
            <p:extLst>
              <p:ext uri="{D42A27DB-BD31-4B8C-83A1-F6EECF244321}">
                <p14:modId xmlns:p14="http://schemas.microsoft.com/office/powerpoint/2010/main" val="2815925224"/>
              </p:ext>
            </p:extLst>
          </p:nvPr>
        </p:nvGraphicFramePr>
        <p:xfrm>
          <a:off x="750510" y="1047750"/>
          <a:ext cx="6994525" cy="3454400"/>
        </p:xfrm>
        <a:graphic>
          <a:graphicData uri="http://schemas.openxmlformats.org/presentationml/2006/ole">
            <mc:AlternateContent xmlns:mc="http://schemas.openxmlformats.org/markup-compatibility/2006">
              <mc:Choice xmlns:v="urn:schemas-microsoft-com:vml" Requires="v">
                <p:oleObj spid="_x0000_s1209" name="ClipArt" r:id="rId3" imgW="6994440" imgH="3454200" progId="">
                  <p:embed/>
                </p:oleObj>
              </mc:Choice>
              <mc:Fallback>
                <p:oleObj name="ClipArt" r:id="rId3" imgW="6994440" imgH="3454200" progId="">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510" y="1047750"/>
                        <a:ext cx="6994525" cy="345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 name="Rectangle 36"/>
          <p:cNvSpPr/>
          <p:nvPr/>
        </p:nvSpPr>
        <p:spPr>
          <a:xfrm>
            <a:off x="1981200" y="285752"/>
            <a:ext cx="4623382" cy="58477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wrap="none">
            <a:spAutoFit/>
          </a:bodyPr>
          <a:lstStyle/>
          <a:p>
            <a:pPr marL="342900" indent="-342900" eaLnBrk="0" hangingPunct="0">
              <a:spcBef>
                <a:spcPct val="20000"/>
              </a:spcBef>
            </a:pPr>
            <a:r>
              <a:rPr lang="en-US" sz="3200" b="1" i="1" dirty="0" smtClean="0">
                <a:solidFill>
                  <a:srgbClr val="FF0000"/>
                </a:solidFill>
                <a:latin typeface="Bookman Old Style" panose="02050604050505020204" pitchFamily="18" charset="0"/>
              </a:rPr>
              <a:t>What is Statistics  ?</a:t>
            </a:r>
            <a:endParaRPr lang="en-US" sz="3200" b="1" i="1" dirty="0">
              <a:solidFill>
                <a:srgbClr val="FF0000"/>
              </a:solidFill>
              <a:latin typeface="Bookman Old Style" panose="02050604050505020204" pitchFamily="18" charset="0"/>
            </a:endParaRPr>
          </a:p>
        </p:txBody>
      </p:sp>
      <p:sp>
        <p:nvSpPr>
          <p:cNvPr id="38" name="Rectangle 37"/>
          <p:cNvSpPr/>
          <p:nvPr/>
        </p:nvSpPr>
        <p:spPr>
          <a:xfrm>
            <a:off x="2070102" y="1276352"/>
            <a:ext cx="1917513" cy="584775"/>
          </a:xfrm>
          <a:prstGeom prst="rect">
            <a:avLst/>
          </a:prstGeom>
          <a:ln/>
        </p:spPr>
        <p:style>
          <a:lnRef idx="3">
            <a:schemeClr val="lt1"/>
          </a:lnRef>
          <a:fillRef idx="1">
            <a:schemeClr val="dk1"/>
          </a:fillRef>
          <a:effectRef idx="1">
            <a:schemeClr val="dk1"/>
          </a:effectRef>
          <a:fontRef idx="minor">
            <a:schemeClr val="lt1"/>
          </a:fontRef>
        </p:style>
        <p:txBody>
          <a:bodyPr wrap="none">
            <a:spAutoFit/>
          </a:bodyPr>
          <a:lstStyle/>
          <a:p>
            <a:pPr marL="342900" indent="-342900" eaLnBrk="0" hangingPunct="0">
              <a:spcBef>
                <a:spcPct val="20000"/>
              </a:spcBef>
            </a:pPr>
            <a:r>
              <a:rPr lang="en-US" sz="3200" b="1" i="1" dirty="0" smtClean="0">
                <a:solidFill>
                  <a:prstClr val="white"/>
                </a:solidFill>
              </a:rPr>
              <a:t>Collection</a:t>
            </a:r>
            <a:endParaRPr lang="en-US" sz="3200" b="1" i="1" dirty="0">
              <a:solidFill>
                <a:prstClr val="white"/>
              </a:solidFill>
            </a:endParaRPr>
          </a:p>
        </p:txBody>
      </p:sp>
      <p:sp>
        <p:nvSpPr>
          <p:cNvPr id="39" name="Rectangle 38"/>
          <p:cNvSpPr/>
          <p:nvPr/>
        </p:nvSpPr>
        <p:spPr>
          <a:xfrm>
            <a:off x="2070101" y="2114550"/>
            <a:ext cx="2356158" cy="584234"/>
          </a:xfrm>
          <a:prstGeom prst="rect">
            <a:avLst/>
          </a:prstGeom>
          <a:ln/>
        </p:spPr>
        <p:style>
          <a:lnRef idx="3">
            <a:schemeClr val="lt1"/>
          </a:lnRef>
          <a:fillRef idx="1">
            <a:schemeClr val="dk1"/>
          </a:fillRef>
          <a:effectRef idx="1">
            <a:schemeClr val="dk1"/>
          </a:effectRef>
          <a:fontRef idx="minor">
            <a:schemeClr val="lt1"/>
          </a:fontRef>
        </p:style>
        <p:txBody>
          <a:bodyPr wrap="none">
            <a:spAutoFit/>
          </a:bodyPr>
          <a:lstStyle/>
          <a:p>
            <a:pPr marL="342900" indent="-342900" eaLnBrk="0" hangingPunct="0">
              <a:spcBef>
                <a:spcPct val="20000"/>
              </a:spcBef>
            </a:pPr>
            <a:r>
              <a:rPr lang="en-US" sz="3200" b="1" i="1" dirty="0" smtClean="0">
                <a:solidFill>
                  <a:prstClr val="white"/>
                </a:solidFill>
              </a:rPr>
              <a:t>Presentation</a:t>
            </a:r>
            <a:endParaRPr lang="en-US" sz="3200" b="1" i="1" dirty="0">
              <a:solidFill>
                <a:prstClr val="white"/>
              </a:solidFill>
            </a:endParaRPr>
          </a:p>
        </p:txBody>
      </p:sp>
      <p:sp>
        <p:nvSpPr>
          <p:cNvPr id="40" name="Rectangle 39"/>
          <p:cNvSpPr/>
          <p:nvPr/>
        </p:nvSpPr>
        <p:spPr>
          <a:xfrm>
            <a:off x="2070100" y="2952752"/>
            <a:ext cx="1622560" cy="584775"/>
          </a:xfrm>
          <a:prstGeom prst="rect">
            <a:avLst/>
          </a:prstGeom>
          <a:ln/>
        </p:spPr>
        <p:style>
          <a:lnRef idx="3">
            <a:schemeClr val="lt1"/>
          </a:lnRef>
          <a:fillRef idx="1">
            <a:schemeClr val="dk1"/>
          </a:fillRef>
          <a:effectRef idx="1">
            <a:schemeClr val="dk1"/>
          </a:effectRef>
          <a:fontRef idx="minor">
            <a:schemeClr val="lt1"/>
          </a:fontRef>
        </p:style>
        <p:txBody>
          <a:bodyPr wrap="none">
            <a:spAutoFit/>
          </a:bodyPr>
          <a:lstStyle/>
          <a:p>
            <a:pPr marL="342900" indent="-342900" eaLnBrk="0" hangingPunct="0">
              <a:spcBef>
                <a:spcPct val="20000"/>
              </a:spcBef>
            </a:pPr>
            <a:r>
              <a:rPr lang="en-US" sz="3200" b="1" i="1" dirty="0" smtClean="0">
                <a:solidFill>
                  <a:prstClr val="white"/>
                </a:solidFill>
              </a:rPr>
              <a:t>Analysis</a:t>
            </a:r>
            <a:endParaRPr lang="en-US" sz="3200" b="1" i="1" dirty="0">
              <a:solidFill>
                <a:prstClr val="white"/>
              </a:solidFill>
            </a:endParaRPr>
          </a:p>
        </p:txBody>
      </p:sp>
      <p:sp>
        <p:nvSpPr>
          <p:cNvPr id="41" name="Rectangle 40"/>
          <p:cNvSpPr/>
          <p:nvPr/>
        </p:nvSpPr>
        <p:spPr>
          <a:xfrm>
            <a:off x="2057403" y="3790952"/>
            <a:ext cx="2012089" cy="584234"/>
          </a:xfrm>
          <a:prstGeom prst="rect">
            <a:avLst/>
          </a:prstGeom>
          <a:ln/>
        </p:spPr>
        <p:style>
          <a:lnRef idx="3">
            <a:schemeClr val="lt1"/>
          </a:lnRef>
          <a:fillRef idx="1">
            <a:schemeClr val="dk1"/>
          </a:fillRef>
          <a:effectRef idx="1">
            <a:schemeClr val="dk1"/>
          </a:effectRef>
          <a:fontRef idx="minor">
            <a:schemeClr val="lt1"/>
          </a:fontRef>
        </p:style>
        <p:txBody>
          <a:bodyPr wrap="none">
            <a:spAutoFit/>
          </a:bodyPr>
          <a:lstStyle/>
          <a:p>
            <a:pPr marL="342900" indent="-342900" eaLnBrk="0" hangingPunct="0">
              <a:spcBef>
                <a:spcPct val="20000"/>
              </a:spcBef>
            </a:pPr>
            <a:r>
              <a:rPr lang="en-US" sz="3200" b="1" i="1" dirty="0" smtClean="0">
                <a:solidFill>
                  <a:prstClr val="white"/>
                </a:solidFill>
              </a:rPr>
              <a:t>Conclusion</a:t>
            </a:r>
            <a:endParaRPr lang="en-US" sz="3200" b="1" i="1" dirty="0">
              <a:solidFill>
                <a:prstClr val="white"/>
              </a:solidFill>
            </a:endParaRPr>
          </a:p>
        </p:txBody>
      </p:sp>
    </p:spTree>
    <p:extLst>
      <p:ext uri="{BB962C8B-B14F-4D97-AF65-F5344CB8AC3E}">
        <p14:creationId xmlns:p14="http://schemas.microsoft.com/office/powerpoint/2010/main" val="371358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from="(-#ppt_w/2)" to="(#ppt_x)" calcmode="lin" valueType="num">
                                      <p:cBhvr>
                                        <p:cTn id="7" dur="600" fill="hold">
                                          <p:stCondLst>
                                            <p:cond delay="0"/>
                                          </p:stCondLst>
                                        </p:cTn>
                                        <p:tgtEl>
                                          <p:spTgt spid="37"/>
                                        </p:tgtEl>
                                        <p:attrNameLst>
                                          <p:attrName>ppt_x</p:attrName>
                                        </p:attrNameLst>
                                      </p:cBhvr>
                                    </p:anim>
                                    <p:anim from="0" to="-1.0" calcmode="lin" valueType="num">
                                      <p:cBhvr>
                                        <p:cTn id="8" dur="200" decel="50000" autoRev="1" fill="hold">
                                          <p:stCondLst>
                                            <p:cond delay="600"/>
                                          </p:stCondLst>
                                        </p:cTn>
                                        <p:tgtEl>
                                          <p:spTgt spid="37"/>
                                        </p:tgtEl>
                                        <p:attrNameLst>
                                          <p:attrName>xshear</p:attrName>
                                        </p:attrNameLst>
                                      </p:cBhvr>
                                    </p:anim>
                                    <p:animScale>
                                      <p:cBhvr>
                                        <p:cTn id="9" dur="200" decel="100000" autoRev="1" fill="hold">
                                          <p:stCondLst>
                                            <p:cond delay="600"/>
                                          </p:stCondLst>
                                        </p:cTn>
                                        <p:tgtEl>
                                          <p:spTgt spid="37"/>
                                        </p:tgtEl>
                                      </p:cBhvr>
                                      <p:from x="100000" y="100000"/>
                                      <p:to x="80000" y="100000"/>
                                    </p:animScale>
                                    <p:anim by="(#ppt_h/3+#ppt_w*0.1)" calcmode="lin" valueType="num">
                                      <p:cBhvr additive="sum">
                                        <p:cTn id="10" dur="200" decel="100000" autoRev="1" fill="hold">
                                          <p:stCondLst>
                                            <p:cond delay="600"/>
                                          </p:stCondLst>
                                        </p:cTn>
                                        <p:tgtEl>
                                          <p:spTgt spid="37"/>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 from="(-#ppt_w/2)" to="(#ppt_x)" calcmode="lin" valueType="num">
                                      <p:cBhvr>
                                        <p:cTn id="15" dur="600" fill="hold">
                                          <p:stCondLst>
                                            <p:cond delay="0"/>
                                          </p:stCondLst>
                                        </p:cTn>
                                        <p:tgtEl>
                                          <p:spTgt spid="38"/>
                                        </p:tgtEl>
                                        <p:attrNameLst>
                                          <p:attrName>ppt_x</p:attrName>
                                        </p:attrNameLst>
                                      </p:cBhvr>
                                    </p:anim>
                                    <p:anim from="0" to="-1.0" calcmode="lin" valueType="num">
                                      <p:cBhvr>
                                        <p:cTn id="16" dur="200" decel="50000" autoRev="1" fill="hold">
                                          <p:stCondLst>
                                            <p:cond delay="600"/>
                                          </p:stCondLst>
                                        </p:cTn>
                                        <p:tgtEl>
                                          <p:spTgt spid="38"/>
                                        </p:tgtEl>
                                        <p:attrNameLst>
                                          <p:attrName>xshear</p:attrName>
                                        </p:attrNameLst>
                                      </p:cBhvr>
                                    </p:anim>
                                    <p:animScale>
                                      <p:cBhvr>
                                        <p:cTn id="17" dur="200" decel="100000" autoRev="1" fill="hold">
                                          <p:stCondLst>
                                            <p:cond delay="600"/>
                                          </p:stCondLst>
                                        </p:cTn>
                                        <p:tgtEl>
                                          <p:spTgt spid="38"/>
                                        </p:tgtEl>
                                      </p:cBhvr>
                                      <p:from x="100000" y="100000"/>
                                      <p:to x="80000" y="100000"/>
                                    </p:animScale>
                                    <p:anim by="(#ppt_h/3+#ppt_w*0.1)" calcmode="lin" valueType="num">
                                      <p:cBhvr additive="sum">
                                        <p:cTn id="18" dur="200" decel="100000" autoRev="1" fill="hold">
                                          <p:stCondLst>
                                            <p:cond delay="600"/>
                                          </p:stCondLst>
                                        </p:cTn>
                                        <p:tgtEl>
                                          <p:spTgt spid="38"/>
                                        </p:tgtEl>
                                        <p:attrNameLst>
                                          <p:attrName>ppt_x</p:attrName>
                                        </p:attrNameLst>
                                      </p:cBhvr>
                                    </p:anim>
                                  </p:childTnLst>
                                </p:cTn>
                              </p:par>
                            </p:childTnLst>
                          </p:cTn>
                        </p:par>
                      </p:childTnLst>
                    </p:cTn>
                  </p:par>
                  <p:par>
                    <p:cTn id="19" fill="hold">
                      <p:stCondLst>
                        <p:cond delay="indefinite"/>
                      </p:stCondLst>
                      <p:childTnLst>
                        <p:par>
                          <p:cTn id="20" fill="hold">
                            <p:stCondLst>
                              <p:cond delay="0"/>
                            </p:stCondLst>
                            <p:childTnLst>
                              <p:par>
                                <p:cTn id="21" presetID="34"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anim from="(-#ppt_w/2)" to="(#ppt_x)" calcmode="lin" valueType="num">
                                      <p:cBhvr>
                                        <p:cTn id="23" dur="600" fill="hold">
                                          <p:stCondLst>
                                            <p:cond delay="0"/>
                                          </p:stCondLst>
                                        </p:cTn>
                                        <p:tgtEl>
                                          <p:spTgt spid="39"/>
                                        </p:tgtEl>
                                        <p:attrNameLst>
                                          <p:attrName>ppt_x</p:attrName>
                                        </p:attrNameLst>
                                      </p:cBhvr>
                                    </p:anim>
                                    <p:anim from="0" to="-1.0" calcmode="lin" valueType="num">
                                      <p:cBhvr>
                                        <p:cTn id="24" dur="200" decel="50000" autoRev="1" fill="hold">
                                          <p:stCondLst>
                                            <p:cond delay="600"/>
                                          </p:stCondLst>
                                        </p:cTn>
                                        <p:tgtEl>
                                          <p:spTgt spid="39"/>
                                        </p:tgtEl>
                                        <p:attrNameLst>
                                          <p:attrName>xshear</p:attrName>
                                        </p:attrNameLst>
                                      </p:cBhvr>
                                    </p:anim>
                                    <p:animScale>
                                      <p:cBhvr>
                                        <p:cTn id="25" dur="200" decel="100000" autoRev="1" fill="hold">
                                          <p:stCondLst>
                                            <p:cond delay="600"/>
                                          </p:stCondLst>
                                        </p:cTn>
                                        <p:tgtEl>
                                          <p:spTgt spid="39"/>
                                        </p:tgtEl>
                                      </p:cBhvr>
                                      <p:from x="100000" y="100000"/>
                                      <p:to x="80000" y="100000"/>
                                    </p:animScale>
                                    <p:anim by="(#ppt_h/3+#ppt_w*0.1)" calcmode="lin" valueType="num">
                                      <p:cBhvr additive="sum">
                                        <p:cTn id="26" dur="200" decel="100000" autoRev="1" fill="hold">
                                          <p:stCondLst>
                                            <p:cond delay="600"/>
                                          </p:stCondLst>
                                        </p:cTn>
                                        <p:tgtEl>
                                          <p:spTgt spid="39"/>
                                        </p:tgtEl>
                                        <p:attrNameLst>
                                          <p:attrName>ppt_x</p:attrName>
                                        </p:attrNameLst>
                                      </p:cBhvr>
                                    </p:anim>
                                  </p:childTnLst>
                                </p:cTn>
                              </p:par>
                            </p:childTnLst>
                          </p:cTn>
                        </p:par>
                      </p:childTnLst>
                    </p:cTn>
                  </p:par>
                  <p:par>
                    <p:cTn id="27" fill="hold">
                      <p:stCondLst>
                        <p:cond delay="indefinite"/>
                      </p:stCondLst>
                      <p:childTnLst>
                        <p:par>
                          <p:cTn id="28" fill="hold">
                            <p:stCondLst>
                              <p:cond delay="0"/>
                            </p:stCondLst>
                            <p:childTnLst>
                              <p:par>
                                <p:cTn id="29" presetID="34"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anim from="(-#ppt_w/2)" to="(#ppt_x)" calcmode="lin" valueType="num">
                                      <p:cBhvr>
                                        <p:cTn id="31" dur="600" fill="hold">
                                          <p:stCondLst>
                                            <p:cond delay="0"/>
                                          </p:stCondLst>
                                        </p:cTn>
                                        <p:tgtEl>
                                          <p:spTgt spid="40"/>
                                        </p:tgtEl>
                                        <p:attrNameLst>
                                          <p:attrName>ppt_x</p:attrName>
                                        </p:attrNameLst>
                                      </p:cBhvr>
                                    </p:anim>
                                    <p:anim from="0" to="-1.0" calcmode="lin" valueType="num">
                                      <p:cBhvr>
                                        <p:cTn id="32" dur="200" decel="50000" autoRev="1" fill="hold">
                                          <p:stCondLst>
                                            <p:cond delay="600"/>
                                          </p:stCondLst>
                                        </p:cTn>
                                        <p:tgtEl>
                                          <p:spTgt spid="40"/>
                                        </p:tgtEl>
                                        <p:attrNameLst>
                                          <p:attrName>xshear</p:attrName>
                                        </p:attrNameLst>
                                      </p:cBhvr>
                                    </p:anim>
                                    <p:animScale>
                                      <p:cBhvr>
                                        <p:cTn id="33" dur="200" decel="100000" autoRev="1" fill="hold">
                                          <p:stCondLst>
                                            <p:cond delay="600"/>
                                          </p:stCondLst>
                                        </p:cTn>
                                        <p:tgtEl>
                                          <p:spTgt spid="40"/>
                                        </p:tgtEl>
                                      </p:cBhvr>
                                      <p:from x="100000" y="100000"/>
                                      <p:to x="80000" y="100000"/>
                                    </p:animScale>
                                    <p:anim by="(#ppt_h/3+#ppt_w*0.1)" calcmode="lin" valueType="num">
                                      <p:cBhvr additive="sum">
                                        <p:cTn id="34" dur="200" decel="100000" autoRev="1" fill="hold">
                                          <p:stCondLst>
                                            <p:cond delay="600"/>
                                          </p:stCondLst>
                                        </p:cTn>
                                        <p:tgtEl>
                                          <p:spTgt spid="40"/>
                                        </p:tgtEl>
                                        <p:attrNameLst>
                                          <p:attrName>ppt_x</p:attrName>
                                        </p:attrNameLst>
                                      </p:cBhvr>
                                    </p:anim>
                                  </p:childTnLst>
                                </p:cTn>
                              </p:par>
                            </p:childTnLst>
                          </p:cTn>
                        </p:par>
                      </p:childTnLst>
                    </p:cTn>
                  </p:par>
                  <p:par>
                    <p:cTn id="35" fill="hold">
                      <p:stCondLst>
                        <p:cond delay="indefinite"/>
                      </p:stCondLst>
                      <p:childTnLst>
                        <p:par>
                          <p:cTn id="36" fill="hold">
                            <p:stCondLst>
                              <p:cond delay="0"/>
                            </p:stCondLst>
                            <p:childTnLst>
                              <p:par>
                                <p:cTn id="37" presetID="34"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anim from="(-#ppt_w/2)" to="(#ppt_x)" calcmode="lin" valueType="num">
                                      <p:cBhvr>
                                        <p:cTn id="39" dur="600" fill="hold">
                                          <p:stCondLst>
                                            <p:cond delay="0"/>
                                          </p:stCondLst>
                                        </p:cTn>
                                        <p:tgtEl>
                                          <p:spTgt spid="41"/>
                                        </p:tgtEl>
                                        <p:attrNameLst>
                                          <p:attrName>ppt_x</p:attrName>
                                        </p:attrNameLst>
                                      </p:cBhvr>
                                    </p:anim>
                                    <p:anim from="0" to="-1.0" calcmode="lin" valueType="num">
                                      <p:cBhvr>
                                        <p:cTn id="40" dur="200" decel="50000" autoRev="1" fill="hold">
                                          <p:stCondLst>
                                            <p:cond delay="600"/>
                                          </p:stCondLst>
                                        </p:cTn>
                                        <p:tgtEl>
                                          <p:spTgt spid="41"/>
                                        </p:tgtEl>
                                        <p:attrNameLst>
                                          <p:attrName>xshear</p:attrName>
                                        </p:attrNameLst>
                                      </p:cBhvr>
                                    </p:anim>
                                    <p:animScale>
                                      <p:cBhvr>
                                        <p:cTn id="41" dur="200" decel="100000" autoRev="1" fill="hold">
                                          <p:stCondLst>
                                            <p:cond delay="600"/>
                                          </p:stCondLst>
                                        </p:cTn>
                                        <p:tgtEl>
                                          <p:spTgt spid="41"/>
                                        </p:tgtEl>
                                      </p:cBhvr>
                                      <p:from x="100000" y="100000"/>
                                      <p:to x="80000" y="100000"/>
                                    </p:animScale>
                                    <p:anim by="(#ppt_h/3+#ppt_w*0.1)" calcmode="lin" valueType="num">
                                      <p:cBhvr additive="sum">
                                        <p:cTn id="42" dur="200" decel="100000" autoRev="1" fill="hold">
                                          <p:stCondLst>
                                            <p:cond delay="600"/>
                                          </p:stCondLst>
                                        </p:cTn>
                                        <p:tgtEl>
                                          <p:spTgt spid="41"/>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096108" y="824930"/>
            <a:ext cx="3054302" cy="217144"/>
          </a:xfrm>
          <a:prstGeom prst="round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ounded Rectangle 24"/>
          <p:cNvSpPr/>
          <p:nvPr/>
        </p:nvSpPr>
        <p:spPr>
          <a:xfrm>
            <a:off x="1120399" y="1062506"/>
            <a:ext cx="3054302" cy="217144"/>
          </a:xfrm>
          <a:prstGeom prst="round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p:nvSpPr>
        <p:spPr>
          <a:xfrm>
            <a:off x="1120399" y="1781935"/>
            <a:ext cx="4918984" cy="217144"/>
          </a:xfrm>
          <a:prstGeom prst="round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ounded Rectangle 27"/>
          <p:cNvSpPr/>
          <p:nvPr/>
        </p:nvSpPr>
        <p:spPr>
          <a:xfrm>
            <a:off x="1110341" y="1524382"/>
            <a:ext cx="4918984" cy="217144"/>
          </a:xfrm>
          <a:prstGeom prst="round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544542" y="238125"/>
            <a:ext cx="8447058" cy="338554"/>
          </a:xfrm>
          <a:prstGeom prst="rect">
            <a:avLst/>
          </a:prstGeom>
        </p:spPr>
        <p:txBody>
          <a:bodyPr wrap="square">
            <a:spAutoFit/>
          </a:bodyPr>
          <a:lstStyle/>
          <a:p>
            <a:r>
              <a:rPr lang="en-IN" sz="1600" b="1" dirty="0" smtClean="0">
                <a:solidFill>
                  <a:srgbClr val="0000CC"/>
                </a:solidFill>
              </a:rPr>
              <a:t>Q. Give </a:t>
            </a:r>
            <a:r>
              <a:rPr lang="en-IN" sz="1600" b="1" dirty="0">
                <a:solidFill>
                  <a:srgbClr val="0000CC"/>
                </a:solidFill>
              </a:rPr>
              <a:t>five examples of data that you can collect from your day to day life.</a:t>
            </a:r>
            <a:endParaRPr lang="en-US" sz="1600" b="1" i="1" dirty="0" smtClean="0">
              <a:solidFill>
                <a:srgbClr val="0000CC"/>
              </a:solidFill>
              <a:latin typeface="Cambria Math" pitchFamily="18" charset="0"/>
              <a:ea typeface="Cambria Math" pitchFamily="18" charset="0"/>
            </a:endParaRPr>
          </a:p>
        </p:txBody>
      </p:sp>
      <p:sp>
        <p:nvSpPr>
          <p:cNvPr id="8" name="Rectangle 7"/>
          <p:cNvSpPr/>
          <p:nvPr/>
        </p:nvSpPr>
        <p:spPr>
          <a:xfrm>
            <a:off x="598856" y="513617"/>
            <a:ext cx="497252" cy="338554"/>
          </a:xfrm>
          <a:prstGeom prst="rect">
            <a:avLst/>
          </a:prstGeom>
          <a:solidFill>
            <a:srgbClr val="68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1600" b="1" dirty="0" smtClean="0">
                <a:solidFill>
                  <a:schemeClr val="bg1"/>
                </a:solidFill>
                <a:latin typeface="+mj-lt"/>
                <a:ea typeface="Cambria Math" pitchFamily="18" charset="0"/>
              </a:rPr>
              <a:t>Sol.</a:t>
            </a:r>
            <a:endParaRPr lang="en-US" sz="1600" b="1" dirty="0">
              <a:solidFill>
                <a:schemeClr val="bg1"/>
              </a:solidFill>
              <a:latin typeface="+mj-lt"/>
              <a:ea typeface="Cambria Math" pitchFamily="18" charset="0"/>
            </a:endParaRPr>
          </a:p>
        </p:txBody>
      </p:sp>
      <p:sp>
        <p:nvSpPr>
          <p:cNvPr id="21" name="Rectangle 20"/>
          <p:cNvSpPr/>
          <p:nvPr/>
        </p:nvSpPr>
        <p:spPr>
          <a:xfrm>
            <a:off x="1068419" y="561975"/>
            <a:ext cx="7989857" cy="338554"/>
          </a:xfrm>
          <a:prstGeom prst="rect">
            <a:avLst/>
          </a:prstGeom>
        </p:spPr>
        <p:txBody>
          <a:bodyPr wrap="square">
            <a:spAutoFit/>
          </a:bodyPr>
          <a:lstStyle/>
          <a:p>
            <a:r>
              <a:rPr lang="en-IN" sz="1600" dirty="0"/>
              <a:t>Five examples of data that we can gather from our day to day life are :</a:t>
            </a:r>
            <a:endParaRPr lang="en-US" sz="1600" b="1" i="1" dirty="0" smtClean="0">
              <a:solidFill>
                <a:srgbClr val="00B0F0"/>
              </a:solidFill>
              <a:latin typeface="Cambria Math" pitchFamily="18" charset="0"/>
              <a:ea typeface="Cambria Math" pitchFamily="18" charset="0"/>
            </a:endParaRPr>
          </a:p>
        </p:txBody>
      </p:sp>
      <p:sp>
        <p:nvSpPr>
          <p:cNvPr id="23" name="Rectangle 22"/>
          <p:cNvSpPr/>
          <p:nvPr/>
        </p:nvSpPr>
        <p:spPr>
          <a:xfrm>
            <a:off x="1069979" y="752475"/>
            <a:ext cx="3080435" cy="338554"/>
          </a:xfrm>
          <a:prstGeom prst="rect">
            <a:avLst/>
          </a:prstGeom>
        </p:spPr>
        <p:txBody>
          <a:bodyPr wrap="square">
            <a:spAutoFit/>
          </a:bodyPr>
          <a:lstStyle/>
          <a:p>
            <a:r>
              <a:rPr lang="en-IN" sz="1600" dirty="0"/>
              <a:t>(i) Number of students in our class.</a:t>
            </a:r>
            <a:endParaRPr lang="en-US" sz="1600" b="1" i="1" dirty="0" smtClean="0">
              <a:solidFill>
                <a:srgbClr val="00B0F0"/>
              </a:solidFill>
              <a:latin typeface="Cambria Math" pitchFamily="18" charset="0"/>
              <a:ea typeface="Cambria Math" pitchFamily="18" charset="0"/>
            </a:endParaRPr>
          </a:p>
        </p:txBody>
      </p:sp>
      <p:sp>
        <p:nvSpPr>
          <p:cNvPr id="26" name="Rectangle 25"/>
          <p:cNvSpPr/>
          <p:nvPr/>
        </p:nvSpPr>
        <p:spPr>
          <a:xfrm>
            <a:off x="1069979" y="990600"/>
            <a:ext cx="3080435" cy="338554"/>
          </a:xfrm>
          <a:prstGeom prst="rect">
            <a:avLst/>
          </a:prstGeom>
        </p:spPr>
        <p:txBody>
          <a:bodyPr wrap="square">
            <a:spAutoFit/>
          </a:bodyPr>
          <a:lstStyle/>
          <a:p>
            <a:r>
              <a:rPr lang="en-IN" sz="1600" dirty="0"/>
              <a:t>(ii) Number of fans in our school.</a:t>
            </a:r>
            <a:endParaRPr lang="en-US" sz="1600" b="1" i="1" dirty="0" smtClean="0">
              <a:solidFill>
                <a:srgbClr val="00B0F0"/>
              </a:solidFill>
              <a:latin typeface="Cambria Math" pitchFamily="18" charset="0"/>
              <a:ea typeface="Cambria Math" pitchFamily="18" charset="0"/>
            </a:endParaRPr>
          </a:p>
        </p:txBody>
      </p:sp>
      <p:sp>
        <p:nvSpPr>
          <p:cNvPr id="38" name="Rectangle 37"/>
          <p:cNvSpPr/>
          <p:nvPr/>
        </p:nvSpPr>
        <p:spPr>
          <a:xfrm>
            <a:off x="1041400" y="1463675"/>
            <a:ext cx="5842000" cy="338554"/>
          </a:xfrm>
          <a:prstGeom prst="rect">
            <a:avLst/>
          </a:prstGeom>
        </p:spPr>
        <p:txBody>
          <a:bodyPr wrap="square">
            <a:spAutoFit/>
          </a:bodyPr>
          <a:lstStyle/>
          <a:p>
            <a:r>
              <a:rPr lang="en-IN" sz="1600" dirty="0"/>
              <a:t>(iv) Election results obtained from television or newspapers.</a:t>
            </a:r>
            <a:endParaRPr lang="en-US" sz="1600" b="1" i="1" dirty="0" smtClean="0">
              <a:solidFill>
                <a:srgbClr val="00B0F0"/>
              </a:solidFill>
              <a:latin typeface="Cambria Math" pitchFamily="18" charset="0"/>
              <a:ea typeface="Cambria Math" pitchFamily="18" charset="0"/>
            </a:endParaRPr>
          </a:p>
        </p:txBody>
      </p:sp>
      <p:sp>
        <p:nvSpPr>
          <p:cNvPr id="39" name="Rectangle 38"/>
          <p:cNvSpPr/>
          <p:nvPr/>
        </p:nvSpPr>
        <p:spPr>
          <a:xfrm>
            <a:off x="1041400" y="1717675"/>
            <a:ext cx="5842000" cy="338554"/>
          </a:xfrm>
          <a:prstGeom prst="rect">
            <a:avLst/>
          </a:prstGeom>
        </p:spPr>
        <p:txBody>
          <a:bodyPr wrap="square">
            <a:spAutoFit/>
          </a:bodyPr>
          <a:lstStyle/>
          <a:p>
            <a:r>
              <a:rPr lang="en-IN" sz="1600" dirty="0"/>
              <a:t>(v) Literacy rate figures obtained from Educational Survey.</a:t>
            </a:r>
            <a:endParaRPr lang="en-US" sz="1600" b="1" i="1" dirty="0" smtClean="0">
              <a:solidFill>
                <a:srgbClr val="00B0F0"/>
              </a:solidFill>
              <a:latin typeface="Cambria Math" pitchFamily="18" charset="0"/>
              <a:ea typeface="Cambria Math" pitchFamily="18" charset="0"/>
            </a:endParaRPr>
          </a:p>
        </p:txBody>
      </p:sp>
      <p:sp>
        <p:nvSpPr>
          <p:cNvPr id="40" name="Rectangle 39"/>
          <p:cNvSpPr/>
          <p:nvPr/>
        </p:nvSpPr>
        <p:spPr>
          <a:xfrm>
            <a:off x="1066800" y="1967329"/>
            <a:ext cx="6858000" cy="338554"/>
          </a:xfrm>
          <a:prstGeom prst="rect">
            <a:avLst/>
          </a:prstGeom>
        </p:spPr>
        <p:txBody>
          <a:bodyPr wrap="square">
            <a:spAutoFit/>
          </a:bodyPr>
          <a:lstStyle/>
          <a:p>
            <a:r>
              <a:rPr lang="en-IN" sz="1600" dirty="0"/>
              <a:t>Of course, remember that there can be many more different answers.</a:t>
            </a:r>
            <a:endParaRPr lang="en-US" sz="1600" b="1" i="1" dirty="0" smtClean="0">
              <a:solidFill>
                <a:srgbClr val="00B0F0"/>
              </a:solidFill>
              <a:latin typeface="Cambria Math" pitchFamily="18" charset="0"/>
              <a:ea typeface="Cambria Math" pitchFamily="18" charset="0"/>
            </a:endParaRPr>
          </a:p>
        </p:txBody>
      </p:sp>
      <p:sp>
        <p:nvSpPr>
          <p:cNvPr id="14" name="Rectangle 13"/>
          <p:cNvSpPr/>
          <p:nvPr/>
        </p:nvSpPr>
        <p:spPr>
          <a:xfrm>
            <a:off x="590550" y="2312765"/>
            <a:ext cx="6496050" cy="338554"/>
          </a:xfrm>
          <a:prstGeom prst="rect">
            <a:avLst/>
          </a:prstGeom>
        </p:spPr>
        <p:txBody>
          <a:bodyPr wrap="square">
            <a:spAutoFit/>
          </a:bodyPr>
          <a:lstStyle/>
          <a:p>
            <a:r>
              <a:rPr lang="en-IN" sz="1600" b="1" dirty="0" smtClean="0">
                <a:solidFill>
                  <a:srgbClr val="0000CC"/>
                </a:solidFill>
              </a:rPr>
              <a:t>Q.  Classify </a:t>
            </a:r>
            <a:r>
              <a:rPr lang="en-IN" sz="1600" b="1" dirty="0">
                <a:solidFill>
                  <a:srgbClr val="0000CC"/>
                </a:solidFill>
              </a:rPr>
              <a:t>the data in Q.1 above as </a:t>
            </a:r>
            <a:r>
              <a:rPr lang="en-IN" sz="1600" b="1" dirty="0" smtClean="0">
                <a:solidFill>
                  <a:srgbClr val="0000CC"/>
                </a:solidFill>
              </a:rPr>
              <a:t>primary </a:t>
            </a:r>
            <a:r>
              <a:rPr lang="en-IN" sz="1600" b="1" dirty="0">
                <a:solidFill>
                  <a:srgbClr val="0000CC"/>
                </a:solidFill>
              </a:rPr>
              <a:t>or secondary </a:t>
            </a:r>
            <a:r>
              <a:rPr lang="en-IN" sz="1600" b="1" dirty="0" smtClean="0">
                <a:solidFill>
                  <a:srgbClr val="0000CC"/>
                </a:solidFill>
              </a:rPr>
              <a:t>data</a:t>
            </a:r>
          </a:p>
        </p:txBody>
      </p:sp>
      <p:sp>
        <p:nvSpPr>
          <p:cNvPr id="15" name="Rectangle 14"/>
          <p:cNvSpPr/>
          <p:nvPr/>
        </p:nvSpPr>
        <p:spPr>
          <a:xfrm>
            <a:off x="565608" y="2743200"/>
            <a:ext cx="497252" cy="338554"/>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en-US" sz="1600" b="1" dirty="0" smtClean="0">
                <a:latin typeface="+mj-lt"/>
                <a:ea typeface="Cambria Math" pitchFamily="18" charset="0"/>
              </a:rPr>
              <a:t>Sol.</a:t>
            </a:r>
            <a:endParaRPr lang="en-US" sz="1600" b="1" dirty="0">
              <a:latin typeface="+mj-lt"/>
              <a:ea typeface="Cambria Math" pitchFamily="18" charset="0"/>
            </a:endParaRPr>
          </a:p>
        </p:txBody>
      </p:sp>
      <p:sp>
        <p:nvSpPr>
          <p:cNvPr id="19" name="Rectangle 18"/>
          <p:cNvSpPr/>
          <p:nvPr/>
        </p:nvSpPr>
        <p:spPr>
          <a:xfrm>
            <a:off x="1066800" y="3056264"/>
            <a:ext cx="1580750" cy="338554"/>
          </a:xfrm>
          <a:prstGeom prst="rect">
            <a:avLst/>
          </a:prstGeom>
        </p:spPr>
        <p:txBody>
          <a:bodyPr wrap="square">
            <a:spAutoFit/>
          </a:bodyPr>
          <a:lstStyle/>
          <a:p>
            <a:r>
              <a:rPr lang="en-IN" sz="1600" dirty="0"/>
              <a:t>Secondary data; </a:t>
            </a:r>
            <a:endParaRPr lang="en-US" sz="1600" b="1" i="1" dirty="0" smtClean="0">
              <a:solidFill>
                <a:srgbClr val="00B0F0"/>
              </a:solidFill>
              <a:latin typeface="Cambria Math" pitchFamily="18" charset="0"/>
              <a:ea typeface="Cambria Math" pitchFamily="18" charset="0"/>
            </a:endParaRPr>
          </a:p>
        </p:txBody>
      </p:sp>
      <p:sp>
        <p:nvSpPr>
          <p:cNvPr id="20" name="Rectangle 19"/>
          <p:cNvSpPr/>
          <p:nvPr/>
        </p:nvSpPr>
        <p:spPr>
          <a:xfrm>
            <a:off x="1066800" y="2724150"/>
            <a:ext cx="1580750" cy="338554"/>
          </a:xfrm>
          <a:prstGeom prst="rect">
            <a:avLst/>
          </a:prstGeom>
        </p:spPr>
        <p:txBody>
          <a:bodyPr wrap="square">
            <a:spAutoFit/>
          </a:bodyPr>
          <a:lstStyle/>
          <a:p>
            <a:r>
              <a:rPr lang="en-IN" sz="1600" dirty="0"/>
              <a:t>Primary data ; </a:t>
            </a:r>
            <a:endParaRPr lang="en-US" sz="1600" b="1" i="1" dirty="0" smtClean="0">
              <a:solidFill>
                <a:srgbClr val="00B0F0"/>
              </a:solidFill>
              <a:latin typeface="Cambria Math" pitchFamily="18" charset="0"/>
              <a:ea typeface="Cambria Math" pitchFamily="18" charset="0"/>
            </a:endParaRPr>
          </a:p>
        </p:txBody>
      </p:sp>
      <p:sp>
        <p:nvSpPr>
          <p:cNvPr id="18" name="Rectangle 17"/>
          <p:cNvSpPr/>
          <p:nvPr/>
        </p:nvSpPr>
        <p:spPr>
          <a:xfrm>
            <a:off x="578202" y="3362327"/>
            <a:ext cx="7870473" cy="1076221"/>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IN" sz="1600" b="1" dirty="0" smtClean="0">
                <a:solidFill>
                  <a:srgbClr val="FFFF00"/>
                </a:solidFill>
              </a:rPr>
              <a:t>Primary data </a:t>
            </a:r>
            <a:r>
              <a:rPr lang="en-IN" sz="1600" b="1" dirty="0" smtClean="0">
                <a:solidFill>
                  <a:schemeClr val="bg1"/>
                </a:solidFill>
              </a:rPr>
              <a:t>: </a:t>
            </a:r>
            <a:r>
              <a:rPr lang="en-IN" sz="1600" dirty="0" smtClean="0">
                <a:solidFill>
                  <a:schemeClr val="bg1"/>
                </a:solidFill>
              </a:rPr>
              <a:t>When the information is collected by the investigator himself with a definite    </a:t>
            </a:r>
          </a:p>
          <a:p>
            <a:r>
              <a:rPr lang="en-IN" sz="1600" dirty="0" smtClean="0">
                <a:solidFill>
                  <a:schemeClr val="bg1"/>
                </a:solidFill>
              </a:rPr>
              <a:t>                          objective in his mind.</a:t>
            </a:r>
          </a:p>
          <a:p>
            <a:endParaRPr lang="en-IN" sz="1600" dirty="0">
              <a:solidFill>
                <a:schemeClr val="bg1"/>
              </a:solidFill>
            </a:endParaRPr>
          </a:p>
          <a:p>
            <a:r>
              <a:rPr lang="en-IN" sz="1600" dirty="0" smtClean="0">
                <a:solidFill>
                  <a:schemeClr val="bg1"/>
                </a:solidFill>
              </a:rPr>
              <a:t> </a:t>
            </a:r>
            <a:endParaRPr lang="en-US" sz="1600" b="1" i="1" dirty="0" smtClean="0">
              <a:solidFill>
                <a:schemeClr val="bg1"/>
              </a:solidFill>
              <a:latin typeface="Cambria Math" pitchFamily="18" charset="0"/>
              <a:ea typeface="Cambria Math" pitchFamily="18" charset="0"/>
            </a:endParaRPr>
          </a:p>
        </p:txBody>
      </p:sp>
      <p:sp>
        <p:nvSpPr>
          <p:cNvPr id="22" name="Rectangle 21"/>
          <p:cNvSpPr/>
          <p:nvPr/>
        </p:nvSpPr>
        <p:spPr>
          <a:xfrm>
            <a:off x="568677" y="4019551"/>
            <a:ext cx="7803798" cy="830228"/>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IN" sz="1600" b="1" dirty="0" smtClean="0">
                <a:solidFill>
                  <a:srgbClr val="FFFF00"/>
                </a:solidFill>
              </a:rPr>
              <a:t>Secondary </a:t>
            </a:r>
            <a:r>
              <a:rPr lang="en-IN" sz="1600" b="1" dirty="0">
                <a:solidFill>
                  <a:srgbClr val="FFFF00"/>
                </a:solidFill>
              </a:rPr>
              <a:t>data: </a:t>
            </a:r>
            <a:r>
              <a:rPr lang="en-IN" sz="1600" dirty="0">
                <a:solidFill>
                  <a:schemeClr val="bg1"/>
                </a:solidFill>
              </a:rPr>
              <a:t>When the information is </a:t>
            </a:r>
            <a:r>
              <a:rPr lang="en-IN" sz="1600" dirty="0" smtClean="0">
                <a:solidFill>
                  <a:schemeClr val="bg1"/>
                </a:solidFill>
              </a:rPr>
              <a:t>gathered from a source which already had the </a:t>
            </a:r>
          </a:p>
          <a:p>
            <a:r>
              <a:rPr lang="en-IN" sz="1600" dirty="0" smtClean="0">
                <a:solidFill>
                  <a:schemeClr val="bg1"/>
                </a:solidFill>
              </a:rPr>
              <a:t>                               information stored this data which has been collected by someone else.</a:t>
            </a:r>
          </a:p>
          <a:p>
            <a:r>
              <a:rPr lang="en-IN" sz="1600" dirty="0" smtClean="0">
                <a:solidFill>
                  <a:schemeClr val="bg1"/>
                </a:solidFill>
              </a:rPr>
              <a:t> </a:t>
            </a:r>
            <a:endParaRPr lang="en-US" sz="1600" b="1" i="1" dirty="0" smtClean="0">
              <a:solidFill>
                <a:schemeClr val="bg1"/>
              </a:solidFill>
              <a:latin typeface="Cambria Math" pitchFamily="18" charset="0"/>
              <a:ea typeface="Cambria Math" pitchFamily="18" charset="0"/>
            </a:endParaRPr>
          </a:p>
        </p:txBody>
      </p:sp>
      <p:sp>
        <p:nvSpPr>
          <p:cNvPr id="17" name="Rectangle 16"/>
          <p:cNvSpPr/>
          <p:nvPr/>
        </p:nvSpPr>
        <p:spPr>
          <a:xfrm>
            <a:off x="2665352" y="2724150"/>
            <a:ext cx="1580750" cy="338554"/>
          </a:xfrm>
          <a:prstGeom prst="rect">
            <a:avLst/>
          </a:prstGeom>
        </p:spPr>
        <p:txBody>
          <a:bodyPr wrap="square">
            <a:spAutoFit/>
          </a:bodyPr>
          <a:lstStyle/>
          <a:p>
            <a:r>
              <a:rPr lang="en-IN" sz="1600" dirty="0"/>
              <a:t>(i), (ii) and (iii)</a:t>
            </a:r>
            <a:endParaRPr lang="en-US" sz="1600" b="1" i="1" dirty="0">
              <a:solidFill>
                <a:srgbClr val="00B0F0"/>
              </a:solidFill>
              <a:latin typeface="Cambria Math" pitchFamily="18" charset="0"/>
              <a:ea typeface="Cambria Math" pitchFamily="18" charset="0"/>
            </a:endParaRPr>
          </a:p>
        </p:txBody>
      </p:sp>
      <p:sp>
        <p:nvSpPr>
          <p:cNvPr id="24" name="Rectangle 23"/>
          <p:cNvSpPr/>
          <p:nvPr/>
        </p:nvSpPr>
        <p:spPr>
          <a:xfrm>
            <a:off x="2647550" y="3051918"/>
            <a:ext cx="1580750" cy="338554"/>
          </a:xfrm>
          <a:prstGeom prst="rect">
            <a:avLst/>
          </a:prstGeom>
        </p:spPr>
        <p:txBody>
          <a:bodyPr wrap="square">
            <a:spAutoFit/>
          </a:bodyPr>
          <a:lstStyle/>
          <a:p>
            <a:r>
              <a:rPr lang="en-IN" sz="1600" dirty="0"/>
              <a:t>(iv) and (v).</a:t>
            </a:r>
            <a:endParaRPr lang="en-US" sz="1600" b="1" i="1" dirty="0">
              <a:solidFill>
                <a:srgbClr val="00B0F0"/>
              </a:solidFill>
              <a:latin typeface="Cambria Math" pitchFamily="18" charset="0"/>
              <a:ea typeface="Cambria Math" pitchFamily="18" charset="0"/>
            </a:endParaRPr>
          </a:p>
        </p:txBody>
      </p:sp>
      <p:sp>
        <p:nvSpPr>
          <p:cNvPr id="27" name="Rounded Rectangle 26"/>
          <p:cNvSpPr/>
          <p:nvPr/>
        </p:nvSpPr>
        <p:spPr>
          <a:xfrm>
            <a:off x="1121267" y="1308225"/>
            <a:ext cx="4153897" cy="184027"/>
          </a:xfrm>
          <a:prstGeom prst="round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p:cNvSpPr/>
          <p:nvPr/>
        </p:nvSpPr>
        <p:spPr>
          <a:xfrm>
            <a:off x="1041400" y="1209675"/>
            <a:ext cx="4711700" cy="338554"/>
          </a:xfrm>
          <a:prstGeom prst="rect">
            <a:avLst/>
          </a:prstGeom>
        </p:spPr>
        <p:txBody>
          <a:bodyPr wrap="square">
            <a:spAutoFit/>
          </a:bodyPr>
          <a:lstStyle/>
          <a:p>
            <a:r>
              <a:rPr lang="en-IN" sz="1600" dirty="0"/>
              <a:t>(iii) Electricity bills of our house for last two years.</a:t>
            </a:r>
            <a:endParaRPr lang="en-US" sz="1600" b="1" i="1" dirty="0" smtClean="0">
              <a:solidFill>
                <a:srgbClr val="00B0F0"/>
              </a:solidFill>
              <a:latin typeface="Cambria Math" pitchFamily="18" charset="0"/>
              <a:ea typeface="Cambria Math" pitchFamily="18" charset="0"/>
            </a:endParaRPr>
          </a:p>
        </p:txBody>
      </p:sp>
    </p:spTree>
    <p:extLst>
      <p:ext uri="{BB962C8B-B14F-4D97-AF65-F5344CB8AC3E}">
        <p14:creationId xmlns:p14="http://schemas.microsoft.com/office/powerpoint/2010/main" val="413495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wipe(left)">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left)">
                                      <p:cBhvr>
                                        <p:cTn id="47" dur="5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5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4">
                                            <p:txEl>
                                              <p:pRg st="0" end="0"/>
                                            </p:txEl>
                                          </p:spTgt>
                                        </p:tgtEl>
                                        <p:attrNameLst>
                                          <p:attrName>style.visibility</p:attrName>
                                        </p:attrNameLst>
                                      </p:cBhvr>
                                      <p:to>
                                        <p:strVal val="visible"/>
                                      </p:to>
                                    </p:set>
                                    <p:animEffect transition="in" filter="wipe(left)">
                                      <p:cBhvr>
                                        <p:cTn id="62" dur="500"/>
                                        <p:tgtEl>
                                          <p:spTgt spid="1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left)">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left)">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wipe(left)">
                                      <p:cBhvr>
                                        <p:cTn id="77" dur="500"/>
                                        <p:tgtEl>
                                          <p:spTgt spid="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left)">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wipe(left)">
                                      <p:cBhvr>
                                        <p:cTn id="87" dur="500"/>
                                        <p:tgtEl>
                                          <p:spTgt spid="2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wipe(left)">
                                      <p:cBhvr>
                                        <p:cTn id="92" dur="500"/>
                                        <p:tgtEl>
                                          <p:spTgt spid="1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2"/>
                                        </p:tgtEl>
                                      </p:cBhvr>
                                    </p:animEffect>
                                    <p:set>
                                      <p:cBhvr>
                                        <p:cTn id="97" dur="1" fill="hold">
                                          <p:stCondLst>
                                            <p:cond delay="499"/>
                                          </p:stCondLst>
                                        </p:cTn>
                                        <p:tgtEl>
                                          <p:spTgt spid="2"/>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25"/>
                                        </p:tgtEl>
                                      </p:cBhvr>
                                    </p:animEffect>
                                    <p:set>
                                      <p:cBhvr>
                                        <p:cTn id="100" dur="1" fill="hold">
                                          <p:stCondLst>
                                            <p:cond delay="499"/>
                                          </p:stCondLst>
                                        </p:cTn>
                                        <p:tgtEl>
                                          <p:spTgt spid="25"/>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27"/>
                                        </p:tgtEl>
                                      </p:cBhvr>
                                    </p:animEffect>
                                    <p:set>
                                      <p:cBhvr>
                                        <p:cTn id="103" dur="1" fill="hold">
                                          <p:stCondLst>
                                            <p:cond delay="499"/>
                                          </p:stCondLst>
                                        </p:cTn>
                                        <p:tgtEl>
                                          <p:spTgt spid="27"/>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left)">
                                      <p:cBhvr>
                                        <p:cTn id="108" dur="500"/>
                                        <p:tgtEl>
                                          <p:spTgt spid="19"/>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wipe(left)">
                                      <p:cBhvr>
                                        <p:cTn id="113" dur="500"/>
                                        <p:tgtEl>
                                          <p:spTgt spid="28"/>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wipe(left)">
                                      <p:cBhvr>
                                        <p:cTn id="118" dur="500"/>
                                        <p:tgtEl>
                                          <p:spTgt spid="29"/>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24"/>
                                        </p:tgtEl>
                                        <p:attrNameLst>
                                          <p:attrName>style.visibility</p:attrName>
                                        </p:attrNameLst>
                                      </p:cBhvr>
                                      <p:to>
                                        <p:strVal val="visible"/>
                                      </p:to>
                                    </p:set>
                                    <p:animEffect transition="in" filter="wipe(left)">
                                      <p:cBhvr>
                                        <p:cTn id="123" dur="500"/>
                                        <p:tgtEl>
                                          <p:spTgt spid="24"/>
                                        </p:tgtEl>
                                      </p:cBhvr>
                                    </p:animEffect>
                                  </p:childTnLst>
                                </p:cTn>
                              </p:par>
                            </p:childTnLst>
                          </p:cTn>
                        </p:par>
                        <p:par>
                          <p:cTn id="124" fill="hold">
                            <p:stCondLst>
                              <p:cond delay="500"/>
                            </p:stCondLst>
                            <p:childTnLst>
                              <p:par>
                                <p:cTn id="125" presetID="10" presetClass="exit" presetSubtype="0" fill="hold" grpId="1" nodeType="afterEffect">
                                  <p:stCondLst>
                                    <p:cond delay="0"/>
                                  </p:stCondLst>
                                  <p:childTnLst>
                                    <p:animEffect transition="out" filter="fade">
                                      <p:cBhvr>
                                        <p:cTn id="126" dur="500"/>
                                        <p:tgtEl>
                                          <p:spTgt spid="28"/>
                                        </p:tgtEl>
                                      </p:cBhvr>
                                    </p:animEffect>
                                    <p:set>
                                      <p:cBhvr>
                                        <p:cTn id="127" dur="1" fill="hold">
                                          <p:stCondLst>
                                            <p:cond delay="499"/>
                                          </p:stCondLst>
                                        </p:cTn>
                                        <p:tgtEl>
                                          <p:spTgt spid="28"/>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29"/>
                                        </p:tgtEl>
                                      </p:cBhvr>
                                    </p:animEffect>
                                    <p:set>
                                      <p:cBhvr>
                                        <p:cTn id="130"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5" grpId="0" animBg="1"/>
      <p:bldP spid="25" grpId="1" animBg="1"/>
      <p:bldP spid="29" grpId="0" animBg="1"/>
      <p:bldP spid="29" grpId="1" animBg="1"/>
      <p:bldP spid="28" grpId="0" animBg="1"/>
      <p:bldP spid="28" grpId="1" animBg="1"/>
      <p:bldP spid="5" grpId="0" build="allAtOnce"/>
      <p:bldP spid="8" grpId="0" animBg="1"/>
      <p:bldP spid="21" grpId="0"/>
      <p:bldP spid="23" grpId="0"/>
      <p:bldP spid="26" grpId="0"/>
      <p:bldP spid="38" grpId="0"/>
      <p:bldP spid="39" grpId="0"/>
      <p:bldP spid="40" grpId="0"/>
      <p:bldP spid="14" grpId="0" build="allAtOnce"/>
      <p:bldP spid="15" grpId="0" animBg="1"/>
      <p:bldP spid="19" grpId="0"/>
      <p:bldP spid="20" grpId="0"/>
      <p:bldP spid="18" grpId="0" animBg="1"/>
      <p:bldP spid="22" grpId="0" animBg="1"/>
      <p:bldP spid="17" grpId="0"/>
      <p:bldP spid="24" grpId="0"/>
      <p:bldP spid="27" grpId="0" animBg="1"/>
      <p:bldP spid="27" grpId="1" animBg="1"/>
      <p:bldP spid="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4029223" y="1971587"/>
            <a:ext cx="1085554"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2</a:t>
            </a:r>
            <a:endParaRPr lang="en-US" sz="2000" b="1" dirty="0">
              <a:solidFill>
                <a:prstClr val="black"/>
              </a:solidFill>
            </a:endParaRPr>
          </a:p>
        </p:txBody>
      </p:sp>
    </p:spTree>
    <p:extLst>
      <p:ext uri="{BB962C8B-B14F-4D97-AF65-F5344CB8AC3E}">
        <p14:creationId xmlns:p14="http://schemas.microsoft.com/office/powerpoint/2010/main" val="608388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2800" y="329294"/>
            <a:ext cx="2194832" cy="323165"/>
          </a:xfrm>
          <a:prstGeom prst="rect">
            <a:avLst/>
          </a:prstGeom>
          <a:solidFill>
            <a:schemeClr val="bg2">
              <a:lumMod val="75000"/>
            </a:schemeClr>
          </a:solidFill>
          <a:ln>
            <a:solidFill>
              <a:schemeClr val="tx1"/>
            </a:solidFill>
          </a:ln>
        </p:spPr>
        <p:txBody>
          <a:bodyPr wrap="none" rtlCol="0">
            <a:spAutoFit/>
          </a:bodyPr>
          <a:lstStyle/>
          <a:p>
            <a:r>
              <a:rPr lang="en-US" sz="1500" dirty="0" smtClean="0">
                <a:solidFill>
                  <a:prstClr val="black"/>
                </a:solidFill>
                <a:latin typeface="Bookman Old Style" panose="02050604050505020204" pitchFamily="18" charset="0"/>
              </a:rPr>
              <a:t>Types of Presentation</a:t>
            </a:r>
            <a:endParaRPr lang="en-US" sz="1500" dirty="0">
              <a:solidFill>
                <a:prstClr val="black"/>
              </a:solidFill>
              <a:latin typeface="Bookman Old Style" panose="02050604050505020204" pitchFamily="18" charset="0"/>
            </a:endParaRPr>
          </a:p>
        </p:txBody>
      </p:sp>
      <p:grpSp>
        <p:nvGrpSpPr>
          <p:cNvPr id="3" name="Group 2"/>
          <p:cNvGrpSpPr/>
          <p:nvPr/>
        </p:nvGrpSpPr>
        <p:grpSpPr>
          <a:xfrm>
            <a:off x="1600200" y="713924"/>
            <a:ext cx="5715000" cy="519247"/>
            <a:chOff x="1751806" y="1447800"/>
            <a:chExt cx="6020594" cy="722811"/>
          </a:xfrm>
        </p:grpSpPr>
        <p:cxnSp>
          <p:nvCxnSpPr>
            <p:cNvPr id="4" name="Straight Connector 3"/>
            <p:cNvCxnSpPr/>
            <p:nvPr/>
          </p:nvCxnSpPr>
          <p:spPr>
            <a:xfrm rot="5400000">
              <a:off x="4542674" y="1600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752600" y="1776548"/>
              <a:ext cx="6019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a:off x="1562100" y="1967048"/>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4505367" y="1979317"/>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7569631" y="1966254"/>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640260" y="1305378"/>
            <a:ext cx="2392001" cy="323165"/>
          </a:xfrm>
          <a:prstGeom prst="rect">
            <a:avLst/>
          </a:prstGeom>
          <a:solidFill>
            <a:schemeClr val="tx2">
              <a:lumMod val="40000"/>
              <a:lumOff val="60000"/>
            </a:schemeClr>
          </a:solidFill>
          <a:ln>
            <a:solidFill>
              <a:schemeClr val="tx1"/>
            </a:solidFill>
          </a:ln>
        </p:spPr>
        <p:txBody>
          <a:bodyPr wrap="none" rtlCol="0">
            <a:spAutoFit/>
          </a:bodyPr>
          <a:lstStyle/>
          <a:p>
            <a:r>
              <a:rPr lang="en-US" sz="1500" dirty="0" smtClean="0">
                <a:solidFill>
                  <a:prstClr val="black"/>
                </a:solidFill>
                <a:latin typeface="Bookman Old Style" panose="02050604050505020204" pitchFamily="18" charset="0"/>
              </a:rPr>
              <a:t>Numerical Presentation</a:t>
            </a:r>
            <a:endParaRPr lang="en-US" sz="1500" dirty="0">
              <a:solidFill>
                <a:prstClr val="black"/>
              </a:solidFill>
              <a:latin typeface="Bookman Old Style" panose="02050604050505020204" pitchFamily="18" charset="0"/>
            </a:endParaRPr>
          </a:p>
        </p:txBody>
      </p:sp>
      <p:sp>
        <p:nvSpPr>
          <p:cNvPr id="10" name="TextBox 9"/>
          <p:cNvSpPr txBox="1"/>
          <p:nvPr/>
        </p:nvSpPr>
        <p:spPr>
          <a:xfrm>
            <a:off x="3276600" y="1318078"/>
            <a:ext cx="2348720" cy="323165"/>
          </a:xfrm>
          <a:prstGeom prst="rect">
            <a:avLst/>
          </a:prstGeom>
          <a:solidFill>
            <a:schemeClr val="tx2">
              <a:lumMod val="40000"/>
              <a:lumOff val="60000"/>
            </a:schemeClr>
          </a:solidFill>
          <a:ln>
            <a:solidFill>
              <a:schemeClr val="tx1"/>
            </a:solidFill>
          </a:ln>
        </p:spPr>
        <p:txBody>
          <a:bodyPr wrap="none" rtlCol="0">
            <a:spAutoFit/>
          </a:bodyPr>
          <a:lstStyle/>
          <a:p>
            <a:r>
              <a:rPr lang="en-US" sz="1500" dirty="0" smtClean="0">
                <a:solidFill>
                  <a:prstClr val="black"/>
                </a:solidFill>
                <a:latin typeface="Bookman Old Style" panose="02050604050505020204" pitchFamily="18" charset="0"/>
              </a:rPr>
              <a:t>Graphical Presentation</a:t>
            </a:r>
            <a:endParaRPr lang="en-US" sz="1500" dirty="0">
              <a:solidFill>
                <a:prstClr val="black"/>
              </a:solidFill>
              <a:latin typeface="Bookman Old Style" panose="02050604050505020204" pitchFamily="18" charset="0"/>
            </a:endParaRPr>
          </a:p>
        </p:txBody>
      </p:sp>
      <p:sp>
        <p:nvSpPr>
          <p:cNvPr id="11" name="TextBox 10"/>
          <p:cNvSpPr txBox="1"/>
          <p:nvPr/>
        </p:nvSpPr>
        <p:spPr>
          <a:xfrm>
            <a:off x="5816604" y="1318078"/>
            <a:ext cx="2755883" cy="323165"/>
          </a:xfrm>
          <a:prstGeom prst="rect">
            <a:avLst/>
          </a:prstGeom>
          <a:solidFill>
            <a:schemeClr val="tx2">
              <a:lumMod val="40000"/>
              <a:lumOff val="60000"/>
            </a:schemeClr>
          </a:solidFill>
          <a:ln>
            <a:solidFill>
              <a:schemeClr val="tx1"/>
            </a:solidFill>
          </a:ln>
        </p:spPr>
        <p:txBody>
          <a:bodyPr wrap="none" rtlCol="0">
            <a:spAutoFit/>
          </a:bodyPr>
          <a:lstStyle/>
          <a:p>
            <a:r>
              <a:rPr lang="en-US" sz="1500" dirty="0" smtClean="0">
                <a:solidFill>
                  <a:prstClr val="black"/>
                </a:solidFill>
                <a:latin typeface="Bookman Old Style" panose="02050604050505020204" pitchFamily="18" charset="0"/>
              </a:rPr>
              <a:t>Diagrammatic Presentation</a:t>
            </a:r>
            <a:endParaRPr lang="en-US" sz="1500" dirty="0">
              <a:solidFill>
                <a:prstClr val="black"/>
              </a:solidFill>
              <a:latin typeface="Bookman Old Style" panose="02050604050505020204" pitchFamily="18" charset="0"/>
            </a:endParaRPr>
          </a:p>
        </p:txBody>
      </p:sp>
      <p:sp>
        <p:nvSpPr>
          <p:cNvPr id="12" name="TextBox 11"/>
          <p:cNvSpPr txBox="1"/>
          <p:nvPr/>
        </p:nvSpPr>
        <p:spPr>
          <a:xfrm>
            <a:off x="467933" y="1686380"/>
            <a:ext cx="2656267" cy="784830"/>
          </a:xfrm>
          <a:prstGeom prst="rect">
            <a:avLst/>
          </a:prstGeom>
          <a:noFill/>
          <a:ln>
            <a:noFill/>
          </a:ln>
        </p:spPr>
        <p:txBody>
          <a:bodyPr wrap="square" rtlCol="0">
            <a:spAutoFit/>
          </a:bodyPr>
          <a:lstStyle/>
          <a:p>
            <a:pPr algn="ctr"/>
            <a:r>
              <a:rPr lang="en-US" sz="1500" dirty="0" smtClean="0">
                <a:solidFill>
                  <a:prstClr val="black"/>
                </a:solidFill>
                <a:latin typeface="Bookman Old Style" panose="02050604050505020204" pitchFamily="18" charset="0"/>
              </a:rPr>
              <a:t>Arranging Data in Ascending </a:t>
            </a:r>
          </a:p>
          <a:p>
            <a:pPr algn="ctr"/>
            <a:r>
              <a:rPr lang="en-US" sz="1500" dirty="0" smtClean="0">
                <a:solidFill>
                  <a:prstClr val="black"/>
                </a:solidFill>
                <a:latin typeface="Bookman Old Style" panose="02050604050505020204" pitchFamily="18" charset="0"/>
              </a:rPr>
              <a:t>or Descending order</a:t>
            </a:r>
            <a:endParaRPr lang="en-US" sz="1500" dirty="0">
              <a:solidFill>
                <a:prstClr val="black"/>
              </a:solidFill>
              <a:latin typeface="Bookman Old Style" panose="02050604050505020204" pitchFamily="18" charset="0"/>
            </a:endParaRPr>
          </a:p>
        </p:txBody>
      </p:sp>
      <p:sp>
        <p:nvSpPr>
          <p:cNvPr id="13" name="TextBox 12"/>
          <p:cNvSpPr txBox="1"/>
          <p:nvPr/>
        </p:nvSpPr>
        <p:spPr>
          <a:xfrm>
            <a:off x="638748" y="2519739"/>
            <a:ext cx="2206052" cy="553998"/>
          </a:xfrm>
          <a:prstGeom prst="rect">
            <a:avLst/>
          </a:prstGeom>
          <a:noFill/>
          <a:ln>
            <a:noFill/>
          </a:ln>
        </p:spPr>
        <p:txBody>
          <a:bodyPr wrap="none" rtlCol="0">
            <a:spAutoFit/>
          </a:bodyPr>
          <a:lstStyle/>
          <a:p>
            <a:pPr algn="ctr"/>
            <a:r>
              <a:rPr lang="en-US" sz="1500" dirty="0" smtClean="0">
                <a:solidFill>
                  <a:prstClr val="black"/>
                </a:solidFill>
                <a:latin typeface="Bookman Old Style" panose="02050604050505020204" pitchFamily="18" charset="0"/>
              </a:rPr>
              <a:t>Ungrouped frequency</a:t>
            </a:r>
          </a:p>
          <a:p>
            <a:pPr algn="ctr"/>
            <a:r>
              <a:rPr lang="en-US" sz="1500" dirty="0" smtClean="0">
                <a:solidFill>
                  <a:prstClr val="black"/>
                </a:solidFill>
                <a:latin typeface="Bookman Old Style" panose="02050604050505020204" pitchFamily="18" charset="0"/>
              </a:rPr>
              <a:t>Distribution table</a:t>
            </a:r>
            <a:endParaRPr lang="en-US" sz="1500" dirty="0">
              <a:solidFill>
                <a:prstClr val="black"/>
              </a:solidFill>
              <a:latin typeface="Bookman Old Style" panose="020506040505050202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1093161716"/>
              </p:ext>
            </p:extLst>
          </p:nvPr>
        </p:nvGraphicFramePr>
        <p:xfrm>
          <a:off x="2870852" y="2427359"/>
          <a:ext cx="3124200" cy="2194560"/>
        </p:xfrm>
        <a:graphic>
          <a:graphicData uri="http://schemas.openxmlformats.org/drawingml/2006/table">
            <a:tbl>
              <a:tblPr firstRow="1" bandRow="1">
                <a:tableStyleId>{5C22544A-7EE6-4342-B048-85BDC9FD1C3A}</a:tableStyleId>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tblGrid>
              <a:tr h="365760">
                <a:tc>
                  <a:txBody>
                    <a:bodyPr/>
                    <a:lstStyle/>
                    <a:p>
                      <a:r>
                        <a:rPr lang="en-US" sz="1800" dirty="0" smtClean="0"/>
                        <a:t>Age</a:t>
                      </a:r>
                      <a:r>
                        <a:rPr lang="en-US" sz="1800" baseline="0" dirty="0" smtClean="0"/>
                        <a:t> in Years</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Frequency</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760">
                <a:tc>
                  <a:txBody>
                    <a:bodyPr/>
                    <a:lstStyle/>
                    <a:p>
                      <a:pPr algn="ctr"/>
                      <a:r>
                        <a:rPr lang="en-US" sz="1800" dirty="0" smtClean="0"/>
                        <a:t>12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9 </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5760">
                <a:tc>
                  <a:txBody>
                    <a:bodyPr/>
                    <a:lstStyle/>
                    <a:p>
                      <a:pPr algn="ctr"/>
                      <a:r>
                        <a:rPr lang="en-US" sz="1800" dirty="0" smtClean="0"/>
                        <a:t>13</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6</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5760">
                <a:tc>
                  <a:txBody>
                    <a:bodyPr/>
                    <a:lstStyle/>
                    <a:p>
                      <a:pPr algn="ctr"/>
                      <a:r>
                        <a:rPr lang="en-US" sz="1800" dirty="0" smtClean="0"/>
                        <a:t>14</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3</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5760">
                <a:tc>
                  <a:txBody>
                    <a:bodyPr/>
                    <a:lstStyle/>
                    <a:p>
                      <a:pPr algn="ctr"/>
                      <a:r>
                        <a:rPr lang="en-US" sz="1800" dirty="0" smtClean="0"/>
                        <a:t>15</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5760">
                <a:tc>
                  <a:txBody>
                    <a:bodyPr/>
                    <a:lstStyle/>
                    <a:p>
                      <a:pPr algn="ctr"/>
                      <a:r>
                        <a:rPr lang="en-US" sz="1800" dirty="0" smtClean="0"/>
                        <a:t>16</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5" name="TextBox 14"/>
          <p:cNvSpPr txBox="1"/>
          <p:nvPr/>
        </p:nvSpPr>
        <p:spPr>
          <a:xfrm>
            <a:off x="683142" y="3140412"/>
            <a:ext cx="1978427" cy="553998"/>
          </a:xfrm>
          <a:prstGeom prst="rect">
            <a:avLst/>
          </a:prstGeom>
          <a:noFill/>
          <a:ln>
            <a:noFill/>
          </a:ln>
        </p:spPr>
        <p:txBody>
          <a:bodyPr wrap="none" rtlCol="0">
            <a:spAutoFit/>
          </a:bodyPr>
          <a:lstStyle/>
          <a:p>
            <a:pPr algn="ctr"/>
            <a:r>
              <a:rPr lang="en-US" sz="1500" dirty="0" smtClean="0">
                <a:solidFill>
                  <a:prstClr val="black"/>
                </a:solidFill>
                <a:latin typeface="Bookman Old Style" panose="02050604050505020204" pitchFamily="18" charset="0"/>
              </a:rPr>
              <a:t>Grouped frequency</a:t>
            </a:r>
          </a:p>
          <a:p>
            <a:pPr algn="ctr"/>
            <a:r>
              <a:rPr lang="en-US" sz="1500" dirty="0" smtClean="0">
                <a:solidFill>
                  <a:prstClr val="black"/>
                </a:solidFill>
                <a:latin typeface="Bookman Old Style" panose="02050604050505020204" pitchFamily="18" charset="0"/>
              </a:rPr>
              <a:t>Distribution table</a:t>
            </a:r>
            <a:endParaRPr lang="en-US" sz="1500" dirty="0">
              <a:solidFill>
                <a:prstClr val="black"/>
              </a:solidFill>
              <a:latin typeface="Bookman Old Style" panose="02050604050505020204" pitchFamily="18"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96790033"/>
              </p:ext>
            </p:extLst>
          </p:nvPr>
        </p:nvGraphicFramePr>
        <p:xfrm>
          <a:off x="2842281" y="2427702"/>
          <a:ext cx="2783043" cy="2194560"/>
        </p:xfrm>
        <a:graphic>
          <a:graphicData uri="http://schemas.openxmlformats.org/drawingml/2006/table">
            <a:tbl>
              <a:tblPr firstRow="1" bandRow="1">
                <a:tableStyleId>{5C22544A-7EE6-4342-B048-85BDC9FD1C3A}</a:tableStyleId>
              </a:tblPr>
              <a:tblGrid>
                <a:gridCol w="1501123">
                  <a:extLst>
                    <a:ext uri="{9D8B030D-6E8A-4147-A177-3AD203B41FA5}">
                      <a16:colId xmlns:a16="http://schemas.microsoft.com/office/drawing/2014/main" val="20000"/>
                    </a:ext>
                  </a:extLst>
                </a:gridCol>
                <a:gridCol w="1281920">
                  <a:extLst>
                    <a:ext uri="{9D8B030D-6E8A-4147-A177-3AD203B41FA5}">
                      <a16:colId xmlns:a16="http://schemas.microsoft.com/office/drawing/2014/main" val="20001"/>
                    </a:ext>
                  </a:extLst>
                </a:gridCol>
              </a:tblGrid>
              <a:tr h="365760">
                <a:tc>
                  <a:txBody>
                    <a:bodyPr/>
                    <a:lstStyle/>
                    <a:p>
                      <a:r>
                        <a:rPr lang="en-US" sz="1800" dirty="0" smtClean="0"/>
                        <a:t>Age</a:t>
                      </a:r>
                      <a:r>
                        <a:rPr lang="en-US" sz="1800" baseline="0" dirty="0" smtClean="0"/>
                        <a:t> in Years</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Frequency</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760">
                <a:tc>
                  <a:txBody>
                    <a:bodyPr/>
                    <a:lstStyle/>
                    <a:p>
                      <a:pPr algn="ctr"/>
                      <a:r>
                        <a:rPr lang="en-US" sz="1800" dirty="0" smtClean="0"/>
                        <a:t>1 – 10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9 </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5760">
                <a:tc>
                  <a:txBody>
                    <a:bodyPr/>
                    <a:lstStyle/>
                    <a:p>
                      <a:pPr algn="ctr"/>
                      <a:r>
                        <a:rPr lang="en-US" sz="1800" dirty="0" smtClean="0"/>
                        <a:t>11</a:t>
                      </a:r>
                      <a:r>
                        <a:rPr lang="en-US" sz="1800" baseline="0" dirty="0" smtClean="0"/>
                        <a:t> – 20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6</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5760">
                <a:tc>
                  <a:txBody>
                    <a:bodyPr/>
                    <a:lstStyle/>
                    <a:p>
                      <a:pPr algn="ctr"/>
                      <a:r>
                        <a:rPr lang="en-US" sz="1800" dirty="0" smtClean="0"/>
                        <a:t>21 – 30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3</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5760">
                <a:tc>
                  <a:txBody>
                    <a:bodyPr/>
                    <a:lstStyle/>
                    <a:p>
                      <a:pPr algn="ctr"/>
                      <a:r>
                        <a:rPr lang="en-US" sz="1800" dirty="0" smtClean="0"/>
                        <a:t>31 – 40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5760">
                <a:tc>
                  <a:txBody>
                    <a:bodyPr/>
                    <a:lstStyle/>
                    <a:p>
                      <a:pPr algn="ctr"/>
                      <a:r>
                        <a:rPr lang="en-US" sz="1800" dirty="0" smtClean="0"/>
                        <a:t>41 – 50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633956077"/>
              </p:ext>
            </p:extLst>
          </p:nvPr>
        </p:nvGraphicFramePr>
        <p:xfrm>
          <a:off x="5553075" y="2425065"/>
          <a:ext cx="2743200" cy="2194560"/>
        </p:xfrm>
        <a:graphic>
          <a:graphicData uri="http://schemas.openxmlformats.org/drawingml/2006/table">
            <a:tbl>
              <a:tblPr firstRow="1" bandRow="1">
                <a:tableStyleId>{93296810-A885-4BE3-A3E7-6D5BEEA58F35}</a:tableStyleId>
              </a:tblPr>
              <a:tblGrid>
                <a:gridCol w="1340849">
                  <a:extLst>
                    <a:ext uri="{9D8B030D-6E8A-4147-A177-3AD203B41FA5}">
                      <a16:colId xmlns:a16="http://schemas.microsoft.com/office/drawing/2014/main" val="20000"/>
                    </a:ext>
                  </a:extLst>
                </a:gridCol>
                <a:gridCol w="1402351">
                  <a:extLst>
                    <a:ext uri="{9D8B030D-6E8A-4147-A177-3AD203B41FA5}">
                      <a16:colId xmlns:a16="http://schemas.microsoft.com/office/drawing/2014/main" val="20001"/>
                    </a:ext>
                  </a:extLst>
                </a:gridCol>
              </a:tblGrid>
              <a:tr h="365760">
                <a:tc>
                  <a:txBody>
                    <a:bodyPr/>
                    <a:lstStyle/>
                    <a:p>
                      <a:r>
                        <a:rPr lang="en-US" sz="1800" dirty="0" smtClean="0"/>
                        <a:t>Age</a:t>
                      </a:r>
                      <a:r>
                        <a:rPr lang="en-US" sz="1800" baseline="0" dirty="0" smtClean="0"/>
                        <a:t> in Years</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Frequency</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760">
                <a:tc>
                  <a:txBody>
                    <a:bodyPr/>
                    <a:lstStyle/>
                    <a:p>
                      <a:pPr algn="ctr"/>
                      <a:r>
                        <a:rPr lang="en-US" sz="1800" dirty="0" smtClean="0"/>
                        <a:t>0  – 10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9 </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5760">
                <a:tc>
                  <a:txBody>
                    <a:bodyPr/>
                    <a:lstStyle/>
                    <a:p>
                      <a:pPr algn="ctr"/>
                      <a:r>
                        <a:rPr lang="en-US" sz="1800" dirty="0" smtClean="0"/>
                        <a:t>10</a:t>
                      </a:r>
                      <a:r>
                        <a:rPr lang="en-US" sz="1800" baseline="0" dirty="0" smtClean="0"/>
                        <a:t> – 20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6</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5760">
                <a:tc>
                  <a:txBody>
                    <a:bodyPr/>
                    <a:lstStyle/>
                    <a:p>
                      <a:pPr algn="ctr"/>
                      <a:r>
                        <a:rPr lang="en-US" sz="1800" dirty="0" smtClean="0"/>
                        <a:t>20 – 30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3</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5760">
                <a:tc>
                  <a:txBody>
                    <a:bodyPr/>
                    <a:lstStyle/>
                    <a:p>
                      <a:pPr algn="ctr"/>
                      <a:r>
                        <a:rPr lang="en-US" sz="1800" dirty="0" smtClean="0"/>
                        <a:t>30 – 40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5760">
                <a:tc>
                  <a:txBody>
                    <a:bodyPr/>
                    <a:lstStyle/>
                    <a:p>
                      <a:pPr algn="ctr"/>
                      <a:r>
                        <a:rPr lang="en-US" sz="1800" dirty="0" smtClean="0"/>
                        <a:t>40 – 50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8" name="TextBox 17"/>
          <p:cNvSpPr txBox="1"/>
          <p:nvPr/>
        </p:nvSpPr>
        <p:spPr>
          <a:xfrm>
            <a:off x="3733800" y="1699078"/>
            <a:ext cx="1159292" cy="323165"/>
          </a:xfrm>
          <a:prstGeom prst="rect">
            <a:avLst/>
          </a:prstGeom>
          <a:noFill/>
          <a:ln>
            <a:noFill/>
          </a:ln>
        </p:spPr>
        <p:txBody>
          <a:bodyPr wrap="none" rtlCol="0">
            <a:spAutoFit/>
          </a:bodyPr>
          <a:lstStyle/>
          <a:p>
            <a:pPr algn="ctr"/>
            <a:r>
              <a:rPr lang="en-US" sz="1500" dirty="0" smtClean="0">
                <a:solidFill>
                  <a:prstClr val="black"/>
                </a:solidFill>
                <a:latin typeface="Bookman Old Style" panose="02050604050505020204" pitchFamily="18" charset="0"/>
              </a:rPr>
              <a:t>Histogram</a:t>
            </a:r>
            <a:endParaRPr lang="en-US" sz="1500" dirty="0">
              <a:solidFill>
                <a:prstClr val="black"/>
              </a:solidFill>
              <a:latin typeface="Bookman Old Style" panose="02050604050505020204" pitchFamily="18" charset="0"/>
            </a:endParaRPr>
          </a:p>
        </p:txBody>
      </p:sp>
      <p:sp>
        <p:nvSpPr>
          <p:cNvPr id="19" name="TextBox 18"/>
          <p:cNvSpPr txBox="1"/>
          <p:nvPr/>
        </p:nvSpPr>
        <p:spPr>
          <a:xfrm>
            <a:off x="3390900" y="1962152"/>
            <a:ext cx="1952778" cy="323165"/>
          </a:xfrm>
          <a:prstGeom prst="rect">
            <a:avLst/>
          </a:prstGeom>
          <a:noFill/>
          <a:ln>
            <a:noFill/>
          </a:ln>
        </p:spPr>
        <p:txBody>
          <a:bodyPr wrap="none" rtlCol="0">
            <a:spAutoFit/>
          </a:bodyPr>
          <a:lstStyle/>
          <a:p>
            <a:pPr algn="ctr"/>
            <a:r>
              <a:rPr lang="en-US" sz="1500" dirty="0" smtClean="0">
                <a:solidFill>
                  <a:prstClr val="black"/>
                </a:solidFill>
                <a:latin typeface="Bookman Old Style" panose="02050604050505020204" pitchFamily="18" charset="0"/>
              </a:rPr>
              <a:t>Frequency polygon</a:t>
            </a:r>
            <a:endParaRPr lang="en-US" sz="1500" dirty="0">
              <a:solidFill>
                <a:prstClr val="black"/>
              </a:solidFill>
              <a:latin typeface="Bookman Old Style" panose="02050604050505020204" pitchFamily="18" charset="0"/>
            </a:endParaRPr>
          </a:p>
        </p:txBody>
      </p:sp>
      <p:sp>
        <p:nvSpPr>
          <p:cNvPr id="20" name="TextBox 19"/>
          <p:cNvSpPr txBox="1"/>
          <p:nvPr/>
        </p:nvSpPr>
        <p:spPr>
          <a:xfrm>
            <a:off x="6377657" y="1660980"/>
            <a:ext cx="1356462" cy="323165"/>
          </a:xfrm>
          <a:prstGeom prst="rect">
            <a:avLst/>
          </a:prstGeom>
          <a:noFill/>
          <a:ln>
            <a:noFill/>
          </a:ln>
        </p:spPr>
        <p:txBody>
          <a:bodyPr wrap="none" rtlCol="0">
            <a:spAutoFit/>
          </a:bodyPr>
          <a:lstStyle/>
          <a:p>
            <a:pPr algn="ctr"/>
            <a:r>
              <a:rPr lang="en-US" sz="1500" dirty="0">
                <a:solidFill>
                  <a:prstClr val="black"/>
                </a:solidFill>
                <a:latin typeface="Bookman Old Style" panose="02050604050505020204" pitchFamily="18" charset="0"/>
              </a:rPr>
              <a:t>B</a:t>
            </a:r>
            <a:r>
              <a:rPr lang="en-US" sz="1500" dirty="0" smtClean="0">
                <a:solidFill>
                  <a:prstClr val="black"/>
                </a:solidFill>
                <a:latin typeface="Bookman Old Style" panose="02050604050505020204" pitchFamily="18" charset="0"/>
              </a:rPr>
              <a:t>ar diagram</a:t>
            </a:r>
            <a:endParaRPr lang="en-US" sz="1500" dirty="0">
              <a:solidFill>
                <a:prstClr val="black"/>
              </a:solidFill>
              <a:latin typeface="Bookman Old Style" panose="02050604050505020204" pitchFamily="18" charset="0"/>
            </a:endParaRPr>
          </a:p>
        </p:txBody>
      </p:sp>
      <p:pic>
        <p:nvPicPr>
          <p:cNvPr id="24" name="Picture 2" descr="C:\Users\Sunil\Desktop\HistFreqPoly.JPG"/>
          <p:cNvPicPr>
            <a:picLocks noChangeAspect="1" noChangeArrowheads="1"/>
          </p:cNvPicPr>
          <p:nvPr/>
        </p:nvPicPr>
        <p:blipFill>
          <a:blip r:embed="rId2" cstate="print"/>
          <a:srcRect/>
          <a:stretch>
            <a:fillRect/>
          </a:stretch>
        </p:blipFill>
        <p:spPr bwMode="auto">
          <a:xfrm>
            <a:off x="5947517" y="2266950"/>
            <a:ext cx="2663087" cy="2083090"/>
          </a:xfrm>
          <a:prstGeom prst="rect">
            <a:avLst/>
          </a:prstGeom>
          <a:noFill/>
        </p:spPr>
      </p:pic>
      <p:pic>
        <p:nvPicPr>
          <p:cNvPr id="25" name="Picture 3" descr="C:\Users\Sunil\Desktop\polygon.gif"/>
          <p:cNvPicPr>
            <a:picLocks noChangeAspect="1" noChangeArrowheads="1"/>
          </p:cNvPicPr>
          <p:nvPr/>
        </p:nvPicPr>
        <p:blipFill>
          <a:blip r:embed="rId3" cstate="print"/>
          <a:srcRect/>
          <a:stretch>
            <a:fillRect/>
          </a:stretch>
        </p:blipFill>
        <p:spPr bwMode="auto">
          <a:xfrm>
            <a:off x="2807363" y="2332423"/>
            <a:ext cx="3161404" cy="2045614"/>
          </a:xfrm>
          <a:prstGeom prst="rect">
            <a:avLst/>
          </a:prstGeom>
          <a:noFill/>
        </p:spPr>
      </p:pic>
      <p:pic>
        <p:nvPicPr>
          <p:cNvPr id="26" name="Picture 4" descr="C:\Users\Sunil\Desktop\iw_histogram.gif"/>
          <p:cNvPicPr>
            <a:picLocks noChangeAspect="1" noChangeArrowheads="1"/>
          </p:cNvPicPr>
          <p:nvPr/>
        </p:nvPicPr>
        <p:blipFill>
          <a:blip r:embed="rId4" cstate="print"/>
          <a:srcRect/>
          <a:stretch>
            <a:fillRect/>
          </a:stretch>
        </p:blipFill>
        <p:spPr bwMode="auto">
          <a:xfrm>
            <a:off x="5937251" y="1714500"/>
            <a:ext cx="2597153" cy="3027538"/>
          </a:xfrm>
          <a:prstGeom prst="rect">
            <a:avLst/>
          </a:prstGeom>
          <a:noFill/>
        </p:spPr>
      </p:pic>
      <p:pic>
        <p:nvPicPr>
          <p:cNvPr id="29" name="Picture 7" descr="C:\Users\Sunil\Desktop\0232.gif"/>
          <p:cNvPicPr>
            <a:picLocks noChangeAspect="1" noChangeArrowheads="1"/>
          </p:cNvPicPr>
          <p:nvPr/>
        </p:nvPicPr>
        <p:blipFill rotWithShape="1">
          <a:blip r:embed="rId5" cstate="print"/>
          <a:srcRect t="8736"/>
          <a:stretch/>
        </p:blipFill>
        <p:spPr bwMode="auto">
          <a:xfrm>
            <a:off x="2933469" y="2351473"/>
            <a:ext cx="3054348" cy="2226980"/>
          </a:xfrm>
          <a:prstGeom prst="rect">
            <a:avLst/>
          </a:prstGeom>
          <a:noFill/>
        </p:spPr>
      </p:pic>
    </p:spTree>
    <p:extLst>
      <p:ext uri="{BB962C8B-B14F-4D97-AF65-F5344CB8AC3E}">
        <p14:creationId xmlns:p14="http://schemas.microsoft.com/office/powerpoint/2010/main" val="107996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fltVal val="0"/>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0"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p:cTn id="56" dur="500" fill="hold"/>
                                        <p:tgtEl>
                                          <p:spTgt spid="14"/>
                                        </p:tgtEl>
                                        <p:attrNameLst>
                                          <p:attrName>ppt_w</p:attrName>
                                        </p:attrNameLst>
                                      </p:cBhvr>
                                      <p:tavLst>
                                        <p:tav tm="0">
                                          <p:val>
                                            <p:fltVal val="0"/>
                                          </p:val>
                                        </p:tav>
                                        <p:tav tm="100000">
                                          <p:val>
                                            <p:strVal val="#ppt_w"/>
                                          </p:val>
                                        </p:tav>
                                      </p:tavLst>
                                    </p:anim>
                                    <p:anim calcmode="lin" valueType="num">
                                      <p:cBhvr>
                                        <p:cTn id="57" dur="500" fill="hold"/>
                                        <p:tgtEl>
                                          <p:spTgt spid="14"/>
                                        </p:tgtEl>
                                        <p:attrNameLst>
                                          <p:attrName>ppt_h</p:attrName>
                                        </p:attrNameLst>
                                      </p:cBhvr>
                                      <p:tavLst>
                                        <p:tav tm="0">
                                          <p:val>
                                            <p:fltVal val="0"/>
                                          </p:val>
                                        </p:tav>
                                        <p:tav tm="100000">
                                          <p:val>
                                            <p:strVal val="#ppt_h"/>
                                          </p:val>
                                        </p:tav>
                                      </p:tavLst>
                                    </p:anim>
                                    <p:animEffect transition="in" filter="fade">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14"/>
                                        </p:tgtEl>
                                        <p:attrNameLst>
                                          <p:attrName>ppt_x</p:attrName>
                                        </p:attrNameLst>
                                      </p:cBhvr>
                                      <p:tavLst>
                                        <p:tav tm="0">
                                          <p:val>
                                            <p:strVal val="ppt_x"/>
                                          </p:val>
                                        </p:tav>
                                        <p:tav tm="100000">
                                          <p:val>
                                            <p:strVal val="ppt_x"/>
                                          </p:val>
                                        </p:tav>
                                      </p:tavLst>
                                    </p:anim>
                                    <p:anim calcmode="lin" valueType="num">
                                      <p:cBhvr additive="base">
                                        <p:cTn id="63" dur="500"/>
                                        <p:tgtEl>
                                          <p:spTgt spid="14"/>
                                        </p:tgtEl>
                                        <p:attrNameLst>
                                          <p:attrName>ppt_y</p:attrName>
                                        </p:attrNameLst>
                                      </p:cBhvr>
                                      <p:tavLst>
                                        <p:tav tm="0">
                                          <p:val>
                                            <p:strVal val="ppt_y"/>
                                          </p:val>
                                        </p:tav>
                                        <p:tav tm="100000">
                                          <p:val>
                                            <p:strVal val="1+ppt_h/2"/>
                                          </p:val>
                                        </p:tav>
                                      </p:tavLst>
                                    </p:anim>
                                    <p:set>
                                      <p:cBhvr>
                                        <p:cTn id="64" dur="1" fill="hold">
                                          <p:stCondLst>
                                            <p:cond delay="499"/>
                                          </p:stCondLst>
                                        </p:cTn>
                                        <p:tgtEl>
                                          <p:spTgt spid="1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53" presetClass="entr" presetSubtype="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p:cTn id="69" dur="500" fill="hold"/>
                                        <p:tgtEl>
                                          <p:spTgt spid="15"/>
                                        </p:tgtEl>
                                        <p:attrNameLst>
                                          <p:attrName>ppt_w</p:attrName>
                                        </p:attrNameLst>
                                      </p:cBhvr>
                                      <p:tavLst>
                                        <p:tav tm="0">
                                          <p:val>
                                            <p:fltVal val="0"/>
                                          </p:val>
                                        </p:tav>
                                        <p:tav tm="100000">
                                          <p:val>
                                            <p:strVal val="#ppt_w"/>
                                          </p:val>
                                        </p:tav>
                                      </p:tavLst>
                                    </p:anim>
                                    <p:anim calcmode="lin" valueType="num">
                                      <p:cBhvr>
                                        <p:cTn id="70" dur="500" fill="hold"/>
                                        <p:tgtEl>
                                          <p:spTgt spid="15"/>
                                        </p:tgtEl>
                                        <p:attrNameLst>
                                          <p:attrName>ppt_h</p:attrName>
                                        </p:attrNameLst>
                                      </p:cBhvr>
                                      <p:tavLst>
                                        <p:tav tm="0">
                                          <p:val>
                                            <p:fltVal val="0"/>
                                          </p:val>
                                        </p:tav>
                                        <p:tav tm="100000">
                                          <p:val>
                                            <p:strVal val="#ppt_h"/>
                                          </p:val>
                                        </p:tav>
                                      </p:tavLst>
                                    </p:anim>
                                    <p:animEffect transition="in" filter="fade">
                                      <p:cBhvr>
                                        <p:cTn id="71" dur="500"/>
                                        <p:tgtEl>
                                          <p:spTgt spid="15"/>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0" fill="hold" nodeType="clickEffect">
                                  <p:stCondLst>
                                    <p:cond delay="0"/>
                                  </p:stCondLst>
                                  <p:childTnLst>
                                    <p:set>
                                      <p:cBhvr>
                                        <p:cTn id="75" dur="1" fill="hold">
                                          <p:stCondLst>
                                            <p:cond delay="0"/>
                                          </p:stCondLst>
                                        </p:cTn>
                                        <p:tgtEl>
                                          <p:spTgt spid="16"/>
                                        </p:tgtEl>
                                        <p:attrNameLst>
                                          <p:attrName>style.visibility</p:attrName>
                                        </p:attrNameLst>
                                      </p:cBhvr>
                                      <p:to>
                                        <p:strVal val="visible"/>
                                      </p:to>
                                    </p:set>
                                    <p:anim calcmode="lin" valueType="num">
                                      <p:cBhvr>
                                        <p:cTn id="76" dur="500" fill="hold"/>
                                        <p:tgtEl>
                                          <p:spTgt spid="16"/>
                                        </p:tgtEl>
                                        <p:attrNameLst>
                                          <p:attrName>ppt_w</p:attrName>
                                        </p:attrNameLst>
                                      </p:cBhvr>
                                      <p:tavLst>
                                        <p:tav tm="0">
                                          <p:val>
                                            <p:fltVal val="0"/>
                                          </p:val>
                                        </p:tav>
                                        <p:tav tm="100000">
                                          <p:val>
                                            <p:strVal val="#ppt_w"/>
                                          </p:val>
                                        </p:tav>
                                      </p:tavLst>
                                    </p:anim>
                                    <p:anim calcmode="lin" valueType="num">
                                      <p:cBhvr>
                                        <p:cTn id="77" dur="500" fill="hold"/>
                                        <p:tgtEl>
                                          <p:spTgt spid="16"/>
                                        </p:tgtEl>
                                        <p:attrNameLst>
                                          <p:attrName>ppt_h</p:attrName>
                                        </p:attrNameLst>
                                      </p:cBhvr>
                                      <p:tavLst>
                                        <p:tav tm="0">
                                          <p:val>
                                            <p:fltVal val="0"/>
                                          </p:val>
                                        </p:tav>
                                        <p:tav tm="100000">
                                          <p:val>
                                            <p:strVal val="#ppt_h"/>
                                          </p:val>
                                        </p:tav>
                                      </p:tavLst>
                                    </p:anim>
                                    <p:animEffect transition="in" filter="fade">
                                      <p:cBhvr>
                                        <p:cTn id="78" dur="500"/>
                                        <p:tgtEl>
                                          <p:spTgt spid="16"/>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ntr" presetSubtype="0" fill="hold" nodeType="clickEffect">
                                  <p:stCondLst>
                                    <p:cond delay="0"/>
                                  </p:stCondLst>
                                  <p:childTnLst>
                                    <p:set>
                                      <p:cBhvr>
                                        <p:cTn id="82" dur="1" fill="hold">
                                          <p:stCondLst>
                                            <p:cond delay="0"/>
                                          </p:stCondLst>
                                        </p:cTn>
                                        <p:tgtEl>
                                          <p:spTgt spid="17"/>
                                        </p:tgtEl>
                                        <p:attrNameLst>
                                          <p:attrName>style.visibility</p:attrName>
                                        </p:attrNameLst>
                                      </p:cBhvr>
                                      <p:to>
                                        <p:strVal val="visible"/>
                                      </p:to>
                                    </p:set>
                                    <p:anim calcmode="lin" valueType="num">
                                      <p:cBhvr>
                                        <p:cTn id="83" dur="500" fill="hold"/>
                                        <p:tgtEl>
                                          <p:spTgt spid="17"/>
                                        </p:tgtEl>
                                        <p:attrNameLst>
                                          <p:attrName>ppt_w</p:attrName>
                                        </p:attrNameLst>
                                      </p:cBhvr>
                                      <p:tavLst>
                                        <p:tav tm="0">
                                          <p:val>
                                            <p:fltVal val="0"/>
                                          </p:val>
                                        </p:tav>
                                        <p:tav tm="100000">
                                          <p:val>
                                            <p:strVal val="#ppt_w"/>
                                          </p:val>
                                        </p:tav>
                                      </p:tavLst>
                                    </p:anim>
                                    <p:anim calcmode="lin" valueType="num">
                                      <p:cBhvr>
                                        <p:cTn id="84" dur="500" fill="hold"/>
                                        <p:tgtEl>
                                          <p:spTgt spid="17"/>
                                        </p:tgtEl>
                                        <p:attrNameLst>
                                          <p:attrName>ppt_h</p:attrName>
                                        </p:attrNameLst>
                                      </p:cBhvr>
                                      <p:tavLst>
                                        <p:tav tm="0">
                                          <p:val>
                                            <p:fltVal val="0"/>
                                          </p:val>
                                        </p:tav>
                                        <p:tav tm="100000">
                                          <p:val>
                                            <p:strVal val="#ppt_h"/>
                                          </p:val>
                                        </p:tav>
                                      </p:tavLst>
                                    </p:anim>
                                    <p:animEffect transition="in" filter="fade">
                                      <p:cBhvr>
                                        <p:cTn id="85" dur="500"/>
                                        <p:tgtEl>
                                          <p:spTgt spid="17"/>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xit" presetSubtype="4" fill="hold" nodeType="clickEffect">
                                  <p:stCondLst>
                                    <p:cond delay="0"/>
                                  </p:stCondLst>
                                  <p:childTnLst>
                                    <p:anim calcmode="lin" valueType="num">
                                      <p:cBhvr additive="base">
                                        <p:cTn id="89" dur="500"/>
                                        <p:tgtEl>
                                          <p:spTgt spid="17"/>
                                        </p:tgtEl>
                                        <p:attrNameLst>
                                          <p:attrName>ppt_x</p:attrName>
                                        </p:attrNameLst>
                                      </p:cBhvr>
                                      <p:tavLst>
                                        <p:tav tm="0">
                                          <p:val>
                                            <p:strVal val="ppt_x"/>
                                          </p:val>
                                        </p:tav>
                                        <p:tav tm="100000">
                                          <p:val>
                                            <p:strVal val="ppt_x"/>
                                          </p:val>
                                        </p:tav>
                                      </p:tavLst>
                                    </p:anim>
                                    <p:anim calcmode="lin" valueType="num">
                                      <p:cBhvr additive="base">
                                        <p:cTn id="90" dur="500"/>
                                        <p:tgtEl>
                                          <p:spTgt spid="17"/>
                                        </p:tgtEl>
                                        <p:attrNameLst>
                                          <p:attrName>ppt_y</p:attrName>
                                        </p:attrNameLst>
                                      </p:cBhvr>
                                      <p:tavLst>
                                        <p:tav tm="0">
                                          <p:val>
                                            <p:strVal val="ppt_y"/>
                                          </p:val>
                                        </p:tav>
                                        <p:tav tm="100000">
                                          <p:val>
                                            <p:strVal val="1+ppt_h/2"/>
                                          </p:val>
                                        </p:tav>
                                      </p:tavLst>
                                    </p:anim>
                                    <p:set>
                                      <p:cBhvr>
                                        <p:cTn id="91" dur="1" fill="hold">
                                          <p:stCondLst>
                                            <p:cond delay="499"/>
                                          </p:stCondLst>
                                        </p:cTn>
                                        <p:tgtEl>
                                          <p:spTgt spid="17"/>
                                        </p:tgtEl>
                                        <p:attrNameLst>
                                          <p:attrName>style.visibility</p:attrName>
                                        </p:attrNameLst>
                                      </p:cBhvr>
                                      <p:to>
                                        <p:strVal val="hidden"/>
                                      </p:to>
                                    </p:set>
                                  </p:childTnLst>
                                </p:cTn>
                              </p:par>
                              <p:par>
                                <p:cTn id="92" presetID="2" presetClass="exit" presetSubtype="4" fill="hold" nodeType="withEffect">
                                  <p:stCondLst>
                                    <p:cond delay="0"/>
                                  </p:stCondLst>
                                  <p:childTnLst>
                                    <p:anim calcmode="lin" valueType="num">
                                      <p:cBhvr additive="base">
                                        <p:cTn id="93" dur="500"/>
                                        <p:tgtEl>
                                          <p:spTgt spid="16"/>
                                        </p:tgtEl>
                                        <p:attrNameLst>
                                          <p:attrName>ppt_x</p:attrName>
                                        </p:attrNameLst>
                                      </p:cBhvr>
                                      <p:tavLst>
                                        <p:tav tm="0">
                                          <p:val>
                                            <p:strVal val="ppt_x"/>
                                          </p:val>
                                        </p:tav>
                                        <p:tav tm="100000">
                                          <p:val>
                                            <p:strVal val="ppt_x"/>
                                          </p:val>
                                        </p:tav>
                                      </p:tavLst>
                                    </p:anim>
                                    <p:anim calcmode="lin" valueType="num">
                                      <p:cBhvr additive="base">
                                        <p:cTn id="94" dur="500"/>
                                        <p:tgtEl>
                                          <p:spTgt spid="16"/>
                                        </p:tgtEl>
                                        <p:attrNameLst>
                                          <p:attrName>ppt_y</p:attrName>
                                        </p:attrNameLst>
                                      </p:cBhvr>
                                      <p:tavLst>
                                        <p:tav tm="0">
                                          <p:val>
                                            <p:strVal val="ppt_y"/>
                                          </p:val>
                                        </p:tav>
                                        <p:tav tm="100000">
                                          <p:val>
                                            <p:strVal val="1+ppt_h/2"/>
                                          </p:val>
                                        </p:tav>
                                      </p:tavLst>
                                    </p:anim>
                                    <p:set>
                                      <p:cBhvr>
                                        <p:cTn id="95" dur="1" fill="hold">
                                          <p:stCondLst>
                                            <p:cond delay="499"/>
                                          </p:stCondLst>
                                        </p:cTn>
                                        <p:tgtEl>
                                          <p:spTgt spid="16"/>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53" presetClass="entr" presetSubtype="0" fill="hold" grpId="0" nodeType="clickEffect">
                                  <p:stCondLst>
                                    <p:cond delay="0"/>
                                  </p:stCondLst>
                                  <p:childTnLst>
                                    <p:set>
                                      <p:cBhvr>
                                        <p:cTn id="99" dur="1" fill="hold">
                                          <p:stCondLst>
                                            <p:cond delay="0"/>
                                          </p:stCondLst>
                                        </p:cTn>
                                        <p:tgtEl>
                                          <p:spTgt spid="18"/>
                                        </p:tgtEl>
                                        <p:attrNameLst>
                                          <p:attrName>style.visibility</p:attrName>
                                        </p:attrNameLst>
                                      </p:cBhvr>
                                      <p:to>
                                        <p:strVal val="visible"/>
                                      </p:to>
                                    </p:set>
                                    <p:anim calcmode="lin" valueType="num">
                                      <p:cBhvr>
                                        <p:cTn id="100" dur="500" fill="hold"/>
                                        <p:tgtEl>
                                          <p:spTgt spid="18"/>
                                        </p:tgtEl>
                                        <p:attrNameLst>
                                          <p:attrName>ppt_w</p:attrName>
                                        </p:attrNameLst>
                                      </p:cBhvr>
                                      <p:tavLst>
                                        <p:tav tm="0">
                                          <p:val>
                                            <p:fltVal val="0"/>
                                          </p:val>
                                        </p:tav>
                                        <p:tav tm="100000">
                                          <p:val>
                                            <p:strVal val="#ppt_w"/>
                                          </p:val>
                                        </p:tav>
                                      </p:tavLst>
                                    </p:anim>
                                    <p:anim calcmode="lin" valueType="num">
                                      <p:cBhvr>
                                        <p:cTn id="101" dur="500" fill="hold"/>
                                        <p:tgtEl>
                                          <p:spTgt spid="18"/>
                                        </p:tgtEl>
                                        <p:attrNameLst>
                                          <p:attrName>ppt_h</p:attrName>
                                        </p:attrNameLst>
                                      </p:cBhvr>
                                      <p:tavLst>
                                        <p:tav tm="0">
                                          <p:val>
                                            <p:fltVal val="0"/>
                                          </p:val>
                                        </p:tav>
                                        <p:tav tm="100000">
                                          <p:val>
                                            <p:strVal val="#ppt_h"/>
                                          </p:val>
                                        </p:tav>
                                      </p:tavLst>
                                    </p:anim>
                                    <p:animEffect transition="in" filter="fade">
                                      <p:cBhvr>
                                        <p:cTn id="102" dur="500"/>
                                        <p:tgtEl>
                                          <p:spTgt spid="18"/>
                                        </p:tgtEl>
                                      </p:cBhvr>
                                    </p:animEffect>
                                  </p:childTnLst>
                                </p:cTn>
                              </p:par>
                            </p:childTnLst>
                          </p:cTn>
                        </p:par>
                      </p:childTnLst>
                    </p:cTn>
                  </p:par>
                  <p:par>
                    <p:cTn id="103" fill="hold">
                      <p:stCondLst>
                        <p:cond delay="indefinite"/>
                      </p:stCondLst>
                      <p:childTnLst>
                        <p:par>
                          <p:cTn id="104" fill="hold">
                            <p:stCondLst>
                              <p:cond delay="0"/>
                            </p:stCondLst>
                            <p:childTnLst>
                              <p:par>
                                <p:cTn id="105" presetID="53" presetClass="entr" presetSubtype="16" fill="hold" nodeType="clickEffect">
                                  <p:stCondLst>
                                    <p:cond delay="0"/>
                                  </p:stCondLst>
                                  <p:childTnLst>
                                    <p:set>
                                      <p:cBhvr>
                                        <p:cTn id="106" dur="1" fill="hold">
                                          <p:stCondLst>
                                            <p:cond delay="0"/>
                                          </p:stCondLst>
                                        </p:cTn>
                                        <p:tgtEl>
                                          <p:spTgt spid="26"/>
                                        </p:tgtEl>
                                        <p:attrNameLst>
                                          <p:attrName>style.visibility</p:attrName>
                                        </p:attrNameLst>
                                      </p:cBhvr>
                                      <p:to>
                                        <p:strVal val="visible"/>
                                      </p:to>
                                    </p:set>
                                    <p:anim calcmode="lin" valueType="num">
                                      <p:cBhvr>
                                        <p:cTn id="107" dur="500" fill="hold"/>
                                        <p:tgtEl>
                                          <p:spTgt spid="26"/>
                                        </p:tgtEl>
                                        <p:attrNameLst>
                                          <p:attrName>ppt_w</p:attrName>
                                        </p:attrNameLst>
                                      </p:cBhvr>
                                      <p:tavLst>
                                        <p:tav tm="0">
                                          <p:val>
                                            <p:fltVal val="0"/>
                                          </p:val>
                                        </p:tav>
                                        <p:tav tm="100000">
                                          <p:val>
                                            <p:strVal val="#ppt_w"/>
                                          </p:val>
                                        </p:tav>
                                      </p:tavLst>
                                    </p:anim>
                                    <p:anim calcmode="lin" valueType="num">
                                      <p:cBhvr>
                                        <p:cTn id="108" dur="500" fill="hold"/>
                                        <p:tgtEl>
                                          <p:spTgt spid="26"/>
                                        </p:tgtEl>
                                        <p:attrNameLst>
                                          <p:attrName>ppt_h</p:attrName>
                                        </p:attrNameLst>
                                      </p:cBhvr>
                                      <p:tavLst>
                                        <p:tav tm="0">
                                          <p:val>
                                            <p:fltVal val="0"/>
                                          </p:val>
                                        </p:tav>
                                        <p:tav tm="100000">
                                          <p:val>
                                            <p:strVal val="#ppt_h"/>
                                          </p:val>
                                        </p:tav>
                                      </p:tavLst>
                                    </p:anim>
                                    <p:animEffect transition="in" filter="fade">
                                      <p:cBhvr>
                                        <p:cTn id="109" dur="500"/>
                                        <p:tgtEl>
                                          <p:spTgt spid="26"/>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xit" presetSubtype="4" fill="hold" nodeType="clickEffect">
                                  <p:stCondLst>
                                    <p:cond delay="0"/>
                                  </p:stCondLst>
                                  <p:childTnLst>
                                    <p:anim calcmode="lin" valueType="num">
                                      <p:cBhvr additive="base">
                                        <p:cTn id="113" dur="500"/>
                                        <p:tgtEl>
                                          <p:spTgt spid="26"/>
                                        </p:tgtEl>
                                        <p:attrNameLst>
                                          <p:attrName>ppt_x</p:attrName>
                                        </p:attrNameLst>
                                      </p:cBhvr>
                                      <p:tavLst>
                                        <p:tav tm="0">
                                          <p:val>
                                            <p:strVal val="ppt_x"/>
                                          </p:val>
                                        </p:tav>
                                        <p:tav tm="100000">
                                          <p:val>
                                            <p:strVal val="ppt_x"/>
                                          </p:val>
                                        </p:tav>
                                      </p:tavLst>
                                    </p:anim>
                                    <p:anim calcmode="lin" valueType="num">
                                      <p:cBhvr additive="base">
                                        <p:cTn id="114" dur="500"/>
                                        <p:tgtEl>
                                          <p:spTgt spid="26"/>
                                        </p:tgtEl>
                                        <p:attrNameLst>
                                          <p:attrName>ppt_y</p:attrName>
                                        </p:attrNameLst>
                                      </p:cBhvr>
                                      <p:tavLst>
                                        <p:tav tm="0">
                                          <p:val>
                                            <p:strVal val="ppt_y"/>
                                          </p:val>
                                        </p:tav>
                                        <p:tav tm="100000">
                                          <p:val>
                                            <p:strVal val="1+ppt_h/2"/>
                                          </p:val>
                                        </p:tav>
                                      </p:tavLst>
                                    </p:anim>
                                    <p:set>
                                      <p:cBhvr>
                                        <p:cTn id="115" dur="1" fill="hold">
                                          <p:stCondLst>
                                            <p:cond delay="499"/>
                                          </p:stCondLst>
                                        </p:cTn>
                                        <p:tgtEl>
                                          <p:spTgt spid="26"/>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53" presetClass="entr" presetSubtype="0" fill="hold" grpId="0" nodeType="clickEffect">
                                  <p:stCondLst>
                                    <p:cond delay="0"/>
                                  </p:stCondLst>
                                  <p:childTnLst>
                                    <p:set>
                                      <p:cBhvr>
                                        <p:cTn id="119" dur="1" fill="hold">
                                          <p:stCondLst>
                                            <p:cond delay="0"/>
                                          </p:stCondLst>
                                        </p:cTn>
                                        <p:tgtEl>
                                          <p:spTgt spid="19"/>
                                        </p:tgtEl>
                                        <p:attrNameLst>
                                          <p:attrName>style.visibility</p:attrName>
                                        </p:attrNameLst>
                                      </p:cBhvr>
                                      <p:to>
                                        <p:strVal val="visible"/>
                                      </p:to>
                                    </p:set>
                                    <p:anim calcmode="lin" valueType="num">
                                      <p:cBhvr>
                                        <p:cTn id="120" dur="500" fill="hold"/>
                                        <p:tgtEl>
                                          <p:spTgt spid="19"/>
                                        </p:tgtEl>
                                        <p:attrNameLst>
                                          <p:attrName>ppt_w</p:attrName>
                                        </p:attrNameLst>
                                      </p:cBhvr>
                                      <p:tavLst>
                                        <p:tav tm="0">
                                          <p:val>
                                            <p:fltVal val="0"/>
                                          </p:val>
                                        </p:tav>
                                        <p:tav tm="100000">
                                          <p:val>
                                            <p:strVal val="#ppt_w"/>
                                          </p:val>
                                        </p:tav>
                                      </p:tavLst>
                                    </p:anim>
                                    <p:anim calcmode="lin" valueType="num">
                                      <p:cBhvr>
                                        <p:cTn id="121" dur="500" fill="hold"/>
                                        <p:tgtEl>
                                          <p:spTgt spid="19"/>
                                        </p:tgtEl>
                                        <p:attrNameLst>
                                          <p:attrName>ppt_h</p:attrName>
                                        </p:attrNameLst>
                                      </p:cBhvr>
                                      <p:tavLst>
                                        <p:tav tm="0">
                                          <p:val>
                                            <p:fltVal val="0"/>
                                          </p:val>
                                        </p:tav>
                                        <p:tav tm="100000">
                                          <p:val>
                                            <p:strVal val="#ppt_h"/>
                                          </p:val>
                                        </p:tav>
                                      </p:tavLst>
                                    </p:anim>
                                    <p:animEffect transition="in" filter="fade">
                                      <p:cBhvr>
                                        <p:cTn id="122" dur="500"/>
                                        <p:tgtEl>
                                          <p:spTgt spid="19"/>
                                        </p:tgtEl>
                                      </p:cBhvr>
                                    </p:animEffect>
                                  </p:childTnLst>
                                </p:cTn>
                              </p:par>
                            </p:childTnLst>
                          </p:cTn>
                        </p:par>
                      </p:childTnLst>
                    </p:cTn>
                  </p:par>
                  <p:par>
                    <p:cTn id="123" fill="hold">
                      <p:stCondLst>
                        <p:cond delay="indefinite"/>
                      </p:stCondLst>
                      <p:childTnLst>
                        <p:par>
                          <p:cTn id="124" fill="hold">
                            <p:stCondLst>
                              <p:cond delay="0"/>
                            </p:stCondLst>
                            <p:childTnLst>
                              <p:par>
                                <p:cTn id="125" presetID="48" presetClass="entr" presetSubtype="0" accel="50000" fill="hold" nodeType="clickEffect">
                                  <p:stCondLst>
                                    <p:cond delay="0"/>
                                  </p:stCondLst>
                                  <p:childTnLst>
                                    <p:set>
                                      <p:cBhvr>
                                        <p:cTn id="126" dur="1" fill="hold">
                                          <p:stCondLst>
                                            <p:cond delay="0"/>
                                          </p:stCondLst>
                                        </p:cTn>
                                        <p:tgtEl>
                                          <p:spTgt spid="24"/>
                                        </p:tgtEl>
                                        <p:attrNameLst>
                                          <p:attrName>style.visibility</p:attrName>
                                        </p:attrNameLst>
                                      </p:cBhvr>
                                      <p:to>
                                        <p:strVal val="visible"/>
                                      </p:to>
                                    </p:set>
                                    <p:anim calcmode="lin" valueType="num">
                                      <p:cBhvr>
                                        <p:cTn id="127" dur="1000" fill="hold"/>
                                        <p:tgtEl>
                                          <p:spTgt spid="24"/>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28" dur="1000" fill="hold"/>
                                        <p:tgtEl>
                                          <p:spTgt spid="24"/>
                                        </p:tgtEl>
                                        <p:attrNameLst>
                                          <p:attrName>ppt_x</p:attrName>
                                        </p:attrNameLst>
                                      </p:cBhvr>
                                      <p:tavLst>
                                        <p:tav tm="0">
                                          <p:val>
                                            <p:fltVal val="-1"/>
                                          </p:val>
                                        </p:tav>
                                        <p:tav tm="50000">
                                          <p:val>
                                            <p:fltVal val="0.95"/>
                                          </p:val>
                                        </p:tav>
                                        <p:tav tm="100000">
                                          <p:val>
                                            <p:strVal val="#ppt_x"/>
                                          </p:val>
                                        </p:tav>
                                      </p:tavLst>
                                    </p:anim>
                                    <p:anim calcmode="lin" valueType="num">
                                      <p:cBhvr>
                                        <p:cTn id="129" dur="1000" fill="hold"/>
                                        <p:tgtEl>
                                          <p:spTgt spid="24"/>
                                        </p:tgtEl>
                                        <p:attrNameLst>
                                          <p:attrName>ppt_y</p:attrName>
                                        </p:attrNameLst>
                                      </p:cBhvr>
                                      <p:tavLst>
                                        <p:tav tm="0">
                                          <p:val>
                                            <p:strVal val="#ppt_y"/>
                                          </p:val>
                                        </p:tav>
                                        <p:tav tm="100000">
                                          <p:val>
                                            <p:strVal val="#ppt_y"/>
                                          </p:val>
                                        </p:tav>
                                      </p:tavLst>
                                    </p:anim>
                                    <p:animEffect transition="in" filter="fade">
                                      <p:cBhvr>
                                        <p:cTn id="130" dur="1000"/>
                                        <p:tgtEl>
                                          <p:spTgt spid="24"/>
                                        </p:tgtEl>
                                      </p:cBhvr>
                                    </p:animEffect>
                                  </p:childTnLst>
                                </p:cTn>
                              </p:par>
                              <p:par>
                                <p:cTn id="131" presetID="48" presetClass="entr" presetSubtype="0" accel="50000" fill="hold" nodeType="withEffect">
                                  <p:stCondLst>
                                    <p:cond delay="0"/>
                                  </p:stCondLst>
                                  <p:childTnLst>
                                    <p:set>
                                      <p:cBhvr>
                                        <p:cTn id="132" dur="1" fill="hold">
                                          <p:stCondLst>
                                            <p:cond delay="0"/>
                                          </p:stCondLst>
                                        </p:cTn>
                                        <p:tgtEl>
                                          <p:spTgt spid="25"/>
                                        </p:tgtEl>
                                        <p:attrNameLst>
                                          <p:attrName>style.visibility</p:attrName>
                                        </p:attrNameLst>
                                      </p:cBhvr>
                                      <p:to>
                                        <p:strVal val="visible"/>
                                      </p:to>
                                    </p:set>
                                    <p:anim calcmode="lin" valueType="num">
                                      <p:cBhvr>
                                        <p:cTn id="133" dur="1000" fill="hold"/>
                                        <p:tgtEl>
                                          <p:spTgt spid="2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34" dur="1000" fill="hold"/>
                                        <p:tgtEl>
                                          <p:spTgt spid="25"/>
                                        </p:tgtEl>
                                        <p:attrNameLst>
                                          <p:attrName>ppt_x</p:attrName>
                                        </p:attrNameLst>
                                      </p:cBhvr>
                                      <p:tavLst>
                                        <p:tav tm="0">
                                          <p:val>
                                            <p:fltVal val="-1"/>
                                          </p:val>
                                        </p:tav>
                                        <p:tav tm="50000">
                                          <p:val>
                                            <p:fltVal val="0.95"/>
                                          </p:val>
                                        </p:tav>
                                        <p:tav tm="100000">
                                          <p:val>
                                            <p:strVal val="#ppt_x"/>
                                          </p:val>
                                        </p:tav>
                                      </p:tavLst>
                                    </p:anim>
                                    <p:anim calcmode="lin" valueType="num">
                                      <p:cBhvr>
                                        <p:cTn id="135" dur="1000" fill="hold"/>
                                        <p:tgtEl>
                                          <p:spTgt spid="25"/>
                                        </p:tgtEl>
                                        <p:attrNameLst>
                                          <p:attrName>ppt_y</p:attrName>
                                        </p:attrNameLst>
                                      </p:cBhvr>
                                      <p:tavLst>
                                        <p:tav tm="0">
                                          <p:val>
                                            <p:strVal val="#ppt_y"/>
                                          </p:val>
                                        </p:tav>
                                        <p:tav tm="100000">
                                          <p:val>
                                            <p:strVal val="#ppt_y"/>
                                          </p:val>
                                        </p:tav>
                                      </p:tavLst>
                                    </p:anim>
                                    <p:animEffect transition="in" filter="fade">
                                      <p:cBhvr>
                                        <p:cTn id="136" dur="1000"/>
                                        <p:tgtEl>
                                          <p:spTgt spid="25"/>
                                        </p:tgtEl>
                                      </p:cBhvr>
                                    </p:animEffect>
                                  </p:childTnLst>
                                </p:cTn>
                              </p:par>
                            </p:childTnLst>
                          </p:cTn>
                        </p:par>
                      </p:childTnLst>
                    </p:cTn>
                  </p:par>
                  <p:par>
                    <p:cTn id="137" fill="hold">
                      <p:stCondLst>
                        <p:cond delay="indefinite"/>
                      </p:stCondLst>
                      <p:childTnLst>
                        <p:par>
                          <p:cTn id="138" fill="hold">
                            <p:stCondLst>
                              <p:cond delay="0"/>
                            </p:stCondLst>
                            <p:childTnLst>
                              <p:par>
                                <p:cTn id="139" presetID="55" presetClass="exit" presetSubtype="0" fill="hold" nodeType="clickEffect">
                                  <p:stCondLst>
                                    <p:cond delay="0"/>
                                  </p:stCondLst>
                                  <p:childTnLst>
                                    <p:anim calcmode="lin" valueType="num">
                                      <p:cBhvr>
                                        <p:cTn id="140" dur="1000"/>
                                        <p:tgtEl>
                                          <p:spTgt spid="24"/>
                                        </p:tgtEl>
                                        <p:attrNameLst>
                                          <p:attrName>ppt_w</p:attrName>
                                        </p:attrNameLst>
                                      </p:cBhvr>
                                      <p:tavLst>
                                        <p:tav tm="0">
                                          <p:val>
                                            <p:strVal val="ppt_w"/>
                                          </p:val>
                                        </p:tav>
                                        <p:tav tm="100000">
                                          <p:val>
                                            <p:strVal val="ppt_w*0.70"/>
                                          </p:val>
                                        </p:tav>
                                      </p:tavLst>
                                    </p:anim>
                                    <p:anim calcmode="lin" valueType="num">
                                      <p:cBhvr>
                                        <p:cTn id="141" dur="1000"/>
                                        <p:tgtEl>
                                          <p:spTgt spid="24"/>
                                        </p:tgtEl>
                                        <p:attrNameLst>
                                          <p:attrName>ppt_h</p:attrName>
                                        </p:attrNameLst>
                                      </p:cBhvr>
                                      <p:tavLst>
                                        <p:tav tm="0">
                                          <p:val>
                                            <p:strVal val="ppt_h"/>
                                          </p:val>
                                        </p:tav>
                                        <p:tav tm="100000">
                                          <p:val>
                                            <p:strVal val="ppt_h"/>
                                          </p:val>
                                        </p:tav>
                                      </p:tavLst>
                                    </p:anim>
                                    <p:animEffect transition="out" filter="fade">
                                      <p:cBhvr>
                                        <p:cTn id="142" dur="1000"/>
                                        <p:tgtEl>
                                          <p:spTgt spid="24"/>
                                        </p:tgtEl>
                                      </p:cBhvr>
                                    </p:animEffect>
                                    <p:set>
                                      <p:cBhvr>
                                        <p:cTn id="143" dur="1" fill="hold">
                                          <p:stCondLst>
                                            <p:cond delay="999"/>
                                          </p:stCondLst>
                                        </p:cTn>
                                        <p:tgtEl>
                                          <p:spTgt spid="24"/>
                                        </p:tgtEl>
                                        <p:attrNameLst>
                                          <p:attrName>style.visibility</p:attrName>
                                        </p:attrNameLst>
                                      </p:cBhvr>
                                      <p:to>
                                        <p:strVal val="hidden"/>
                                      </p:to>
                                    </p:set>
                                  </p:childTnLst>
                                </p:cTn>
                              </p:par>
                              <p:par>
                                <p:cTn id="144" presetID="55" presetClass="exit" presetSubtype="0" fill="hold" nodeType="withEffect">
                                  <p:stCondLst>
                                    <p:cond delay="0"/>
                                  </p:stCondLst>
                                  <p:childTnLst>
                                    <p:anim calcmode="lin" valueType="num">
                                      <p:cBhvr>
                                        <p:cTn id="145" dur="1000"/>
                                        <p:tgtEl>
                                          <p:spTgt spid="25"/>
                                        </p:tgtEl>
                                        <p:attrNameLst>
                                          <p:attrName>ppt_w</p:attrName>
                                        </p:attrNameLst>
                                      </p:cBhvr>
                                      <p:tavLst>
                                        <p:tav tm="0">
                                          <p:val>
                                            <p:strVal val="ppt_w"/>
                                          </p:val>
                                        </p:tav>
                                        <p:tav tm="100000">
                                          <p:val>
                                            <p:strVal val="ppt_w*0.70"/>
                                          </p:val>
                                        </p:tav>
                                      </p:tavLst>
                                    </p:anim>
                                    <p:anim calcmode="lin" valueType="num">
                                      <p:cBhvr>
                                        <p:cTn id="146" dur="1000"/>
                                        <p:tgtEl>
                                          <p:spTgt spid="25"/>
                                        </p:tgtEl>
                                        <p:attrNameLst>
                                          <p:attrName>ppt_h</p:attrName>
                                        </p:attrNameLst>
                                      </p:cBhvr>
                                      <p:tavLst>
                                        <p:tav tm="0">
                                          <p:val>
                                            <p:strVal val="ppt_h"/>
                                          </p:val>
                                        </p:tav>
                                        <p:tav tm="100000">
                                          <p:val>
                                            <p:strVal val="ppt_h"/>
                                          </p:val>
                                        </p:tav>
                                      </p:tavLst>
                                    </p:anim>
                                    <p:animEffect transition="out" filter="fade">
                                      <p:cBhvr>
                                        <p:cTn id="147" dur="1000"/>
                                        <p:tgtEl>
                                          <p:spTgt spid="25"/>
                                        </p:tgtEl>
                                      </p:cBhvr>
                                    </p:animEffect>
                                    <p:set>
                                      <p:cBhvr>
                                        <p:cTn id="148" dur="1" fill="hold">
                                          <p:stCondLst>
                                            <p:cond delay="999"/>
                                          </p:stCondLst>
                                        </p:cTn>
                                        <p:tgtEl>
                                          <p:spTgt spid="25"/>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53" presetClass="entr" presetSubtype="0" fill="hold" grpId="0" nodeType="clickEffect">
                                  <p:stCondLst>
                                    <p:cond delay="0"/>
                                  </p:stCondLst>
                                  <p:childTnLst>
                                    <p:set>
                                      <p:cBhvr>
                                        <p:cTn id="152" dur="1" fill="hold">
                                          <p:stCondLst>
                                            <p:cond delay="0"/>
                                          </p:stCondLst>
                                        </p:cTn>
                                        <p:tgtEl>
                                          <p:spTgt spid="20"/>
                                        </p:tgtEl>
                                        <p:attrNameLst>
                                          <p:attrName>style.visibility</p:attrName>
                                        </p:attrNameLst>
                                      </p:cBhvr>
                                      <p:to>
                                        <p:strVal val="visible"/>
                                      </p:to>
                                    </p:set>
                                    <p:anim calcmode="lin" valueType="num">
                                      <p:cBhvr>
                                        <p:cTn id="153" dur="500" fill="hold"/>
                                        <p:tgtEl>
                                          <p:spTgt spid="20"/>
                                        </p:tgtEl>
                                        <p:attrNameLst>
                                          <p:attrName>ppt_w</p:attrName>
                                        </p:attrNameLst>
                                      </p:cBhvr>
                                      <p:tavLst>
                                        <p:tav tm="0">
                                          <p:val>
                                            <p:fltVal val="0"/>
                                          </p:val>
                                        </p:tav>
                                        <p:tav tm="100000">
                                          <p:val>
                                            <p:strVal val="#ppt_w"/>
                                          </p:val>
                                        </p:tav>
                                      </p:tavLst>
                                    </p:anim>
                                    <p:anim calcmode="lin" valueType="num">
                                      <p:cBhvr>
                                        <p:cTn id="154" dur="500" fill="hold"/>
                                        <p:tgtEl>
                                          <p:spTgt spid="20"/>
                                        </p:tgtEl>
                                        <p:attrNameLst>
                                          <p:attrName>ppt_h</p:attrName>
                                        </p:attrNameLst>
                                      </p:cBhvr>
                                      <p:tavLst>
                                        <p:tav tm="0">
                                          <p:val>
                                            <p:fltVal val="0"/>
                                          </p:val>
                                        </p:tav>
                                        <p:tav tm="100000">
                                          <p:val>
                                            <p:strVal val="#ppt_h"/>
                                          </p:val>
                                        </p:tav>
                                      </p:tavLst>
                                    </p:anim>
                                    <p:animEffect transition="in" filter="fade">
                                      <p:cBhvr>
                                        <p:cTn id="155" dur="500"/>
                                        <p:tgtEl>
                                          <p:spTgt spid="20"/>
                                        </p:tgtEl>
                                      </p:cBhvr>
                                    </p:animEffect>
                                  </p:childTnLst>
                                </p:cTn>
                              </p:par>
                            </p:childTnLst>
                          </p:cTn>
                        </p:par>
                      </p:childTnLst>
                    </p:cTn>
                  </p:par>
                  <p:par>
                    <p:cTn id="156" fill="hold">
                      <p:stCondLst>
                        <p:cond delay="indefinite"/>
                      </p:stCondLst>
                      <p:childTnLst>
                        <p:par>
                          <p:cTn id="157" fill="hold">
                            <p:stCondLst>
                              <p:cond delay="0"/>
                            </p:stCondLst>
                            <p:childTnLst>
                              <p:par>
                                <p:cTn id="158" presetID="53" presetClass="entr" presetSubtype="0" fill="hold" nodeType="clickEffect">
                                  <p:stCondLst>
                                    <p:cond delay="0"/>
                                  </p:stCondLst>
                                  <p:childTnLst>
                                    <p:set>
                                      <p:cBhvr>
                                        <p:cTn id="159" dur="1" fill="hold">
                                          <p:stCondLst>
                                            <p:cond delay="0"/>
                                          </p:stCondLst>
                                        </p:cTn>
                                        <p:tgtEl>
                                          <p:spTgt spid="29"/>
                                        </p:tgtEl>
                                        <p:attrNameLst>
                                          <p:attrName>style.visibility</p:attrName>
                                        </p:attrNameLst>
                                      </p:cBhvr>
                                      <p:to>
                                        <p:strVal val="visible"/>
                                      </p:to>
                                    </p:set>
                                    <p:anim calcmode="lin" valueType="num">
                                      <p:cBhvr>
                                        <p:cTn id="160" dur="500" fill="hold"/>
                                        <p:tgtEl>
                                          <p:spTgt spid="29"/>
                                        </p:tgtEl>
                                        <p:attrNameLst>
                                          <p:attrName>ppt_w</p:attrName>
                                        </p:attrNameLst>
                                      </p:cBhvr>
                                      <p:tavLst>
                                        <p:tav tm="0">
                                          <p:val>
                                            <p:fltVal val="0"/>
                                          </p:val>
                                        </p:tav>
                                        <p:tav tm="100000">
                                          <p:val>
                                            <p:strVal val="#ppt_w"/>
                                          </p:val>
                                        </p:tav>
                                      </p:tavLst>
                                    </p:anim>
                                    <p:anim calcmode="lin" valueType="num">
                                      <p:cBhvr>
                                        <p:cTn id="161" dur="500" fill="hold"/>
                                        <p:tgtEl>
                                          <p:spTgt spid="29"/>
                                        </p:tgtEl>
                                        <p:attrNameLst>
                                          <p:attrName>ppt_h</p:attrName>
                                        </p:attrNameLst>
                                      </p:cBhvr>
                                      <p:tavLst>
                                        <p:tav tm="0">
                                          <p:val>
                                            <p:fltVal val="0"/>
                                          </p:val>
                                        </p:tav>
                                        <p:tav tm="100000">
                                          <p:val>
                                            <p:strVal val="#ppt_h"/>
                                          </p:val>
                                        </p:tav>
                                      </p:tavLst>
                                    </p:anim>
                                    <p:animEffect transition="in" filter="fade">
                                      <p:cBhvr>
                                        <p:cTn id="162" dur="500"/>
                                        <p:tgtEl>
                                          <p:spTgt spid="29"/>
                                        </p:tgtEl>
                                      </p:cBhvr>
                                    </p:animEffect>
                                  </p:childTnLst>
                                </p:cTn>
                              </p:par>
                            </p:childTnLst>
                          </p:cTn>
                        </p:par>
                      </p:childTnLst>
                    </p:cTn>
                  </p:par>
                  <p:par>
                    <p:cTn id="163" fill="hold">
                      <p:stCondLst>
                        <p:cond delay="indefinite"/>
                      </p:stCondLst>
                      <p:childTnLst>
                        <p:par>
                          <p:cTn id="164" fill="hold">
                            <p:stCondLst>
                              <p:cond delay="0"/>
                            </p:stCondLst>
                            <p:childTnLst>
                              <p:par>
                                <p:cTn id="165" presetID="55" presetClass="exit" presetSubtype="0" fill="hold" nodeType="clickEffect">
                                  <p:stCondLst>
                                    <p:cond delay="0"/>
                                  </p:stCondLst>
                                  <p:childTnLst>
                                    <p:anim calcmode="lin" valueType="num">
                                      <p:cBhvr>
                                        <p:cTn id="166" dur="1000"/>
                                        <p:tgtEl>
                                          <p:spTgt spid="29"/>
                                        </p:tgtEl>
                                        <p:attrNameLst>
                                          <p:attrName>ppt_w</p:attrName>
                                        </p:attrNameLst>
                                      </p:cBhvr>
                                      <p:tavLst>
                                        <p:tav tm="0">
                                          <p:val>
                                            <p:strVal val="ppt_w"/>
                                          </p:val>
                                        </p:tav>
                                        <p:tav tm="100000">
                                          <p:val>
                                            <p:strVal val="ppt_w*0.70"/>
                                          </p:val>
                                        </p:tav>
                                      </p:tavLst>
                                    </p:anim>
                                    <p:anim calcmode="lin" valueType="num">
                                      <p:cBhvr>
                                        <p:cTn id="167" dur="1000"/>
                                        <p:tgtEl>
                                          <p:spTgt spid="29"/>
                                        </p:tgtEl>
                                        <p:attrNameLst>
                                          <p:attrName>ppt_h</p:attrName>
                                        </p:attrNameLst>
                                      </p:cBhvr>
                                      <p:tavLst>
                                        <p:tav tm="0">
                                          <p:val>
                                            <p:strVal val="ppt_h"/>
                                          </p:val>
                                        </p:tav>
                                        <p:tav tm="100000">
                                          <p:val>
                                            <p:strVal val="ppt_h"/>
                                          </p:val>
                                        </p:tav>
                                      </p:tavLst>
                                    </p:anim>
                                    <p:animEffect transition="out" filter="fade">
                                      <p:cBhvr>
                                        <p:cTn id="168" dur="1000"/>
                                        <p:tgtEl>
                                          <p:spTgt spid="29"/>
                                        </p:tgtEl>
                                      </p:cBhvr>
                                    </p:animEffect>
                                    <p:set>
                                      <p:cBhvr>
                                        <p:cTn id="169"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P spid="12" grpId="0"/>
      <p:bldP spid="13" grpId="0"/>
      <p:bldP spid="15" grpId="0"/>
      <p:bldP spid="18" grpId="0"/>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644558" y="261227"/>
            <a:ext cx="3682700" cy="603664"/>
          </a:xfrm>
          <a:prstGeom prst="roundRect">
            <a:avLst/>
          </a:prstGeom>
          <a:blipFill>
            <a:blip r:embed="rId2"/>
            <a:tile tx="0" ty="0" sx="100000" sy="100000" flip="none" algn="tl"/>
          </a:blip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400" dirty="0">
              <a:solidFill>
                <a:prstClr val="white"/>
              </a:solidFill>
              <a:latin typeface="Bookman Old Style" pitchFamily="18" charset="0"/>
            </a:endParaRPr>
          </a:p>
        </p:txBody>
      </p:sp>
      <p:sp>
        <p:nvSpPr>
          <p:cNvPr id="7" name="TextBox 6"/>
          <p:cNvSpPr txBox="1"/>
          <p:nvPr/>
        </p:nvSpPr>
        <p:spPr>
          <a:xfrm>
            <a:off x="2992173" y="257175"/>
            <a:ext cx="3022446" cy="584234"/>
          </a:xfrm>
          <a:prstGeom prst="rect">
            <a:avLst/>
          </a:prstGeom>
          <a:noFill/>
        </p:spPr>
        <p:txBody>
          <a:bodyPr wrap="square" rtlCol="0">
            <a:spAutoFit/>
          </a:bodyPr>
          <a:lstStyle/>
          <a:p>
            <a:pPr algn="ctr"/>
            <a:r>
              <a:rPr lang="en-US" sz="3200" b="1" dirty="0" smtClean="0">
                <a:solidFill>
                  <a:prstClr val="white"/>
                </a:solidFill>
                <a:latin typeface="Cambria Math" panose="02040503050406030204" pitchFamily="18" charset="0"/>
                <a:ea typeface="Cambria Math" panose="02040503050406030204" pitchFamily="18" charset="0"/>
                <a:cs typeface="Arial" pitchFamily="34" charset="0"/>
              </a:rPr>
              <a:t>INTRODUCTION</a:t>
            </a:r>
          </a:p>
        </p:txBody>
      </p:sp>
      <p:sp>
        <p:nvSpPr>
          <p:cNvPr id="8" name="TextBox 7"/>
          <p:cNvSpPr txBox="1"/>
          <p:nvPr/>
        </p:nvSpPr>
        <p:spPr>
          <a:xfrm>
            <a:off x="685800" y="1047750"/>
            <a:ext cx="7772400" cy="646331"/>
          </a:xfrm>
          <a:prstGeom prst="rect">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nchor="t">
            <a:spAutoFit/>
          </a:bodyPr>
          <a:lstStyle/>
          <a:p>
            <a:pPr algn="just"/>
            <a:r>
              <a:rPr lang="en-US" dirty="0">
                <a:solidFill>
                  <a:prstClr val="black"/>
                </a:solidFill>
                <a:latin typeface="Cambria Math" panose="02040503050406030204" pitchFamily="18" charset="0"/>
                <a:ea typeface="Cambria Math" panose="02040503050406030204" pitchFamily="18" charset="0"/>
              </a:rPr>
              <a:t>In our daily life we come across some situations like finding lengths, areas and volumes of the objects in consideration. </a:t>
            </a:r>
          </a:p>
        </p:txBody>
      </p:sp>
      <p:sp>
        <p:nvSpPr>
          <p:cNvPr id="13" name="TextBox 12"/>
          <p:cNvSpPr txBox="1"/>
          <p:nvPr/>
        </p:nvSpPr>
        <p:spPr>
          <a:xfrm>
            <a:off x="685800" y="2038352"/>
            <a:ext cx="3124200" cy="440769"/>
          </a:xfrm>
          <a:prstGeom prst="roundRect">
            <a:avLst>
              <a:gd name="adj" fmla="val 28322"/>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wrap="square" rtlCol="0" anchor="t">
            <a:spAutoFit/>
          </a:bodyPr>
          <a:lstStyle/>
          <a:p>
            <a:pPr algn="ctr"/>
            <a:r>
              <a:rPr lang="en-US" b="1" dirty="0" smtClean="0">
                <a:solidFill>
                  <a:prstClr val="white"/>
                </a:solidFill>
                <a:latin typeface="Cambria Math" panose="02040503050406030204" pitchFamily="18" charset="0"/>
                <a:ea typeface="Cambria Math" panose="02040503050406030204" pitchFamily="18" charset="0"/>
              </a:rPr>
              <a:t>NUMERICAL PRESENTATION</a:t>
            </a:r>
            <a:endParaRPr lang="en-US" b="1" dirty="0">
              <a:solidFill>
                <a:prstClr val="white"/>
              </a:solidFill>
              <a:latin typeface="Cambria Math" panose="02040503050406030204" pitchFamily="18" charset="0"/>
              <a:ea typeface="Cambria Math" panose="02040503050406030204" pitchFamily="18" charset="0"/>
            </a:endParaRPr>
          </a:p>
        </p:txBody>
      </p:sp>
      <p:sp>
        <p:nvSpPr>
          <p:cNvPr id="14" name="TextBox 13"/>
          <p:cNvSpPr txBox="1"/>
          <p:nvPr/>
        </p:nvSpPr>
        <p:spPr>
          <a:xfrm>
            <a:off x="685800" y="2571752"/>
            <a:ext cx="7772400" cy="646331"/>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nchor="t">
            <a:spAutoFit/>
          </a:bodyPr>
          <a:lstStyle/>
          <a:p>
            <a:pPr algn="just"/>
            <a:r>
              <a:rPr lang="en-US" dirty="0">
                <a:solidFill>
                  <a:prstClr val="white"/>
                </a:solidFill>
                <a:latin typeface="Cambria Math" panose="02040503050406030204" pitchFamily="18" charset="0"/>
                <a:ea typeface="Cambria Math" panose="02040503050406030204" pitchFamily="18" charset="0"/>
              </a:rPr>
              <a:t>Arranging the data in ascending or descending order. In which we have to, remember one very important term </a:t>
            </a:r>
            <a:r>
              <a:rPr lang="en-US" dirty="0">
                <a:solidFill>
                  <a:srgbClr val="FFFF00"/>
                </a:solidFill>
                <a:latin typeface="Cambria Math" panose="02040503050406030204" pitchFamily="18" charset="0"/>
                <a:ea typeface="Cambria Math" panose="02040503050406030204" pitchFamily="18" charset="0"/>
              </a:rPr>
              <a:t>‘Range of data’.</a:t>
            </a:r>
          </a:p>
        </p:txBody>
      </p:sp>
      <p:sp>
        <p:nvSpPr>
          <p:cNvPr id="15" name="TextBox 14"/>
          <p:cNvSpPr txBox="1"/>
          <p:nvPr/>
        </p:nvSpPr>
        <p:spPr>
          <a:xfrm>
            <a:off x="685800" y="3494368"/>
            <a:ext cx="1676400" cy="440769"/>
          </a:xfrm>
          <a:prstGeom prst="roundRect">
            <a:avLst>
              <a:gd name="adj" fmla="val 28322"/>
            </a:avLst>
          </a:prstGeom>
        </p:spPr>
        <p:style>
          <a:lnRef idx="1">
            <a:schemeClr val="accent2"/>
          </a:lnRef>
          <a:fillRef idx="3">
            <a:schemeClr val="accent2"/>
          </a:fillRef>
          <a:effectRef idx="2">
            <a:schemeClr val="accent2"/>
          </a:effectRef>
          <a:fontRef idx="minor">
            <a:schemeClr val="lt1"/>
          </a:fontRef>
        </p:style>
        <p:txBody>
          <a:bodyPr wrap="square" rtlCol="0" anchor="t">
            <a:spAutoFit/>
          </a:bodyPr>
          <a:lstStyle/>
          <a:p>
            <a:pPr algn="ctr"/>
            <a:r>
              <a:rPr lang="en-US" b="1" dirty="0" smtClean="0">
                <a:solidFill>
                  <a:prstClr val="white"/>
                </a:solidFill>
                <a:latin typeface="Cambria Math" panose="02040503050406030204" pitchFamily="18" charset="0"/>
                <a:ea typeface="Cambria Math" panose="02040503050406030204" pitchFamily="18" charset="0"/>
              </a:rPr>
              <a:t>Range of data</a:t>
            </a:r>
            <a:endParaRPr lang="en-US" b="1" dirty="0">
              <a:solidFill>
                <a:prstClr val="white"/>
              </a:solidFill>
              <a:latin typeface="Cambria Math" panose="02040503050406030204" pitchFamily="18" charset="0"/>
              <a:ea typeface="Cambria Math" panose="02040503050406030204" pitchFamily="18" charset="0"/>
            </a:endParaRPr>
          </a:p>
        </p:txBody>
      </p:sp>
      <p:sp>
        <p:nvSpPr>
          <p:cNvPr id="16" name="TextBox 15"/>
          <p:cNvSpPr txBox="1"/>
          <p:nvPr/>
        </p:nvSpPr>
        <p:spPr>
          <a:xfrm>
            <a:off x="2895600" y="3530084"/>
            <a:ext cx="1828800" cy="369332"/>
          </a:xfrm>
          <a:prstGeom prst="rect">
            <a:avLst/>
          </a:prstGeom>
          <a:noFill/>
        </p:spPr>
        <p:txBody>
          <a:bodyPr wrap="square" rtlCol="0" anchor="t">
            <a:spAutoFit/>
          </a:bodyPr>
          <a:lstStyle/>
          <a:p>
            <a:pPr algn="ctr"/>
            <a:r>
              <a:rPr lang="en-US" b="1" dirty="0">
                <a:solidFill>
                  <a:prstClr val="black"/>
                </a:solidFill>
                <a:latin typeface="Cambria Math" panose="02040503050406030204" pitchFamily="18" charset="0"/>
                <a:ea typeface="Cambria Math" panose="02040503050406030204" pitchFamily="18" charset="0"/>
              </a:rPr>
              <a:t>Maximum value</a:t>
            </a:r>
          </a:p>
        </p:txBody>
      </p:sp>
      <p:sp>
        <p:nvSpPr>
          <p:cNvPr id="17" name="TextBox 16"/>
          <p:cNvSpPr txBox="1"/>
          <p:nvPr/>
        </p:nvSpPr>
        <p:spPr>
          <a:xfrm>
            <a:off x="5257800" y="3530084"/>
            <a:ext cx="1828800" cy="369332"/>
          </a:xfrm>
          <a:prstGeom prst="rect">
            <a:avLst/>
          </a:prstGeom>
          <a:noFill/>
        </p:spPr>
        <p:txBody>
          <a:bodyPr wrap="square" rtlCol="0" anchor="t">
            <a:spAutoFit/>
          </a:bodyPr>
          <a:lstStyle/>
          <a:p>
            <a:pPr algn="ctr"/>
            <a:r>
              <a:rPr lang="en-US" b="1" dirty="0" smtClean="0">
                <a:solidFill>
                  <a:prstClr val="black"/>
                </a:solidFill>
                <a:latin typeface="Cambria Math" panose="02040503050406030204" pitchFamily="18" charset="0"/>
                <a:ea typeface="Cambria Math" panose="02040503050406030204" pitchFamily="18" charset="0"/>
              </a:rPr>
              <a:t>Minimum </a:t>
            </a:r>
            <a:r>
              <a:rPr lang="en-US" b="1" dirty="0">
                <a:solidFill>
                  <a:prstClr val="black"/>
                </a:solidFill>
                <a:latin typeface="Cambria Math" panose="02040503050406030204" pitchFamily="18" charset="0"/>
                <a:ea typeface="Cambria Math" panose="02040503050406030204" pitchFamily="18" charset="0"/>
              </a:rPr>
              <a:t>value</a:t>
            </a:r>
          </a:p>
        </p:txBody>
      </p:sp>
      <p:sp>
        <p:nvSpPr>
          <p:cNvPr id="2" name="Minus 1"/>
          <p:cNvSpPr/>
          <p:nvPr/>
        </p:nvSpPr>
        <p:spPr>
          <a:xfrm>
            <a:off x="4838700" y="3638550"/>
            <a:ext cx="304800" cy="152400"/>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3" name="Equal 2"/>
          <p:cNvSpPr/>
          <p:nvPr/>
        </p:nvSpPr>
        <p:spPr>
          <a:xfrm>
            <a:off x="2476500" y="3486150"/>
            <a:ext cx="304800" cy="457200"/>
          </a:xfrm>
          <a:prstGeom prst="mathEqual">
            <a:avLst>
              <a:gd name="adj1" fmla="val 12062"/>
              <a:gd name="adj2" fmla="val 11760"/>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black"/>
              </a:solidFill>
            </a:endParaRPr>
          </a:p>
        </p:txBody>
      </p:sp>
    </p:spTree>
    <p:extLst>
      <p:ext uri="{BB962C8B-B14F-4D97-AF65-F5344CB8AC3E}">
        <p14:creationId xmlns:p14="http://schemas.microsoft.com/office/powerpoint/2010/main" val="412040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13" grpId="0" animBg="1"/>
      <p:bldP spid="14" grpId="0" animBg="1"/>
      <p:bldP spid="15" grpId="0" animBg="1"/>
      <p:bldP spid="16" grpId="0"/>
      <p:bldP spid="17" grpId="0"/>
      <p:bldP spid="2"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ounded Rectangle 116"/>
          <p:cNvSpPr/>
          <p:nvPr/>
        </p:nvSpPr>
        <p:spPr>
          <a:xfrm>
            <a:off x="3674263" y="1097240"/>
            <a:ext cx="275030" cy="267230"/>
          </a:xfrm>
          <a:prstGeom prst="round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20" name="Rounded Rectangle 119"/>
          <p:cNvSpPr/>
          <p:nvPr/>
        </p:nvSpPr>
        <p:spPr>
          <a:xfrm>
            <a:off x="4490274" y="1090313"/>
            <a:ext cx="275030" cy="267230"/>
          </a:xfrm>
          <a:prstGeom prst="round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22" name="Rounded Rectangle 121"/>
          <p:cNvSpPr/>
          <p:nvPr/>
        </p:nvSpPr>
        <p:spPr>
          <a:xfrm>
            <a:off x="3241993" y="1500718"/>
            <a:ext cx="275030" cy="267230"/>
          </a:xfrm>
          <a:prstGeom prst="round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01" name="Rounded Rectangle 100"/>
          <p:cNvSpPr/>
          <p:nvPr/>
        </p:nvSpPr>
        <p:spPr>
          <a:xfrm>
            <a:off x="990600" y="1103076"/>
            <a:ext cx="275030" cy="267230"/>
          </a:xfrm>
          <a:prstGeom prst="round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03" name="Rounded Rectangle 102"/>
          <p:cNvSpPr/>
          <p:nvPr/>
        </p:nvSpPr>
        <p:spPr>
          <a:xfrm>
            <a:off x="1884211" y="1103076"/>
            <a:ext cx="275030" cy="267230"/>
          </a:xfrm>
          <a:prstGeom prst="round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04" name="Rounded Rectangle 103"/>
          <p:cNvSpPr/>
          <p:nvPr/>
        </p:nvSpPr>
        <p:spPr>
          <a:xfrm>
            <a:off x="2799590" y="1103076"/>
            <a:ext cx="275030" cy="267230"/>
          </a:xfrm>
          <a:prstGeom prst="round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06" name="Rounded Rectangle 105"/>
          <p:cNvSpPr/>
          <p:nvPr/>
        </p:nvSpPr>
        <p:spPr>
          <a:xfrm>
            <a:off x="1466463" y="1479803"/>
            <a:ext cx="275030" cy="267230"/>
          </a:xfrm>
          <a:prstGeom prst="round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08" name="Rounded Rectangle 107"/>
          <p:cNvSpPr/>
          <p:nvPr/>
        </p:nvSpPr>
        <p:spPr>
          <a:xfrm>
            <a:off x="2336089" y="1479803"/>
            <a:ext cx="275030" cy="267230"/>
          </a:xfrm>
          <a:prstGeom prst="round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110" name="Rounded Rectangle 109"/>
          <p:cNvSpPr/>
          <p:nvPr/>
        </p:nvSpPr>
        <p:spPr>
          <a:xfrm>
            <a:off x="3681576" y="1489742"/>
            <a:ext cx="275030" cy="267230"/>
          </a:xfrm>
          <a:prstGeom prst="round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73" name="Rounded Rectangle 72"/>
          <p:cNvSpPr/>
          <p:nvPr/>
        </p:nvSpPr>
        <p:spPr>
          <a:xfrm>
            <a:off x="1441673" y="1090313"/>
            <a:ext cx="302533" cy="267230"/>
          </a:xfrm>
          <a:prstGeom prst="roundRect">
            <a:avLst/>
          </a:prstGeom>
          <a:solidFill>
            <a:srgbClr val="FFCC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75" name="Rounded Rectangle 74"/>
          <p:cNvSpPr/>
          <p:nvPr/>
        </p:nvSpPr>
        <p:spPr>
          <a:xfrm>
            <a:off x="2322342" y="1090313"/>
            <a:ext cx="302533" cy="267230"/>
          </a:xfrm>
          <a:prstGeom prst="roundRect">
            <a:avLst/>
          </a:prstGeom>
          <a:solidFill>
            <a:srgbClr val="FFCC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77" name="Rounded Rectangle 76"/>
          <p:cNvSpPr/>
          <p:nvPr/>
        </p:nvSpPr>
        <p:spPr>
          <a:xfrm>
            <a:off x="3181874" y="1090313"/>
            <a:ext cx="302533" cy="267230"/>
          </a:xfrm>
          <a:prstGeom prst="roundRect">
            <a:avLst/>
          </a:prstGeom>
          <a:solidFill>
            <a:srgbClr val="FFCC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84" name="Rounded Rectangle 83"/>
          <p:cNvSpPr/>
          <p:nvPr/>
        </p:nvSpPr>
        <p:spPr>
          <a:xfrm>
            <a:off x="4055547" y="1090313"/>
            <a:ext cx="302533" cy="267230"/>
          </a:xfrm>
          <a:prstGeom prst="roundRect">
            <a:avLst/>
          </a:prstGeom>
          <a:solidFill>
            <a:srgbClr val="FFCC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86" name="Rounded Rectangle 85"/>
          <p:cNvSpPr/>
          <p:nvPr/>
        </p:nvSpPr>
        <p:spPr>
          <a:xfrm>
            <a:off x="1012922" y="1479803"/>
            <a:ext cx="302533" cy="267230"/>
          </a:xfrm>
          <a:prstGeom prst="roundRect">
            <a:avLst/>
          </a:prstGeom>
          <a:solidFill>
            <a:srgbClr val="FFCC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88" name="Rounded Rectangle 87"/>
          <p:cNvSpPr/>
          <p:nvPr/>
        </p:nvSpPr>
        <p:spPr>
          <a:xfrm>
            <a:off x="1866006" y="1479803"/>
            <a:ext cx="302533" cy="267230"/>
          </a:xfrm>
          <a:prstGeom prst="roundRect">
            <a:avLst/>
          </a:prstGeom>
          <a:solidFill>
            <a:srgbClr val="FFCC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90" name="Rounded Rectangle 89"/>
          <p:cNvSpPr/>
          <p:nvPr/>
        </p:nvSpPr>
        <p:spPr>
          <a:xfrm>
            <a:off x="2772088" y="1479803"/>
            <a:ext cx="302533" cy="267230"/>
          </a:xfrm>
          <a:prstGeom prst="roundRect">
            <a:avLst/>
          </a:prstGeom>
          <a:solidFill>
            <a:srgbClr val="FFCC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8" name="TextBox 7"/>
          <p:cNvSpPr txBox="1"/>
          <p:nvPr/>
        </p:nvSpPr>
        <p:spPr>
          <a:xfrm>
            <a:off x="685800" y="675296"/>
            <a:ext cx="5334000" cy="369332"/>
          </a:xfrm>
          <a:prstGeom prst="rect">
            <a:avLst/>
          </a:prstGeom>
          <a:noFill/>
        </p:spPr>
        <p:txBody>
          <a:bodyPr wrap="square" rtlCol="0" anchor="t">
            <a:spAutoFit/>
          </a:bodyPr>
          <a:lstStyle/>
          <a:p>
            <a:pPr marL="230188" indent="-230188" algn="just"/>
            <a:r>
              <a:rPr lang="en-US" b="1" dirty="0" smtClean="0">
                <a:solidFill>
                  <a:prstClr val="black"/>
                </a:solidFill>
                <a:latin typeface="Cambria Math" panose="02040503050406030204" pitchFamily="18" charset="0"/>
                <a:ea typeface="Cambria Math" panose="02040503050406030204" pitchFamily="18" charset="0"/>
              </a:rPr>
              <a:t>	Ages </a:t>
            </a:r>
            <a:r>
              <a:rPr lang="en-US" b="1" dirty="0">
                <a:solidFill>
                  <a:prstClr val="black"/>
                </a:solidFill>
                <a:latin typeface="Cambria Math" panose="02040503050406030204" pitchFamily="18" charset="0"/>
                <a:ea typeface="Cambria Math" panose="02040503050406030204" pitchFamily="18" charset="0"/>
              </a:rPr>
              <a:t>of some students are collected as follows :</a:t>
            </a:r>
          </a:p>
        </p:txBody>
      </p:sp>
      <p:graphicFrame>
        <p:nvGraphicFramePr>
          <p:cNvPr id="65" name="Table 64"/>
          <p:cNvGraphicFramePr>
            <a:graphicFrameLocks noGrp="1"/>
          </p:cNvGraphicFramePr>
          <p:nvPr>
            <p:extLst>
              <p:ext uri="{D42A27DB-BD31-4B8C-83A1-F6EECF244321}">
                <p14:modId xmlns:p14="http://schemas.microsoft.com/office/powerpoint/2010/main" val="4079290841"/>
              </p:ext>
            </p:extLst>
          </p:nvPr>
        </p:nvGraphicFramePr>
        <p:xfrm>
          <a:off x="533400" y="2156355"/>
          <a:ext cx="3733800" cy="1854200"/>
        </p:xfrm>
        <a:graphic>
          <a:graphicData uri="http://schemas.openxmlformats.org/drawingml/2006/table">
            <a:tbl>
              <a:tblPr firstRow="1" bandRow="1">
                <a:tableStyleId>{F5AB1C69-6EDB-4FF4-983F-18BD219EF322}</a:tableStyleId>
              </a:tblPr>
              <a:tblGrid>
                <a:gridCol w="12954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0" baseline="0"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34" name="TextBox 133"/>
          <p:cNvSpPr txBox="1"/>
          <p:nvPr/>
        </p:nvSpPr>
        <p:spPr>
          <a:xfrm>
            <a:off x="1950911" y="3653939"/>
            <a:ext cx="1030996" cy="338554"/>
          </a:xfrm>
          <a:prstGeom prst="rect">
            <a:avLst/>
          </a:prstGeom>
          <a:noFill/>
        </p:spPr>
        <p:txBody>
          <a:bodyPr wrap="square" rtlCol="0" anchor="t">
            <a:spAutoFit/>
          </a:bodyPr>
          <a:lstStyle/>
          <a:p>
            <a:pPr marL="457200" indent="-457200" algn="ctr"/>
            <a:r>
              <a:rPr lang="en-US" sz="1600" b="1" dirty="0" smtClean="0">
                <a:solidFill>
                  <a:prstClr val="black"/>
                </a:solidFill>
                <a:latin typeface="Cambria Math" panose="02040503050406030204" pitchFamily="18" charset="0"/>
                <a:ea typeface="Cambria Math" panose="02040503050406030204" pitchFamily="18" charset="0"/>
              </a:rPr>
              <a:t>Total (N)</a:t>
            </a:r>
            <a:endParaRPr lang="en-US" sz="1600" b="1" dirty="0">
              <a:solidFill>
                <a:prstClr val="black"/>
              </a:solidFill>
              <a:latin typeface="Cambria Math" panose="02040503050406030204" pitchFamily="18" charset="0"/>
              <a:ea typeface="Cambria Math" panose="02040503050406030204" pitchFamily="18" charset="0"/>
            </a:endParaRPr>
          </a:p>
        </p:txBody>
      </p:sp>
      <p:sp>
        <p:nvSpPr>
          <p:cNvPr id="135" name="TextBox 134"/>
          <p:cNvSpPr txBox="1"/>
          <p:nvPr/>
        </p:nvSpPr>
        <p:spPr>
          <a:xfrm>
            <a:off x="3464111" y="2528833"/>
            <a:ext cx="399516" cy="369332"/>
          </a:xfrm>
          <a:prstGeom prst="rect">
            <a:avLst/>
          </a:prstGeom>
          <a:noFill/>
        </p:spPr>
        <p:txBody>
          <a:bodyPr wrap="square" rtlCol="0" anchor="t">
            <a:spAutoFit/>
          </a:bodyPr>
          <a:lstStyle/>
          <a:p>
            <a:pPr marL="457200" indent="-457200" algn="ctr"/>
            <a:r>
              <a:rPr lang="en-US" b="1" dirty="0" smtClean="0">
                <a:solidFill>
                  <a:prstClr val="black"/>
                </a:solidFill>
                <a:latin typeface="Cambria Math" panose="02040503050406030204" pitchFamily="18" charset="0"/>
                <a:ea typeface="Cambria Math" panose="02040503050406030204" pitchFamily="18" charset="0"/>
              </a:rPr>
              <a:t>7</a:t>
            </a:r>
            <a:endParaRPr lang="en-US" b="1" dirty="0">
              <a:solidFill>
                <a:prstClr val="black"/>
              </a:solidFill>
              <a:latin typeface="Cambria Math" panose="02040503050406030204" pitchFamily="18" charset="0"/>
              <a:ea typeface="Cambria Math" panose="02040503050406030204" pitchFamily="18" charset="0"/>
            </a:endParaRPr>
          </a:p>
        </p:txBody>
      </p:sp>
      <p:sp>
        <p:nvSpPr>
          <p:cNvPr id="136" name="TextBox 135"/>
          <p:cNvSpPr txBox="1"/>
          <p:nvPr/>
        </p:nvSpPr>
        <p:spPr>
          <a:xfrm>
            <a:off x="3464111" y="2904016"/>
            <a:ext cx="399516" cy="369332"/>
          </a:xfrm>
          <a:prstGeom prst="rect">
            <a:avLst/>
          </a:prstGeom>
          <a:noFill/>
        </p:spPr>
        <p:txBody>
          <a:bodyPr wrap="square" rtlCol="0" anchor="t">
            <a:spAutoFit/>
          </a:bodyPr>
          <a:lstStyle/>
          <a:p>
            <a:pPr marL="457200" indent="-457200" algn="ctr"/>
            <a:r>
              <a:rPr lang="en-US" b="1" dirty="0" smtClean="0">
                <a:solidFill>
                  <a:prstClr val="black"/>
                </a:solidFill>
                <a:latin typeface="Cambria Math" panose="02040503050406030204" pitchFamily="18" charset="0"/>
                <a:ea typeface="Cambria Math" panose="02040503050406030204" pitchFamily="18" charset="0"/>
              </a:rPr>
              <a:t>6</a:t>
            </a:r>
            <a:endParaRPr lang="en-US" b="1" dirty="0">
              <a:solidFill>
                <a:prstClr val="black"/>
              </a:solidFill>
              <a:latin typeface="Cambria Math" panose="02040503050406030204" pitchFamily="18" charset="0"/>
              <a:ea typeface="Cambria Math" panose="02040503050406030204" pitchFamily="18" charset="0"/>
            </a:endParaRPr>
          </a:p>
        </p:txBody>
      </p:sp>
      <p:sp>
        <p:nvSpPr>
          <p:cNvPr id="137" name="TextBox 136"/>
          <p:cNvSpPr txBox="1"/>
          <p:nvPr/>
        </p:nvSpPr>
        <p:spPr>
          <a:xfrm>
            <a:off x="3464111" y="3270456"/>
            <a:ext cx="399516" cy="369332"/>
          </a:xfrm>
          <a:prstGeom prst="rect">
            <a:avLst/>
          </a:prstGeom>
          <a:noFill/>
        </p:spPr>
        <p:txBody>
          <a:bodyPr wrap="square" rtlCol="0" anchor="t">
            <a:spAutoFit/>
          </a:bodyPr>
          <a:lstStyle/>
          <a:p>
            <a:pPr marL="457200" indent="-457200" algn="ctr"/>
            <a:r>
              <a:rPr lang="en-US" b="1" dirty="0" smtClean="0">
                <a:solidFill>
                  <a:prstClr val="black"/>
                </a:solidFill>
                <a:latin typeface="Cambria Math" panose="02040503050406030204" pitchFamily="18" charset="0"/>
                <a:ea typeface="Cambria Math" panose="02040503050406030204" pitchFamily="18" charset="0"/>
              </a:rPr>
              <a:t>3</a:t>
            </a:r>
            <a:endParaRPr lang="en-US" b="1" dirty="0">
              <a:solidFill>
                <a:prstClr val="black"/>
              </a:solidFill>
              <a:latin typeface="Cambria Math" panose="02040503050406030204" pitchFamily="18" charset="0"/>
              <a:ea typeface="Cambria Math" panose="02040503050406030204" pitchFamily="18" charset="0"/>
            </a:endParaRPr>
          </a:p>
        </p:txBody>
      </p:sp>
      <p:sp>
        <p:nvSpPr>
          <p:cNvPr id="179" name="TextBox 178"/>
          <p:cNvSpPr txBox="1"/>
          <p:nvPr/>
        </p:nvSpPr>
        <p:spPr>
          <a:xfrm>
            <a:off x="3406427" y="3638550"/>
            <a:ext cx="514884" cy="369332"/>
          </a:xfrm>
          <a:prstGeom prst="rect">
            <a:avLst/>
          </a:prstGeom>
          <a:noFill/>
        </p:spPr>
        <p:txBody>
          <a:bodyPr wrap="square" rtlCol="0" anchor="t">
            <a:spAutoFit/>
          </a:bodyPr>
          <a:lstStyle/>
          <a:p>
            <a:pPr algn="ctr"/>
            <a:r>
              <a:rPr lang="en-US" b="1" dirty="0" smtClean="0">
                <a:solidFill>
                  <a:srgbClr val="0000FF"/>
                </a:solidFill>
                <a:latin typeface="Cambria Math" panose="02040503050406030204" pitchFamily="18" charset="0"/>
                <a:ea typeface="Cambria Math" panose="02040503050406030204" pitchFamily="18" charset="0"/>
              </a:rPr>
              <a:t>16</a:t>
            </a:r>
            <a:endParaRPr lang="en-US" b="1" dirty="0">
              <a:solidFill>
                <a:srgbClr val="0000FF"/>
              </a:solidFill>
              <a:latin typeface="Cambria Math" panose="02040503050406030204" pitchFamily="18" charset="0"/>
              <a:ea typeface="Cambria Math" panose="02040503050406030204" pitchFamily="18" charset="0"/>
            </a:endParaRPr>
          </a:p>
        </p:txBody>
      </p:sp>
      <p:sp>
        <p:nvSpPr>
          <p:cNvPr id="92" name="TextBox 91"/>
          <p:cNvSpPr txBox="1"/>
          <p:nvPr/>
        </p:nvSpPr>
        <p:spPr>
          <a:xfrm>
            <a:off x="534337" y="293065"/>
            <a:ext cx="1020036" cy="430054"/>
          </a:xfrm>
          <a:prstGeom prst="roundRect">
            <a:avLst>
              <a:gd name="adj" fmla="val 24437"/>
            </a:avLst>
          </a:prstGeom>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b="1" dirty="0">
                <a:solidFill>
                  <a:prstClr val="white"/>
                </a:solidFill>
                <a:latin typeface="Cambria Math" panose="02040503050406030204" pitchFamily="18" charset="0"/>
                <a:ea typeface="Cambria Math" panose="02040503050406030204" pitchFamily="18" charset="0"/>
                <a:cs typeface="Arial" pitchFamily="34" charset="0"/>
              </a:rPr>
              <a:t>For e.g.</a:t>
            </a:r>
            <a:endParaRPr lang="en-US" b="1" dirty="0" smtClean="0">
              <a:solidFill>
                <a:prstClr val="white"/>
              </a:solidFill>
              <a:latin typeface="Cambria Math" panose="02040503050406030204" pitchFamily="18" charset="0"/>
              <a:ea typeface="Cambria Math" panose="02040503050406030204" pitchFamily="18" charset="0"/>
              <a:cs typeface="Arial" pitchFamily="34" charset="0"/>
            </a:endParaRPr>
          </a:p>
        </p:txBody>
      </p:sp>
      <p:grpSp>
        <p:nvGrpSpPr>
          <p:cNvPr id="184" name="Group 183"/>
          <p:cNvGrpSpPr/>
          <p:nvPr/>
        </p:nvGrpSpPr>
        <p:grpSpPr>
          <a:xfrm>
            <a:off x="918672" y="1428750"/>
            <a:ext cx="3153756" cy="369332"/>
            <a:chOff x="918672" y="1095957"/>
            <a:chExt cx="3153756" cy="369332"/>
          </a:xfrm>
        </p:grpSpPr>
        <p:sp>
          <p:nvSpPr>
            <p:cNvPr id="185" name="TextBox 184"/>
            <p:cNvSpPr txBox="1"/>
            <p:nvPr/>
          </p:nvSpPr>
          <p:spPr>
            <a:xfrm>
              <a:off x="918672" y="1095957"/>
              <a:ext cx="491028" cy="369332"/>
            </a:xfrm>
            <a:prstGeom prst="rect">
              <a:avLst/>
            </a:prstGeom>
            <a:noFill/>
          </p:spPr>
          <p:txBody>
            <a:bodyPr wrap="square" rtlCol="0" anchor="t">
              <a:spAutoFit/>
            </a:bodyPr>
            <a:lstStyle/>
            <a:p>
              <a:pPr algn="ctr"/>
              <a:r>
                <a:rPr lang="en-US" b="1" dirty="0" smtClean="0">
                  <a:solidFill>
                    <a:prstClr val="black"/>
                  </a:solidFill>
                  <a:latin typeface="Cambria Math" panose="02040503050406030204" pitchFamily="18" charset="0"/>
                  <a:ea typeface="Cambria Math" panose="02040503050406030204" pitchFamily="18" charset="0"/>
                </a:rPr>
                <a:t>12,</a:t>
              </a:r>
              <a:endParaRPr lang="en-US" b="1" dirty="0">
                <a:solidFill>
                  <a:prstClr val="black"/>
                </a:solidFill>
                <a:latin typeface="Cambria Math" panose="02040503050406030204" pitchFamily="18" charset="0"/>
                <a:ea typeface="Cambria Math" panose="02040503050406030204" pitchFamily="18" charset="0"/>
              </a:endParaRPr>
            </a:p>
          </p:txBody>
        </p:sp>
        <p:sp>
          <p:nvSpPr>
            <p:cNvPr id="186" name="TextBox 185"/>
            <p:cNvSpPr txBox="1"/>
            <p:nvPr/>
          </p:nvSpPr>
          <p:spPr>
            <a:xfrm>
              <a:off x="1358464" y="1095957"/>
              <a:ext cx="491028" cy="369332"/>
            </a:xfrm>
            <a:prstGeom prst="rect">
              <a:avLst/>
            </a:prstGeom>
            <a:noFill/>
          </p:spPr>
          <p:txBody>
            <a:bodyPr wrap="square" rtlCol="0" anchor="t">
              <a:spAutoFit/>
            </a:bodyPr>
            <a:lstStyle/>
            <a:p>
              <a:pPr algn="ctr"/>
              <a:r>
                <a:rPr lang="en-US" b="1" dirty="0" smtClean="0">
                  <a:solidFill>
                    <a:prstClr val="black"/>
                  </a:solidFill>
                  <a:latin typeface="Cambria Math" panose="02040503050406030204" pitchFamily="18" charset="0"/>
                  <a:ea typeface="Cambria Math" panose="02040503050406030204" pitchFamily="18" charset="0"/>
                </a:rPr>
                <a:t>13,</a:t>
              </a:r>
              <a:endParaRPr lang="en-US" b="1" dirty="0">
                <a:solidFill>
                  <a:prstClr val="black"/>
                </a:solidFill>
                <a:latin typeface="Cambria Math" panose="02040503050406030204" pitchFamily="18" charset="0"/>
                <a:ea typeface="Cambria Math" panose="02040503050406030204" pitchFamily="18" charset="0"/>
              </a:endParaRPr>
            </a:p>
          </p:txBody>
        </p:sp>
        <p:sp>
          <p:nvSpPr>
            <p:cNvPr id="187" name="TextBox 186"/>
            <p:cNvSpPr txBox="1"/>
            <p:nvPr/>
          </p:nvSpPr>
          <p:spPr>
            <a:xfrm>
              <a:off x="1798256" y="1095957"/>
              <a:ext cx="491028" cy="369332"/>
            </a:xfrm>
            <a:prstGeom prst="rect">
              <a:avLst/>
            </a:prstGeom>
            <a:noFill/>
          </p:spPr>
          <p:txBody>
            <a:bodyPr wrap="square" rtlCol="0" anchor="t">
              <a:spAutoFit/>
            </a:bodyPr>
            <a:lstStyle/>
            <a:p>
              <a:pPr algn="ctr"/>
              <a:r>
                <a:rPr lang="en-US" b="1" dirty="0" smtClean="0">
                  <a:solidFill>
                    <a:prstClr val="black"/>
                  </a:solidFill>
                  <a:latin typeface="Cambria Math" panose="02040503050406030204" pitchFamily="18" charset="0"/>
                  <a:ea typeface="Cambria Math" panose="02040503050406030204" pitchFamily="18" charset="0"/>
                </a:rPr>
                <a:t>12,</a:t>
              </a:r>
              <a:endParaRPr lang="en-US" b="1" dirty="0">
                <a:solidFill>
                  <a:prstClr val="black"/>
                </a:solidFill>
                <a:latin typeface="Cambria Math" panose="02040503050406030204" pitchFamily="18" charset="0"/>
                <a:ea typeface="Cambria Math" panose="02040503050406030204" pitchFamily="18" charset="0"/>
              </a:endParaRPr>
            </a:p>
          </p:txBody>
        </p:sp>
        <p:sp>
          <p:nvSpPr>
            <p:cNvPr id="188" name="TextBox 187"/>
            <p:cNvSpPr txBox="1"/>
            <p:nvPr/>
          </p:nvSpPr>
          <p:spPr>
            <a:xfrm>
              <a:off x="2238048" y="1095957"/>
              <a:ext cx="491028" cy="369332"/>
            </a:xfrm>
            <a:prstGeom prst="rect">
              <a:avLst/>
            </a:prstGeom>
            <a:noFill/>
          </p:spPr>
          <p:txBody>
            <a:bodyPr wrap="square" rtlCol="0" anchor="t">
              <a:spAutoFit/>
            </a:bodyPr>
            <a:lstStyle/>
            <a:p>
              <a:pPr algn="ctr"/>
              <a:r>
                <a:rPr lang="en-US" b="1" dirty="0" smtClean="0">
                  <a:solidFill>
                    <a:prstClr val="black"/>
                  </a:solidFill>
                  <a:latin typeface="Cambria Math" panose="02040503050406030204" pitchFamily="18" charset="0"/>
                  <a:ea typeface="Cambria Math" panose="02040503050406030204" pitchFamily="18" charset="0"/>
                </a:rPr>
                <a:t>13,</a:t>
              </a:r>
              <a:endParaRPr lang="en-US" b="1" dirty="0">
                <a:solidFill>
                  <a:prstClr val="black"/>
                </a:solidFill>
                <a:latin typeface="Cambria Math" panose="02040503050406030204" pitchFamily="18" charset="0"/>
                <a:ea typeface="Cambria Math" panose="02040503050406030204" pitchFamily="18" charset="0"/>
              </a:endParaRPr>
            </a:p>
          </p:txBody>
        </p:sp>
        <p:sp>
          <p:nvSpPr>
            <p:cNvPr id="189" name="TextBox 188"/>
            <p:cNvSpPr txBox="1"/>
            <p:nvPr/>
          </p:nvSpPr>
          <p:spPr>
            <a:xfrm>
              <a:off x="2677840" y="1095957"/>
              <a:ext cx="491028" cy="369332"/>
            </a:xfrm>
            <a:prstGeom prst="rect">
              <a:avLst/>
            </a:prstGeom>
            <a:noFill/>
          </p:spPr>
          <p:txBody>
            <a:bodyPr wrap="square" rtlCol="0" anchor="t">
              <a:spAutoFit/>
            </a:bodyPr>
            <a:lstStyle/>
            <a:p>
              <a:pPr algn="ctr"/>
              <a:r>
                <a:rPr lang="en-US" b="1" dirty="0" smtClean="0">
                  <a:solidFill>
                    <a:prstClr val="black"/>
                  </a:solidFill>
                  <a:latin typeface="Cambria Math" panose="02040503050406030204" pitchFamily="18" charset="0"/>
                  <a:ea typeface="Cambria Math" panose="02040503050406030204" pitchFamily="18" charset="0"/>
                </a:rPr>
                <a:t>12,</a:t>
              </a:r>
              <a:endParaRPr lang="en-US" b="1" dirty="0">
                <a:solidFill>
                  <a:prstClr val="black"/>
                </a:solidFill>
                <a:latin typeface="Cambria Math" panose="02040503050406030204" pitchFamily="18" charset="0"/>
                <a:ea typeface="Cambria Math" panose="02040503050406030204" pitchFamily="18" charset="0"/>
              </a:endParaRPr>
            </a:p>
          </p:txBody>
        </p:sp>
        <p:sp>
          <p:nvSpPr>
            <p:cNvPr id="190" name="TextBox 189"/>
            <p:cNvSpPr txBox="1"/>
            <p:nvPr/>
          </p:nvSpPr>
          <p:spPr>
            <a:xfrm>
              <a:off x="3117632" y="1095957"/>
              <a:ext cx="491028" cy="369332"/>
            </a:xfrm>
            <a:prstGeom prst="rect">
              <a:avLst/>
            </a:prstGeom>
            <a:noFill/>
          </p:spPr>
          <p:txBody>
            <a:bodyPr wrap="square" rtlCol="0" anchor="t">
              <a:spAutoFit/>
            </a:bodyPr>
            <a:lstStyle/>
            <a:p>
              <a:pPr algn="ctr"/>
              <a:r>
                <a:rPr lang="en-US" b="1" dirty="0" smtClean="0">
                  <a:solidFill>
                    <a:prstClr val="black"/>
                  </a:solidFill>
                  <a:latin typeface="Cambria Math" panose="02040503050406030204" pitchFamily="18" charset="0"/>
                  <a:ea typeface="Cambria Math" panose="02040503050406030204" pitchFamily="18" charset="0"/>
                </a:rPr>
                <a:t>14,</a:t>
              </a:r>
              <a:endParaRPr lang="en-US" b="1" dirty="0">
                <a:solidFill>
                  <a:prstClr val="black"/>
                </a:solidFill>
                <a:latin typeface="Cambria Math" panose="02040503050406030204" pitchFamily="18" charset="0"/>
                <a:ea typeface="Cambria Math" panose="02040503050406030204" pitchFamily="18" charset="0"/>
              </a:endParaRPr>
            </a:p>
          </p:txBody>
        </p:sp>
        <p:sp>
          <p:nvSpPr>
            <p:cNvPr id="194" name="TextBox 193"/>
            <p:cNvSpPr txBox="1"/>
            <p:nvPr/>
          </p:nvSpPr>
          <p:spPr>
            <a:xfrm>
              <a:off x="3581400" y="1095957"/>
              <a:ext cx="491028" cy="369332"/>
            </a:xfrm>
            <a:prstGeom prst="rect">
              <a:avLst/>
            </a:prstGeom>
            <a:noFill/>
          </p:spPr>
          <p:txBody>
            <a:bodyPr wrap="square" rtlCol="0" anchor="t">
              <a:spAutoFit/>
            </a:bodyPr>
            <a:lstStyle/>
            <a:p>
              <a:pPr algn="ctr"/>
              <a:r>
                <a:rPr lang="en-US" b="1" dirty="0" smtClean="0">
                  <a:solidFill>
                    <a:prstClr val="black"/>
                  </a:solidFill>
                  <a:latin typeface="Cambria Math" panose="02040503050406030204" pitchFamily="18" charset="0"/>
                  <a:ea typeface="Cambria Math" panose="02040503050406030204" pitchFamily="18" charset="0"/>
                </a:rPr>
                <a:t>13,</a:t>
              </a:r>
              <a:endParaRPr lang="en-US" b="1" dirty="0">
                <a:solidFill>
                  <a:prstClr val="black"/>
                </a:solidFill>
                <a:latin typeface="Cambria Math" panose="02040503050406030204" pitchFamily="18" charset="0"/>
                <a:ea typeface="Cambria Math" panose="02040503050406030204" pitchFamily="18" charset="0"/>
              </a:endParaRPr>
            </a:p>
          </p:txBody>
        </p:sp>
      </p:grpSp>
      <p:cxnSp>
        <p:nvCxnSpPr>
          <p:cNvPr id="196" name="Straight Connector 195"/>
          <p:cNvCxnSpPr/>
          <p:nvPr/>
        </p:nvCxnSpPr>
        <p:spPr>
          <a:xfrm rot="5400000">
            <a:off x="2074260" y="3089891"/>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223" name="TextBox 222"/>
          <p:cNvSpPr txBox="1"/>
          <p:nvPr/>
        </p:nvSpPr>
        <p:spPr>
          <a:xfrm>
            <a:off x="463704" y="2159501"/>
            <a:ext cx="1487996" cy="369332"/>
          </a:xfrm>
          <a:prstGeom prst="rect">
            <a:avLst/>
          </a:prstGeom>
          <a:noFill/>
        </p:spPr>
        <p:txBody>
          <a:bodyPr wrap="square" rtlCol="0" anchor="t">
            <a:spAutoFit/>
          </a:bodyPr>
          <a:lstStyle/>
          <a:p>
            <a:pPr algn="ctr"/>
            <a:r>
              <a:rPr lang="en-US" b="1" dirty="0">
                <a:solidFill>
                  <a:prstClr val="black"/>
                </a:solidFill>
                <a:latin typeface="Cambria Math" panose="02040503050406030204" pitchFamily="18" charset="0"/>
                <a:ea typeface="Cambria Math" panose="02040503050406030204" pitchFamily="18" charset="0"/>
              </a:rPr>
              <a:t>Age in years</a:t>
            </a:r>
          </a:p>
        </p:txBody>
      </p:sp>
      <p:sp>
        <p:nvSpPr>
          <p:cNvPr id="224" name="TextBox 223"/>
          <p:cNvSpPr txBox="1"/>
          <p:nvPr/>
        </p:nvSpPr>
        <p:spPr>
          <a:xfrm>
            <a:off x="1691640" y="2159501"/>
            <a:ext cx="1487996" cy="369332"/>
          </a:xfrm>
          <a:prstGeom prst="rect">
            <a:avLst/>
          </a:prstGeom>
          <a:noFill/>
        </p:spPr>
        <p:txBody>
          <a:bodyPr wrap="square" rtlCol="0" anchor="t">
            <a:spAutoFit/>
          </a:bodyPr>
          <a:lstStyle/>
          <a:p>
            <a:pPr algn="ctr"/>
            <a:r>
              <a:rPr lang="en-US" b="1" dirty="0" smtClean="0">
                <a:solidFill>
                  <a:prstClr val="black"/>
                </a:solidFill>
                <a:latin typeface="Cambria Math" panose="02040503050406030204" pitchFamily="18" charset="0"/>
                <a:ea typeface="Cambria Math" panose="02040503050406030204" pitchFamily="18" charset="0"/>
              </a:rPr>
              <a:t>Tally Marks</a:t>
            </a:r>
            <a:endParaRPr lang="en-US" b="1" dirty="0">
              <a:solidFill>
                <a:prstClr val="black"/>
              </a:solidFill>
              <a:latin typeface="Cambria Math" panose="02040503050406030204" pitchFamily="18" charset="0"/>
              <a:ea typeface="Cambria Math" panose="02040503050406030204" pitchFamily="18" charset="0"/>
            </a:endParaRPr>
          </a:p>
        </p:txBody>
      </p:sp>
      <p:sp>
        <p:nvSpPr>
          <p:cNvPr id="225" name="TextBox 224"/>
          <p:cNvSpPr txBox="1"/>
          <p:nvPr/>
        </p:nvSpPr>
        <p:spPr>
          <a:xfrm>
            <a:off x="2919871" y="2159501"/>
            <a:ext cx="1487996" cy="369332"/>
          </a:xfrm>
          <a:prstGeom prst="rect">
            <a:avLst/>
          </a:prstGeom>
          <a:noFill/>
        </p:spPr>
        <p:txBody>
          <a:bodyPr wrap="square" rtlCol="0" anchor="t">
            <a:spAutoFit/>
          </a:bodyPr>
          <a:lstStyle/>
          <a:p>
            <a:pPr algn="ctr"/>
            <a:r>
              <a:rPr lang="en-US" b="1" dirty="0" smtClean="0">
                <a:solidFill>
                  <a:prstClr val="black"/>
                </a:solidFill>
                <a:latin typeface="Cambria Math" panose="02040503050406030204" pitchFamily="18" charset="0"/>
                <a:ea typeface="Cambria Math" panose="02040503050406030204" pitchFamily="18" charset="0"/>
              </a:rPr>
              <a:t>Frequency</a:t>
            </a:r>
            <a:endParaRPr lang="en-US" b="1" dirty="0">
              <a:solidFill>
                <a:prstClr val="black"/>
              </a:solidFill>
              <a:latin typeface="Cambria Math" panose="02040503050406030204" pitchFamily="18" charset="0"/>
              <a:ea typeface="Cambria Math" panose="02040503050406030204" pitchFamily="18" charset="0"/>
            </a:endParaRPr>
          </a:p>
        </p:txBody>
      </p:sp>
      <p:sp>
        <p:nvSpPr>
          <p:cNvPr id="118" name="TextBox 117"/>
          <p:cNvSpPr txBox="1"/>
          <p:nvPr/>
        </p:nvSpPr>
        <p:spPr>
          <a:xfrm>
            <a:off x="844789" y="2528833"/>
            <a:ext cx="469385" cy="369332"/>
          </a:xfrm>
          <a:prstGeom prst="rect">
            <a:avLst/>
          </a:prstGeom>
          <a:noFill/>
        </p:spPr>
        <p:txBody>
          <a:bodyPr wrap="square" rtlCol="0" anchor="t">
            <a:spAutoFit/>
          </a:bodyPr>
          <a:lstStyle/>
          <a:p>
            <a:pPr algn="ctr"/>
            <a:r>
              <a:rPr lang="en-US" b="1" dirty="0" smtClean="0">
                <a:solidFill>
                  <a:prstClr val="black"/>
                </a:solidFill>
                <a:latin typeface="Cambria Math" panose="02040503050406030204" pitchFamily="18" charset="0"/>
                <a:ea typeface="Cambria Math" panose="02040503050406030204" pitchFamily="18" charset="0"/>
              </a:rPr>
              <a:t>12</a:t>
            </a:r>
            <a:endParaRPr lang="en-US" b="1" dirty="0">
              <a:solidFill>
                <a:prstClr val="black"/>
              </a:solidFill>
              <a:latin typeface="Cambria Math" panose="02040503050406030204" pitchFamily="18" charset="0"/>
              <a:ea typeface="Cambria Math" panose="02040503050406030204" pitchFamily="18" charset="0"/>
            </a:endParaRPr>
          </a:p>
        </p:txBody>
      </p:sp>
      <p:cxnSp>
        <p:nvCxnSpPr>
          <p:cNvPr id="74" name="Straight Connector 73"/>
          <p:cNvCxnSpPr/>
          <p:nvPr/>
        </p:nvCxnSpPr>
        <p:spPr>
          <a:xfrm rot="5400000">
            <a:off x="1987637" y="2711949"/>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76" name="Straight Connector 75"/>
          <p:cNvCxnSpPr/>
          <p:nvPr/>
        </p:nvCxnSpPr>
        <p:spPr>
          <a:xfrm rot="5400000">
            <a:off x="2058385" y="2711949"/>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78" name="Straight Connector 77"/>
          <p:cNvCxnSpPr/>
          <p:nvPr/>
        </p:nvCxnSpPr>
        <p:spPr>
          <a:xfrm rot="5400000">
            <a:off x="2132997" y="2711949"/>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85" name="Straight Connector 84"/>
          <p:cNvCxnSpPr/>
          <p:nvPr/>
        </p:nvCxnSpPr>
        <p:spPr>
          <a:xfrm rot="5400000">
            <a:off x="2204773" y="2711949"/>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87" name="Straight Connector 86"/>
          <p:cNvCxnSpPr/>
          <p:nvPr/>
        </p:nvCxnSpPr>
        <p:spPr>
          <a:xfrm>
            <a:off x="2107515" y="2589192"/>
            <a:ext cx="204732" cy="228600"/>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89" name="Straight Connector 88"/>
          <p:cNvCxnSpPr/>
          <p:nvPr/>
        </p:nvCxnSpPr>
        <p:spPr>
          <a:xfrm rot="5400000">
            <a:off x="2319613" y="2708235"/>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91" name="Straight Connector 90"/>
          <p:cNvCxnSpPr/>
          <p:nvPr/>
        </p:nvCxnSpPr>
        <p:spPr>
          <a:xfrm rot="5400000">
            <a:off x="2379690" y="2708235"/>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128" name="TextBox 127"/>
          <p:cNvSpPr txBox="1"/>
          <p:nvPr/>
        </p:nvSpPr>
        <p:spPr>
          <a:xfrm>
            <a:off x="844789" y="2883004"/>
            <a:ext cx="469385" cy="368990"/>
          </a:xfrm>
          <a:prstGeom prst="rect">
            <a:avLst/>
          </a:prstGeom>
          <a:noFill/>
        </p:spPr>
        <p:txBody>
          <a:bodyPr wrap="square" rtlCol="0" anchor="t">
            <a:spAutoFit/>
          </a:bodyPr>
          <a:lstStyle/>
          <a:p>
            <a:pPr algn="ctr"/>
            <a:r>
              <a:rPr lang="en-US" b="1" dirty="0" smtClean="0">
                <a:solidFill>
                  <a:prstClr val="black"/>
                </a:solidFill>
                <a:latin typeface="Cambria Math" panose="02040503050406030204" pitchFamily="18" charset="0"/>
                <a:ea typeface="Cambria Math" panose="02040503050406030204" pitchFamily="18" charset="0"/>
              </a:rPr>
              <a:t>13 </a:t>
            </a:r>
            <a:endParaRPr lang="en-US" b="1" dirty="0">
              <a:solidFill>
                <a:prstClr val="black"/>
              </a:solidFill>
              <a:latin typeface="Cambria Math" panose="02040503050406030204" pitchFamily="18" charset="0"/>
              <a:ea typeface="Cambria Math" panose="02040503050406030204" pitchFamily="18" charset="0"/>
            </a:endParaRPr>
          </a:p>
        </p:txBody>
      </p:sp>
      <p:cxnSp>
        <p:nvCxnSpPr>
          <p:cNvPr id="102" name="Straight Connector 101"/>
          <p:cNvCxnSpPr/>
          <p:nvPr/>
        </p:nvCxnSpPr>
        <p:spPr>
          <a:xfrm rot="5400000">
            <a:off x="1989274" y="3089891"/>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05" name="Straight Connector 104"/>
          <p:cNvCxnSpPr/>
          <p:nvPr/>
        </p:nvCxnSpPr>
        <p:spPr>
          <a:xfrm rot="5400000">
            <a:off x="2147710" y="3089891"/>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07" name="Straight Connector 106"/>
          <p:cNvCxnSpPr/>
          <p:nvPr/>
        </p:nvCxnSpPr>
        <p:spPr>
          <a:xfrm rot="5400000">
            <a:off x="2217878" y="3089891"/>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09" name="Straight Connector 108"/>
          <p:cNvCxnSpPr/>
          <p:nvPr/>
        </p:nvCxnSpPr>
        <p:spPr>
          <a:xfrm>
            <a:off x="2098289" y="2973796"/>
            <a:ext cx="233893" cy="228600"/>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11" name="Straight Connector 110"/>
          <p:cNvCxnSpPr/>
          <p:nvPr/>
        </p:nvCxnSpPr>
        <p:spPr>
          <a:xfrm rot="5400000">
            <a:off x="2282963" y="3087330"/>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129" name="TextBox 128"/>
          <p:cNvSpPr txBox="1"/>
          <p:nvPr/>
        </p:nvSpPr>
        <p:spPr>
          <a:xfrm>
            <a:off x="844789" y="3270456"/>
            <a:ext cx="469385" cy="369332"/>
          </a:xfrm>
          <a:prstGeom prst="rect">
            <a:avLst/>
          </a:prstGeom>
          <a:noFill/>
        </p:spPr>
        <p:txBody>
          <a:bodyPr wrap="square" rtlCol="0" anchor="t">
            <a:spAutoFit/>
          </a:bodyPr>
          <a:lstStyle/>
          <a:p>
            <a:pPr algn="ctr"/>
            <a:r>
              <a:rPr lang="en-US" b="1" dirty="0" smtClean="0">
                <a:solidFill>
                  <a:prstClr val="black"/>
                </a:solidFill>
                <a:latin typeface="Cambria Math" panose="02040503050406030204" pitchFamily="18" charset="0"/>
                <a:ea typeface="Cambria Math" panose="02040503050406030204" pitchFamily="18" charset="0"/>
              </a:rPr>
              <a:t>14</a:t>
            </a:r>
            <a:endParaRPr lang="en-US" b="1" dirty="0">
              <a:solidFill>
                <a:prstClr val="black"/>
              </a:solidFill>
              <a:latin typeface="Cambria Math" panose="02040503050406030204" pitchFamily="18" charset="0"/>
              <a:ea typeface="Cambria Math" panose="02040503050406030204" pitchFamily="18" charset="0"/>
            </a:endParaRPr>
          </a:p>
        </p:txBody>
      </p:sp>
      <p:cxnSp>
        <p:nvCxnSpPr>
          <p:cNvPr id="119" name="Straight Connector 118"/>
          <p:cNvCxnSpPr/>
          <p:nvPr/>
        </p:nvCxnSpPr>
        <p:spPr>
          <a:xfrm rot="5400000">
            <a:off x="2018697" y="344480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21" name="Straight Connector 120"/>
          <p:cNvCxnSpPr/>
          <p:nvPr/>
        </p:nvCxnSpPr>
        <p:spPr>
          <a:xfrm rot="5400000">
            <a:off x="2096485" y="344480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cxnSp>
        <p:nvCxnSpPr>
          <p:cNvPr id="124" name="Straight Connector 123"/>
          <p:cNvCxnSpPr/>
          <p:nvPr/>
        </p:nvCxnSpPr>
        <p:spPr>
          <a:xfrm rot="5400000">
            <a:off x="2165491" y="3444803"/>
            <a:ext cx="228600" cy="1588"/>
          </a:xfrm>
          <a:prstGeom prst="line">
            <a:avLst/>
          </a:prstGeom>
          <a:ln w="19050"/>
          <a:effectLst/>
        </p:spPr>
        <p:style>
          <a:lnRef idx="2">
            <a:schemeClr val="dk1"/>
          </a:lnRef>
          <a:fillRef idx="0">
            <a:schemeClr val="dk1"/>
          </a:fillRef>
          <a:effectRef idx="1">
            <a:schemeClr val="dk1"/>
          </a:effectRef>
          <a:fontRef idx="minor">
            <a:schemeClr val="tx1"/>
          </a:fontRef>
        </p:style>
      </p:cxnSp>
      <p:sp>
        <p:nvSpPr>
          <p:cNvPr id="112" name="Rounded Rectangle 111"/>
          <p:cNvSpPr/>
          <p:nvPr/>
        </p:nvSpPr>
        <p:spPr>
          <a:xfrm>
            <a:off x="2120222" y="286832"/>
            <a:ext cx="4252007" cy="412310"/>
          </a:xfrm>
          <a:prstGeom prst="roundRect">
            <a:avLst/>
          </a:prstGeom>
          <a:solidFill>
            <a:srgbClr val="8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400">
              <a:solidFill>
                <a:prstClr val="white"/>
              </a:solidFill>
              <a:latin typeface="Bookman Old Style" pitchFamily="18" charset="0"/>
            </a:endParaRPr>
          </a:p>
        </p:txBody>
      </p:sp>
      <p:sp>
        <p:nvSpPr>
          <p:cNvPr id="145" name="TextBox 144"/>
          <p:cNvSpPr txBox="1"/>
          <p:nvPr/>
        </p:nvSpPr>
        <p:spPr>
          <a:xfrm>
            <a:off x="2120217" y="293286"/>
            <a:ext cx="4252008" cy="368990"/>
          </a:xfrm>
          <a:prstGeom prst="rect">
            <a:avLst/>
          </a:prstGeom>
          <a:noFill/>
        </p:spPr>
        <p:txBody>
          <a:bodyPr wrap="square" rtlCol="0">
            <a:spAutoFit/>
          </a:bodyPr>
          <a:lstStyle/>
          <a:p>
            <a:pPr algn="ctr"/>
            <a:r>
              <a:rPr lang="en-US" b="1" dirty="0">
                <a:solidFill>
                  <a:prstClr val="white"/>
                </a:solidFill>
                <a:latin typeface="Cambria Math" panose="02040503050406030204" pitchFamily="18" charset="0"/>
                <a:ea typeface="Cambria Math" panose="02040503050406030204" pitchFamily="18" charset="0"/>
                <a:cs typeface="Arial" pitchFamily="34" charset="0"/>
              </a:rPr>
              <a:t>Ungrouped Frequency Distribution Table</a:t>
            </a:r>
            <a:endParaRPr lang="en-US" b="1" dirty="0" smtClean="0">
              <a:solidFill>
                <a:prstClr val="white"/>
              </a:solidFill>
              <a:latin typeface="Cambria Math" panose="02040503050406030204" pitchFamily="18" charset="0"/>
              <a:ea typeface="Cambria Math" panose="02040503050406030204" pitchFamily="18" charset="0"/>
              <a:cs typeface="Arial" pitchFamily="34" charset="0"/>
            </a:endParaRPr>
          </a:p>
        </p:txBody>
      </p:sp>
      <p:sp>
        <p:nvSpPr>
          <p:cNvPr id="2" name="Rounded Rectangular Callout 1"/>
          <p:cNvSpPr/>
          <p:nvPr/>
        </p:nvSpPr>
        <p:spPr>
          <a:xfrm>
            <a:off x="5791200" y="1044630"/>
            <a:ext cx="2565982" cy="896977"/>
          </a:xfrm>
          <a:prstGeom prst="wedgeRoundRectCallout">
            <a:avLst>
              <a:gd name="adj1" fmla="val -45073"/>
              <a:gd name="adj2" fmla="val -95091"/>
              <a:gd name="adj3" fmla="val 16667"/>
            </a:avLst>
          </a:prstGeom>
          <a:ln/>
        </p:spPr>
        <p:style>
          <a:lnRef idx="1">
            <a:schemeClr val="accent1"/>
          </a:lnRef>
          <a:fillRef idx="2">
            <a:schemeClr val="accent1"/>
          </a:fillRef>
          <a:effectRef idx="1">
            <a:schemeClr val="accent1"/>
          </a:effectRef>
          <a:fontRef idx="minor">
            <a:schemeClr val="dk1"/>
          </a:fontRef>
        </p:style>
        <p:txBody>
          <a:bodyPr rtlCol="0" anchor="ctr"/>
          <a:lstStyle/>
          <a:p>
            <a:pPr marL="230188" lvl="1" indent="-230188" algn="ctr"/>
            <a:r>
              <a:rPr lang="en-US" sz="1400" b="1" dirty="0">
                <a:solidFill>
                  <a:sysClr val="windowText" lastClr="000000"/>
                </a:solidFill>
                <a:ea typeface="Cambria Math" panose="02040503050406030204" pitchFamily="18" charset="0"/>
                <a:cs typeface="Calibri" pitchFamily="34" charset="0"/>
              </a:rPr>
              <a:t>In this method we have to prepare a table having three columns.</a:t>
            </a:r>
          </a:p>
        </p:txBody>
      </p:sp>
      <p:grpSp>
        <p:nvGrpSpPr>
          <p:cNvPr id="152" name="Group 151"/>
          <p:cNvGrpSpPr/>
          <p:nvPr/>
        </p:nvGrpSpPr>
        <p:grpSpPr>
          <a:xfrm>
            <a:off x="4362450" y="3105150"/>
            <a:ext cx="3366006" cy="369332"/>
            <a:chOff x="685800" y="2495550"/>
            <a:chExt cx="3366006" cy="369332"/>
          </a:xfrm>
          <a:solidFill>
            <a:srgbClr val="FFCC00"/>
          </a:solidFill>
          <a:scene3d>
            <a:camera prst="orthographicFront">
              <a:rot lat="0" lon="0" rev="0"/>
            </a:camera>
            <a:lightRig rig="balanced" dir="t">
              <a:rot lat="0" lon="0" rev="8700000"/>
            </a:lightRig>
          </a:scene3d>
        </p:grpSpPr>
        <p:sp>
          <p:nvSpPr>
            <p:cNvPr id="158" name="TextBox 157"/>
            <p:cNvSpPr txBox="1"/>
            <p:nvPr/>
          </p:nvSpPr>
          <p:spPr>
            <a:xfrm>
              <a:off x="685800" y="2495550"/>
              <a:ext cx="2880360" cy="369332"/>
            </a:xfrm>
            <a:prstGeom prst="rect">
              <a:avLst/>
            </a:prstGeom>
            <a:grpFill/>
            <a:ln>
              <a:noFill/>
            </a:ln>
            <a:effectLst>
              <a:outerShdw blurRad="44450" dist="27940" dir="5400000" algn="ctr">
                <a:srgbClr val="000000">
                  <a:alpha val="32000"/>
                </a:srgbClr>
              </a:outerShdw>
            </a:effectLst>
            <a:sp3d>
              <a:bevelT w="190500" h="38100"/>
            </a:sp3d>
          </p:spPr>
          <p:style>
            <a:lnRef idx="1">
              <a:schemeClr val="accent3"/>
            </a:lnRef>
            <a:fillRef idx="2">
              <a:schemeClr val="accent3"/>
            </a:fillRef>
            <a:effectRef idx="1">
              <a:schemeClr val="accent3"/>
            </a:effectRef>
            <a:fontRef idx="minor">
              <a:schemeClr val="dk1"/>
            </a:fontRef>
          </p:style>
          <p:txBody>
            <a:bodyPr wrap="square" rtlCol="0" anchor="t">
              <a:spAutoFit/>
            </a:bodyPr>
            <a:lstStyle/>
            <a:p>
              <a:pPr algn="just"/>
              <a:r>
                <a:rPr lang="en-US" dirty="0">
                  <a:solidFill>
                    <a:prstClr val="black"/>
                  </a:solidFill>
                  <a:latin typeface="Cambria Math" panose="02040503050406030204" pitchFamily="18" charset="0"/>
                  <a:ea typeface="Cambria Math" panose="02040503050406030204" pitchFamily="18" charset="0"/>
                </a:rPr>
                <a:t>We make a set of </a:t>
              </a:r>
              <a:r>
                <a:rPr lang="en-US" dirty="0">
                  <a:solidFill>
                    <a:srgbClr val="0000FF"/>
                  </a:solidFill>
                  <a:latin typeface="Cambria Math" panose="02040503050406030204" pitchFamily="18" charset="0"/>
                  <a:ea typeface="Cambria Math" panose="02040503050406030204" pitchFamily="18" charset="0"/>
                </a:rPr>
                <a:t>5</a:t>
              </a:r>
              <a:r>
                <a:rPr lang="en-US" dirty="0">
                  <a:solidFill>
                    <a:prstClr val="black"/>
                  </a:solidFill>
                  <a:latin typeface="Cambria Math" panose="02040503050406030204" pitchFamily="18" charset="0"/>
                  <a:ea typeface="Cambria Math" panose="02040503050406030204" pitchFamily="18" charset="0"/>
                </a:rPr>
                <a:t> this way</a:t>
              </a:r>
            </a:p>
          </p:txBody>
        </p:sp>
        <p:sp>
          <p:nvSpPr>
            <p:cNvPr id="159" name="Right Arrow 158"/>
            <p:cNvSpPr/>
            <p:nvPr/>
          </p:nvSpPr>
          <p:spPr>
            <a:xfrm>
              <a:off x="3542048" y="2619263"/>
              <a:ext cx="210796" cy="121907"/>
            </a:xfrm>
            <a:prstGeom prst="rightArrow">
              <a:avLst/>
            </a:prstGeom>
            <a:solidFill>
              <a:srgbClr val="800000"/>
            </a:solidFill>
            <a:ln>
              <a:noFill/>
            </a:ln>
            <a:effectLst>
              <a:outerShdw blurRad="44450" dist="27940" dir="5400000" algn="ctr">
                <a:srgbClr val="000000">
                  <a:alpha val="32000"/>
                </a:srgbClr>
              </a:outerShdw>
            </a:effectLst>
            <a:scene3d>
              <a:camera prst="orthographicFront">
                <a:rot lat="0" lon="0" rev="0"/>
              </a:camera>
              <a:lightRig rig="threePt" dir="t">
                <a:rot lat="0" lon="0" rev="12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grpSp>
          <p:nvGrpSpPr>
            <p:cNvPr id="160" name="Group 159"/>
            <p:cNvGrpSpPr/>
            <p:nvPr/>
          </p:nvGrpSpPr>
          <p:grpSpPr>
            <a:xfrm>
              <a:off x="3823206" y="2520196"/>
              <a:ext cx="228600" cy="320040"/>
              <a:chOff x="6553200" y="2200060"/>
              <a:chExt cx="228600" cy="320040"/>
            </a:xfrm>
            <a:grpFill/>
          </p:grpSpPr>
          <p:cxnSp>
            <p:nvCxnSpPr>
              <p:cNvPr id="162" name="Straight Connector 161"/>
              <p:cNvCxnSpPr/>
              <p:nvPr/>
            </p:nvCxnSpPr>
            <p:spPr>
              <a:xfrm rot="5400000">
                <a:off x="6439694" y="2359873"/>
                <a:ext cx="228600" cy="1588"/>
              </a:xfrm>
              <a:prstGeom prst="line">
                <a:avLst/>
              </a:prstGeom>
              <a:grpFill/>
              <a:ln>
                <a:noFill/>
              </a:ln>
              <a:effectLst>
                <a:outerShdw blurRad="44450" dist="27940" dir="5400000" algn="ctr">
                  <a:srgbClr val="000000">
                    <a:alpha val="32000"/>
                  </a:srgbClr>
                </a:outerShdw>
              </a:effectLst>
              <a:sp3d>
                <a:bevelT w="190500" h="38100"/>
              </a:sp3d>
            </p:spPr>
            <p:style>
              <a:lnRef idx="1">
                <a:schemeClr val="accent3"/>
              </a:lnRef>
              <a:fillRef idx="2">
                <a:schemeClr val="accent3"/>
              </a:fillRef>
              <a:effectRef idx="1">
                <a:schemeClr val="accent3"/>
              </a:effectRef>
              <a:fontRef idx="minor">
                <a:schemeClr val="dk1"/>
              </a:fontRef>
            </p:style>
          </p:cxnSp>
          <p:cxnSp>
            <p:nvCxnSpPr>
              <p:cNvPr id="163" name="Straight Connector 162"/>
              <p:cNvCxnSpPr/>
              <p:nvPr/>
            </p:nvCxnSpPr>
            <p:spPr>
              <a:xfrm rot="5400000">
                <a:off x="6515365" y="2359873"/>
                <a:ext cx="228600" cy="1588"/>
              </a:xfrm>
              <a:prstGeom prst="line">
                <a:avLst/>
              </a:prstGeom>
              <a:grpFill/>
              <a:ln>
                <a:noFill/>
              </a:ln>
              <a:effectLst>
                <a:outerShdw blurRad="44450" dist="27940" dir="5400000" algn="ctr">
                  <a:srgbClr val="000000">
                    <a:alpha val="32000"/>
                  </a:srgbClr>
                </a:outerShdw>
              </a:effectLst>
              <a:sp3d>
                <a:bevelT w="190500" h="38100"/>
              </a:sp3d>
            </p:spPr>
            <p:style>
              <a:lnRef idx="1">
                <a:schemeClr val="accent3"/>
              </a:lnRef>
              <a:fillRef idx="2">
                <a:schemeClr val="accent3"/>
              </a:fillRef>
              <a:effectRef idx="1">
                <a:schemeClr val="accent3"/>
              </a:effectRef>
              <a:fontRef idx="minor">
                <a:schemeClr val="dk1"/>
              </a:fontRef>
            </p:style>
          </p:cxnSp>
          <p:cxnSp>
            <p:nvCxnSpPr>
              <p:cNvPr id="164" name="Straight Connector 163"/>
              <p:cNvCxnSpPr/>
              <p:nvPr/>
            </p:nvCxnSpPr>
            <p:spPr>
              <a:xfrm rot="5400000">
                <a:off x="6591036" y="2359873"/>
                <a:ext cx="228600" cy="1588"/>
              </a:xfrm>
              <a:prstGeom prst="line">
                <a:avLst/>
              </a:prstGeom>
              <a:grpFill/>
              <a:ln>
                <a:noFill/>
              </a:ln>
              <a:effectLst>
                <a:outerShdw blurRad="44450" dist="27940" dir="5400000" algn="ctr">
                  <a:srgbClr val="000000">
                    <a:alpha val="32000"/>
                  </a:srgbClr>
                </a:outerShdw>
              </a:effectLst>
              <a:sp3d>
                <a:bevelT w="190500" h="38100"/>
              </a:sp3d>
            </p:spPr>
            <p:style>
              <a:lnRef idx="1">
                <a:schemeClr val="accent3"/>
              </a:lnRef>
              <a:fillRef idx="2">
                <a:schemeClr val="accent3"/>
              </a:fillRef>
              <a:effectRef idx="1">
                <a:schemeClr val="accent3"/>
              </a:effectRef>
              <a:fontRef idx="minor">
                <a:schemeClr val="dk1"/>
              </a:fontRef>
            </p:style>
          </p:cxnSp>
          <p:cxnSp>
            <p:nvCxnSpPr>
              <p:cNvPr id="168" name="Straight Connector 167"/>
              <p:cNvCxnSpPr/>
              <p:nvPr/>
            </p:nvCxnSpPr>
            <p:spPr>
              <a:xfrm rot="5400000">
                <a:off x="6666706" y="2359873"/>
                <a:ext cx="228600" cy="1588"/>
              </a:xfrm>
              <a:prstGeom prst="line">
                <a:avLst/>
              </a:prstGeom>
              <a:grpFill/>
              <a:ln>
                <a:noFill/>
              </a:ln>
              <a:effectLst>
                <a:outerShdw blurRad="44450" dist="27940" dir="5400000" algn="ctr">
                  <a:srgbClr val="000000">
                    <a:alpha val="32000"/>
                  </a:srgbClr>
                </a:outerShdw>
              </a:effectLst>
              <a:sp3d>
                <a:bevelT w="190500" h="38100"/>
              </a:sp3d>
            </p:spPr>
            <p:style>
              <a:lnRef idx="1">
                <a:schemeClr val="accent3"/>
              </a:lnRef>
              <a:fillRef idx="2">
                <a:schemeClr val="accent3"/>
              </a:fillRef>
              <a:effectRef idx="1">
                <a:schemeClr val="accent3"/>
              </a:effectRef>
              <a:fontRef idx="minor">
                <a:schemeClr val="dk1"/>
              </a:fontRef>
            </p:style>
          </p:cxnSp>
          <p:cxnSp>
            <p:nvCxnSpPr>
              <p:cNvPr id="169" name="Straight Connector 168"/>
              <p:cNvCxnSpPr/>
              <p:nvPr/>
            </p:nvCxnSpPr>
            <p:spPr>
              <a:xfrm rot="2700000">
                <a:off x="6506893" y="2359286"/>
                <a:ext cx="320040" cy="1588"/>
              </a:xfrm>
              <a:prstGeom prst="line">
                <a:avLst/>
              </a:prstGeom>
              <a:grpFill/>
              <a:ln>
                <a:noFill/>
              </a:ln>
              <a:effectLst>
                <a:outerShdw blurRad="44450" dist="27940" dir="5400000" algn="ctr">
                  <a:srgbClr val="000000">
                    <a:alpha val="32000"/>
                  </a:srgbClr>
                </a:outerShdw>
              </a:effectLst>
              <a:sp3d>
                <a:bevelT w="190500" h="38100"/>
              </a:sp3d>
            </p:spPr>
            <p:style>
              <a:lnRef idx="1">
                <a:schemeClr val="accent3"/>
              </a:lnRef>
              <a:fillRef idx="2">
                <a:schemeClr val="accent3"/>
              </a:fillRef>
              <a:effectRef idx="1">
                <a:schemeClr val="accent3"/>
              </a:effectRef>
              <a:fontRef idx="minor">
                <a:schemeClr val="dk1"/>
              </a:fontRef>
            </p:style>
          </p:cxnSp>
        </p:grpSp>
      </p:grpSp>
      <p:grpSp>
        <p:nvGrpSpPr>
          <p:cNvPr id="175" name="Group 174"/>
          <p:cNvGrpSpPr/>
          <p:nvPr/>
        </p:nvGrpSpPr>
        <p:grpSpPr>
          <a:xfrm>
            <a:off x="4358076" y="2334162"/>
            <a:ext cx="3871524" cy="584775"/>
            <a:chOff x="685800" y="2024797"/>
            <a:chExt cx="3871524" cy="584775"/>
          </a:xfrm>
        </p:grpSpPr>
        <p:sp>
          <p:nvSpPr>
            <p:cNvPr id="176" name="TextBox 175"/>
            <p:cNvSpPr txBox="1"/>
            <p:nvPr/>
          </p:nvSpPr>
          <p:spPr>
            <a:xfrm>
              <a:off x="685800" y="2024797"/>
              <a:ext cx="3871524" cy="584775"/>
            </a:xfrm>
            <a:prstGeom prst="rect">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square" rtlCol="0" anchor="t">
              <a:spAutoFit/>
            </a:bodyPr>
            <a:lstStyle/>
            <a:p>
              <a:pPr algn="just"/>
              <a:r>
                <a:rPr lang="en-US" sz="1600" dirty="0">
                  <a:solidFill>
                    <a:prstClr val="black"/>
                  </a:solidFill>
                  <a:latin typeface="Cambria Math" panose="02040503050406030204" pitchFamily="18" charset="0"/>
                  <a:ea typeface="Cambria Math" panose="02040503050406030204" pitchFamily="18" charset="0"/>
                </a:rPr>
                <a:t>In the tally marks column we put sticks like </a:t>
              </a:r>
              <a:r>
                <a:rPr lang="en-US" sz="1600" dirty="0" smtClean="0">
                  <a:solidFill>
                    <a:prstClr val="black"/>
                  </a:solidFill>
                  <a:latin typeface="Cambria Math" panose="02040503050406030204" pitchFamily="18" charset="0"/>
                  <a:ea typeface="Cambria Math" panose="02040503050406030204" pitchFamily="18" charset="0"/>
                </a:rPr>
                <a:t>this              </a:t>
              </a:r>
              <a:endParaRPr lang="en-US" sz="1600" dirty="0">
                <a:solidFill>
                  <a:prstClr val="black"/>
                </a:solidFill>
                <a:latin typeface="Cambria Math" panose="02040503050406030204" pitchFamily="18" charset="0"/>
                <a:ea typeface="Cambria Math" panose="02040503050406030204" pitchFamily="18" charset="0"/>
              </a:endParaRPr>
            </a:p>
          </p:txBody>
        </p:sp>
        <p:sp>
          <p:nvSpPr>
            <p:cNvPr id="177" name="Right Arrow 176"/>
            <p:cNvSpPr/>
            <p:nvPr/>
          </p:nvSpPr>
          <p:spPr>
            <a:xfrm>
              <a:off x="1551049" y="2356415"/>
              <a:ext cx="255064" cy="162259"/>
            </a:xfrm>
            <a:prstGeom prst="rightArrow">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grpSp>
      <p:cxnSp>
        <p:nvCxnSpPr>
          <p:cNvPr id="180" name="Straight Connector 179"/>
          <p:cNvCxnSpPr/>
          <p:nvPr/>
        </p:nvCxnSpPr>
        <p:spPr>
          <a:xfrm rot="5400000">
            <a:off x="7457671" y="3288435"/>
            <a:ext cx="228600" cy="1588"/>
          </a:xfrm>
          <a:prstGeom prst="line">
            <a:avLst/>
          </a:prstGeom>
          <a:ln w="28575"/>
          <a:effectLst/>
        </p:spPr>
        <p:style>
          <a:lnRef idx="2">
            <a:schemeClr val="dk1"/>
          </a:lnRef>
          <a:fillRef idx="0">
            <a:schemeClr val="dk1"/>
          </a:fillRef>
          <a:effectRef idx="1">
            <a:schemeClr val="dk1"/>
          </a:effectRef>
          <a:fontRef idx="minor">
            <a:schemeClr val="tx1"/>
          </a:fontRef>
        </p:style>
      </p:cxnSp>
      <p:cxnSp>
        <p:nvCxnSpPr>
          <p:cNvPr id="181" name="Straight Connector 180"/>
          <p:cNvCxnSpPr/>
          <p:nvPr/>
        </p:nvCxnSpPr>
        <p:spPr>
          <a:xfrm rot="5400000">
            <a:off x="7526556" y="3288435"/>
            <a:ext cx="228600" cy="1588"/>
          </a:xfrm>
          <a:prstGeom prst="line">
            <a:avLst/>
          </a:prstGeom>
          <a:ln w="28575"/>
          <a:effectLst/>
        </p:spPr>
        <p:style>
          <a:lnRef idx="2">
            <a:schemeClr val="dk1"/>
          </a:lnRef>
          <a:fillRef idx="0">
            <a:schemeClr val="dk1"/>
          </a:fillRef>
          <a:effectRef idx="1">
            <a:schemeClr val="dk1"/>
          </a:effectRef>
          <a:fontRef idx="minor">
            <a:schemeClr val="tx1"/>
          </a:fontRef>
        </p:style>
      </p:cxnSp>
      <p:cxnSp>
        <p:nvCxnSpPr>
          <p:cNvPr id="182" name="Straight Connector 181"/>
          <p:cNvCxnSpPr/>
          <p:nvPr/>
        </p:nvCxnSpPr>
        <p:spPr>
          <a:xfrm rot="5400000">
            <a:off x="7585796" y="3288435"/>
            <a:ext cx="228600" cy="1588"/>
          </a:xfrm>
          <a:prstGeom prst="line">
            <a:avLst/>
          </a:prstGeom>
          <a:ln w="28575"/>
          <a:effectLst/>
        </p:spPr>
        <p:style>
          <a:lnRef idx="2">
            <a:schemeClr val="dk1"/>
          </a:lnRef>
          <a:fillRef idx="0">
            <a:schemeClr val="dk1"/>
          </a:fillRef>
          <a:effectRef idx="1">
            <a:schemeClr val="dk1"/>
          </a:effectRef>
          <a:fontRef idx="minor">
            <a:schemeClr val="tx1"/>
          </a:fontRef>
        </p:style>
      </p:cxnSp>
      <p:cxnSp>
        <p:nvCxnSpPr>
          <p:cNvPr id="183" name="Straight Connector 182"/>
          <p:cNvCxnSpPr/>
          <p:nvPr/>
        </p:nvCxnSpPr>
        <p:spPr>
          <a:xfrm rot="5400000">
            <a:off x="7644608" y="3288435"/>
            <a:ext cx="228600" cy="1588"/>
          </a:xfrm>
          <a:prstGeom prst="line">
            <a:avLst/>
          </a:prstGeom>
          <a:ln w="28575"/>
          <a:effectLst/>
        </p:spPr>
        <p:style>
          <a:lnRef idx="2">
            <a:schemeClr val="dk1"/>
          </a:lnRef>
          <a:fillRef idx="0">
            <a:schemeClr val="dk1"/>
          </a:fillRef>
          <a:effectRef idx="1">
            <a:schemeClr val="dk1"/>
          </a:effectRef>
          <a:fontRef idx="minor">
            <a:schemeClr val="tx1"/>
          </a:fontRef>
        </p:style>
      </p:cxnSp>
      <p:cxnSp>
        <p:nvCxnSpPr>
          <p:cNvPr id="195" name="Straight Connector 194"/>
          <p:cNvCxnSpPr/>
          <p:nvPr/>
        </p:nvCxnSpPr>
        <p:spPr>
          <a:xfrm>
            <a:off x="7571180" y="3170953"/>
            <a:ext cx="186937" cy="228600"/>
          </a:xfrm>
          <a:prstGeom prst="line">
            <a:avLst/>
          </a:prstGeom>
          <a:ln w="28575"/>
          <a:effectLst/>
        </p:spPr>
        <p:style>
          <a:lnRef idx="2">
            <a:schemeClr val="dk1"/>
          </a:lnRef>
          <a:fillRef idx="0">
            <a:schemeClr val="dk1"/>
          </a:fillRef>
          <a:effectRef idx="1">
            <a:schemeClr val="dk1"/>
          </a:effectRef>
          <a:fontRef idx="minor">
            <a:schemeClr val="tx1"/>
          </a:fontRef>
        </p:style>
      </p:cxnSp>
      <p:sp>
        <p:nvSpPr>
          <p:cNvPr id="200" name="Rounded Rectangular Callout 199"/>
          <p:cNvSpPr/>
          <p:nvPr/>
        </p:nvSpPr>
        <p:spPr>
          <a:xfrm>
            <a:off x="4523895" y="3653941"/>
            <a:ext cx="2565982" cy="896977"/>
          </a:xfrm>
          <a:prstGeom prst="wedgeRoundRectCallout">
            <a:avLst>
              <a:gd name="adj1" fmla="val 65959"/>
              <a:gd name="adj2" fmla="val -78279"/>
              <a:gd name="adj3" fmla="val 16667"/>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US" sz="1400" b="1" dirty="0">
                <a:solidFill>
                  <a:sysClr val="windowText" lastClr="000000"/>
                </a:solidFill>
                <a:ea typeface="Cambria Math" panose="02040503050406030204" pitchFamily="18" charset="0"/>
                <a:cs typeface="Calibri" pitchFamily="34" charset="0"/>
              </a:rPr>
              <a:t>These sticks represent the number of times the data item occurs in the list</a:t>
            </a:r>
            <a:endParaRPr lang="en-IN" sz="1400" b="1" dirty="0">
              <a:solidFill>
                <a:sysClr val="windowText" lastClr="000000"/>
              </a:solidFill>
              <a:cs typeface="Calibri" pitchFamily="34" charset="0"/>
            </a:endParaRPr>
          </a:p>
        </p:txBody>
      </p:sp>
      <p:cxnSp>
        <p:nvCxnSpPr>
          <p:cNvPr id="201" name="Straight Connector 200"/>
          <p:cNvCxnSpPr/>
          <p:nvPr/>
        </p:nvCxnSpPr>
        <p:spPr>
          <a:xfrm rot="5400000">
            <a:off x="5491130" y="2748660"/>
            <a:ext cx="228600" cy="1588"/>
          </a:xfrm>
          <a:prstGeom prst="line">
            <a:avLst/>
          </a:prstGeom>
          <a:ln w="28575"/>
          <a:effectLst/>
        </p:spPr>
        <p:style>
          <a:lnRef idx="2">
            <a:schemeClr val="dk1"/>
          </a:lnRef>
          <a:fillRef idx="0">
            <a:schemeClr val="dk1"/>
          </a:fillRef>
          <a:effectRef idx="1">
            <a:schemeClr val="dk1"/>
          </a:effectRef>
          <a:fontRef idx="minor">
            <a:schemeClr val="tx1"/>
          </a:fontRef>
        </p:style>
      </p:cxnSp>
      <p:sp>
        <p:nvSpPr>
          <p:cNvPr id="7" name="Rectangle 6"/>
          <p:cNvSpPr/>
          <p:nvPr/>
        </p:nvSpPr>
        <p:spPr>
          <a:xfrm>
            <a:off x="4362450" y="2363395"/>
            <a:ext cx="3977076" cy="533400"/>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Cambria Math" panose="02040503050406030204" pitchFamily="18" charset="0"/>
                <a:ea typeface="Cambria Math" panose="02040503050406030204" pitchFamily="18" charset="0"/>
              </a:rPr>
              <a:t>Frequency is number of tally </a:t>
            </a:r>
            <a:r>
              <a:rPr lang="en-US" sz="1600" dirty="0" smtClean="0">
                <a:solidFill>
                  <a:sysClr val="windowText" lastClr="000000"/>
                </a:solidFill>
                <a:latin typeface="Cambria Math" panose="02040503050406030204" pitchFamily="18" charset="0"/>
                <a:ea typeface="Cambria Math" panose="02040503050406030204" pitchFamily="18" charset="0"/>
              </a:rPr>
              <a:t>marks </a:t>
            </a:r>
            <a:r>
              <a:rPr lang="en-US" sz="1600" dirty="0">
                <a:solidFill>
                  <a:sysClr val="windowText" lastClr="000000"/>
                </a:solidFill>
                <a:latin typeface="Cambria Math" panose="02040503050406030204" pitchFamily="18" charset="0"/>
                <a:ea typeface="Cambria Math" panose="02040503050406030204" pitchFamily="18" charset="0"/>
              </a:rPr>
              <a:t>we put</a:t>
            </a:r>
            <a:endParaRPr lang="en-IN" sz="1600" dirty="0">
              <a:solidFill>
                <a:sysClr val="windowText" lastClr="000000"/>
              </a:solidFill>
            </a:endParaRPr>
          </a:p>
        </p:txBody>
      </p:sp>
      <p:sp>
        <p:nvSpPr>
          <p:cNvPr id="9" name="Oval 8"/>
          <p:cNvSpPr/>
          <p:nvPr/>
        </p:nvSpPr>
        <p:spPr>
          <a:xfrm>
            <a:off x="1383868" y="1047657"/>
            <a:ext cx="387795" cy="352541"/>
          </a:xfrm>
          <a:prstGeom prst="ellipse">
            <a:avLst/>
          </a:prstGeom>
          <a:solidFill>
            <a:schemeClr val="accent5">
              <a:lumMod val="75000"/>
            </a:schemeClr>
          </a:solidFill>
          <a:ln>
            <a:solidFill>
              <a:srgbClr val="680000"/>
            </a:solidFill>
            <a:prstDash val="sysDash"/>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02" name="Rounded Rectangular Callout 201"/>
          <p:cNvSpPr/>
          <p:nvPr/>
        </p:nvSpPr>
        <p:spPr>
          <a:xfrm>
            <a:off x="4532467" y="2228716"/>
            <a:ext cx="3756854" cy="986675"/>
          </a:xfrm>
          <a:prstGeom prst="wedgeRoundRectCallout">
            <a:avLst>
              <a:gd name="adj1" fmla="val -62183"/>
              <a:gd name="adj2" fmla="val 13139"/>
              <a:gd name="adj3" fmla="val 16667"/>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ctr"/>
          <a:lstStyle/>
          <a:p>
            <a:pPr algn="just"/>
            <a:r>
              <a:rPr lang="en-US" sz="1400" b="1" dirty="0">
                <a:solidFill>
                  <a:prstClr val="white"/>
                </a:solidFill>
                <a:ea typeface="Cambria Math" panose="02040503050406030204" pitchFamily="18" charset="0"/>
                <a:cs typeface="Calibri" pitchFamily="34" charset="0"/>
              </a:rPr>
              <a:t>In the first column we write all the numbers in the data starting from the smallest to the biggest once only.</a:t>
            </a:r>
          </a:p>
        </p:txBody>
      </p:sp>
      <p:sp>
        <p:nvSpPr>
          <p:cNvPr id="4" name="Oval Callout 3"/>
          <p:cNvSpPr/>
          <p:nvPr/>
        </p:nvSpPr>
        <p:spPr>
          <a:xfrm>
            <a:off x="4713146" y="1507602"/>
            <a:ext cx="2156108" cy="815434"/>
          </a:xfrm>
          <a:prstGeom prst="wedgeEllipseCallout">
            <a:avLst>
              <a:gd name="adj1" fmla="val -69723"/>
              <a:gd name="adj2" fmla="val -46783"/>
            </a:avLst>
          </a:prstGeom>
          <a:solidFill>
            <a:srgbClr val="002060"/>
          </a:solidFill>
          <a:ln>
            <a:solidFill>
              <a:srgbClr val="6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Find the smallest number</a:t>
            </a:r>
            <a:endParaRPr lang="en-IN" sz="1400" b="1" dirty="0">
              <a:solidFill>
                <a:prstClr val="white"/>
              </a:solidFill>
            </a:endParaRPr>
          </a:p>
        </p:txBody>
      </p:sp>
      <p:sp>
        <p:nvSpPr>
          <p:cNvPr id="125" name="Oval Callout 124"/>
          <p:cNvSpPr/>
          <p:nvPr/>
        </p:nvSpPr>
        <p:spPr>
          <a:xfrm>
            <a:off x="5638378" y="2243200"/>
            <a:ext cx="687003" cy="460292"/>
          </a:xfrm>
          <a:prstGeom prst="wedgeEllipseCallout">
            <a:avLst>
              <a:gd name="adj1" fmla="val -25356"/>
              <a:gd name="adj2" fmla="val -54371"/>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black"/>
                </a:solidFill>
              </a:rPr>
              <a:t>12</a:t>
            </a:r>
            <a:endParaRPr lang="en-IN" sz="1400" b="1" dirty="0">
              <a:solidFill>
                <a:prstClr val="black"/>
              </a:solidFill>
            </a:endParaRPr>
          </a:p>
        </p:txBody>
      </p:sp>
      <p:sp>
        <p:nvSpPr>
          <p:cNvPr id="130" name="Oval Callout 129"/>
          <p:cNvSpPr/>
          <p:nvPr/>
        </p:nvSpPr>
        <p:spPr>
          <a:xfrm>
            <a:off x="4724400" y="1504952"/>
            <a:ext cx="2156108" cy="815434"/>
          </a:xfrm>
          <a:prstGeom prst="wedgeEllipseCallout">
            <a:avLst>
              <a:gd name="adj1" fmla="val -69723"/>
              <a:gd name="adj2" fmla="val -46783"/>
            </a:avLst>
          </a:prstGeom>
          <a:solidFill>
            <a:srgbClr val="002060"/>
          </a:solidFill>
          <a:ln>
            <a:solidFill>
              <a:srgbClr val="6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Find the biggest number</a:t>
            </a:r>
            <a:endParaRPr lang="en-IN" sz="1400" b="1" dirty="0">
              <a:solidFill>
                <a:prstClr val="white"/>
              </a:solidFill>
            </a:endParaRPr>
          </a:p>
        </p:txBody>
      </p:sp>
      <p:sp>
        <p:nvSpPr>
          <p:cNvPr id="131" name="Oval Callout 130"/>
          <p:cNvSpPr/>
          <p:nvPr/>
        </p:nvSpPr>
        <p:spPr>
          <a:xfrm>
            <a:off x="5649632" y="2240548"/>
            <a:ext cx="687003" cy="460292"/>
          </a:xfrm>
          <a:prstGeom prst="wedgeEllipseCallout">
            <a:avLst>
              <a:gd name="adj1" fmla="val -25356"/>
              <a:gd name="adj2" fmla="val -54371"/>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black"/>
                </a:solidFill>
              </a:rPr>
              <a:t>14</a:t>
            </a:r>
            <a:endParaRPr lang="en-IN" sz="1400" b="1" dirty="0">
              <a:solidFill>
                <a:prstClr val="black"/>
              </a:solidFill>
            </a:endParaRPr>
          </a:p>
        </p:txBody>
      </p:sp>
      <p:sp>
        <p:nvSpPr>
          <p:cNvPr id="138" name="Oval 137"/>
          <p:cNvSpPr/>
          <p:nvPr/>
        </p:nvSpPr>
        <p:spPr>
          <a:xfrm>
            <a:off x="3633018" y="1066707"/>
            <a:ext cx="387795" cy="352541"/>
          </a:xfrm>
          <a:prstGeom prst="ellipse">
            <a:avLst/>
          </a:prstGeom>
          <a:solidFill>
            <a:schemeClr val="accent5">
              <a:lumMod val="75000"/>
            </a:schemeClr>
          </a:solidFill>
          <a:ln>
            <a:solidFill>
              <a:srgbClr val="680000"/>
            </a:solidFill>
            <a:prstDash val="sysDash"/>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nvGrpSpPr>
          <p:cNvPr id="3" name="Group 2"/>
          <p:cNvGrpSpPr/>
          <p:nvPr/>
        </p:nvGrpSpPr>
        <p:grpSpPr>
          <a:xfrm>
            <a:off x="931372" y="1034018"/>
            <a:ext cx="3953856" cy="369332"/>
            <a:chOff x="918672" y="1095957"/>
            <a:chExt cx="3953856" cy="369332"/>
          </a:xfrm>
        </p:grpSpPr>
        <p:sp>
          <p:nvSpPr>
            <p:cNvPr id="19" name="TextBox 18"/>
            <p:cNvSpPr txBox="1"/>
            <p:nvPr/>
          </p:nvSpPr>
          <p:spPr>
            <a:xfrm>
              <a:off x="918672" y="1095957"/>
              <a:ext cx="491028" cy="369332"/>
            </a:xfrm>
            <a:prstGeom prst="rect">
              <a:avLst/>
            </a:prstGeom>
            <a:noFill/>
          </p:spPr>
          <p:txBody>
            <a:bodyPr wrap="square" rtlCol="0" anchor="t">
              <a:spAutoFit/>
            </a:bodyPr>
            <a:lstStyle/>
            <a:p>
              <a:pPr algn="ctr"/>
              <a:r>
                <a:rPr lang="en-US" b="1" dirty="0" smtClean="0">
                  <a:solidFill>
                    <a:prstClr val="black"/>
                  </a:solidFill>
                  <a:latin typeface="Cambria Math" panose="02040503050406030204" pitchFamily="18" charset="0"/>
                  <a:ea typeface="Cambria Math" panose="02040503050406030204" pitchFamily="18" charset="0"/>
                </a:rPr>
                <a:t>13,</a:t>
              </a:r>
              <a:endParaRPr lang="en-US" b="1" dirty="0">
                <a:solidFill>
                  <a:prstClr val="black"/>
                </a:solidFill>
                <a:latin typeface="Cambria Math" panose="02040503050406030204" pitchFamily="18" charset="0"/>
                <a:ea typeface="Cambria Math" panose="02040503050406030204" pitchFamily="18" charset="0"/>
              </a:endParaRPr>
            </a:p>
          </p:txBody>
        </p:sp>
        <p:sp>
          <p:nvSpPr>
            <p:cNvPr id="127" name="TextBox 126"/>
            <p:cNvSpPr txBox="1"/>
            <p:nvPr/>
          </p:nvSpPr>
          <p:spPr>
            <a:xfrm>
              <a:off x="1798256" y="1095957"/>
              <a:ext cx="491028" cy="369332"/>
            </a:xfrm>
            <a:prstGeom prst="rect">
              <a:avLst/>
            </a:prstGeom>
            <a:noFill/>
          </p:spPr>
          <p:txBody>
            <a:bodyPr wrap="square" rtlCol="0" anchor="t">
              <a:spAutoFit/>
            </a:bodyPr>
            <a:lstStyle/>
            <a:p>
              <a:pPr algn="ctr"/>
              <a:r>
                <a:rPr lang="en-US" b="1" dirty="0" smtClean="0">
                  <a:solidFill>
                    <a:prstClr val="black"/>
                  </a:solidFill>
                  <a:latin typeface="Cambria Math" panose="02040503050406030204" pitchFamily="18" charset="0"/>
                  <a:ea typeface="Cambria Math" panose="02040503050406030204" pitchFamily="18" charset="0"/>
                </a:rPr>
                <a:t>13,</a:t>
              </a:r>
              <a:endParaRPr lang="en-US" b="1" dirty="0">
                <a:solidFill>
                  <a:prstClr val="black"/>
                </a:solidFill>
                <a:latin typeface="Cambria Math" panose="02040503050406030204" pitchFamily="18" charset="0"/>
                <a:ea typeface="Cambria Math" panose="02040503050406030204" pitchFamily="18" charset="0"/>
              </a:endParaRPr>
            </a:p>
          </p:txBody>
        </p:sp>
        <p:sp>
          <p:nvSpPr>
            <p:cNvPr id="143" name="TextBox 142"/>
            <p:cNvSpPr txBox="1"/>
            <p:nvPr/>
          </p:nvSpPr>
          <p:spPr>
            <a:xfrm>
              <a:off x="2238048" y="1095957"/>
              <a:ext cx="491028" cy="369332"/>
            </a:xfrm>
            <a:prstGeom prst="rect">
              <a:avLst/>
            </a:prstGeom>
            <a:noFill/>
          </p:spPr>
          <p:txBody>
            <a:bodyPr wrap="square" rtlCol="0" anchor="t">
              <a:spAutoFit/>
            </a:bodyPr>
            <a:lstStyle/>
            <a:p>
              <a:pPr algn="ctr"/>
              <a:r>
                <a:rPr lang="en-US" b="1" dirty="0" smtClean="0">
                  <a:solidFill>
                    <a:prstClr val="black"/>
                  </a:solidFill>
                  <a:latin typeface="Cambria Math" panose="02040503050406030204" pitchFamily="18" charset="0"/>
                  <a:ea typeface="Cambria Math" panose="02040503050406030204" pitchFamily="18" charset="0"/>
                </a:rPr>
                <a:t>12,</a:t>
              </a:r>
              <a:endParaRPr lang="en-US" b="1" dirty="0">
                <a:solidFill>
                  <a:prstClr val="black"/>
                </a:solidFill>
                <a:latin typeface="Cambria Math" panose="02040503050406030204" pitchFamily="18" charset="0"/>
                <a:ea typeface="Cambria Math" panose="02040503050406030204" pitchFamily="18" charset="0"/>
              </a:endParaRPr>
            </a:p>
          </p:txBody>
        </p:sp>
        <p:sp>
          <p:nvSpPr>
            <p:cNvPr id="144" name="TextBox 143"/>
            <p:cNvSpPr txBox="1"/>
            <p:nvPr/>
          </p:nvSpPr>
          <p:spPr>
            <a:xfrm>
              <a:off x="2677840" y="1095957"/>
              <a:ext cx="491028" cy="369332"/>
            </a:xfrm>
            <a:prstGeom prst="rect">
              <a:avLst/>
            </a:prstGeom>
            <a:noFill/>
          </p:spPr>
          <p:txBody>
            <a:bodyPr wrap="square" rtlCol="0" anchor="t">
              <a:spAutoFit/>
            </a:bodyPr>
            <a:lstStyle/>
            <a:p>
              <a:pPr algn="ctr"/>
              <a:r>
                <a:rPr lang="en-US" b="1" dirty="0" smtClean="0">
                  <a:solidFill>
                    <a:prstClr val="black"/>
                  </a:solidFill>
                  <a:latin typeface="Cambria Math" panose="02040503050406030204" pitchFamily="18" charset="0"/>
                  <a:ea typeface="Cambria Math" panose="02040503050406030204" pitchFamily="18" charset="0"/>
                </a:rPr>
                <a:t>13,</a:t>
              </a:r>
              <a:endParaRPr lang="en-US" b="1" dirty="0">
                <a:solidFill>
                  <a:prstClr val="black"/>
                </a:solidFill>
                <a:latin typeface="Cambria Math" panose="02040503050406030204" pitchFamily="18" charset="0"/>
                <a:ea typeface="Cambria Math" panose="02040503050406030204" pitchFamily="18" charset="0"/>
              </a:endParaRPr>
            </a:p>
          </p:txBody>
        </p:sp>
        <p:sp>
          <p:nvSpPr>
            <p:cNvPr id="146" name="TextBox 145"/>
            <p:cNvSpPr txBox="1"/>
            <p:nvPr/>
          </p:nvSpPr>
          <p:spPr>
            <a:xfrm>
              <a:off x="3085882" y="1095957"/>
              <a:ext cx="491028" cy="369332"/>
            </a:xfrm>
            <a:prstGeom prst="rect">
              <a:avLst/>
            </a:prstGeom>
            <a:noFill/>
          </p:spPr>
          <p:txBody>
            <a:bodyPr wrap="square" rtlCol="0" anchor="t">
              <a:spAutoFit/>
            </a:bodyPr>
            <a:lstStyle/>
            <a:p>
              <a:pPr algn="ctr"/>
              <a:r>
                <a:rPr lang="en-US" b="1" dirty="0" smtClean="0">
                  <a:solidFill>
                    <a:prstClr val="black"/>
                  </a:solidFill>
                  <a:latin typeface="Cambria Math" panose="02040503050406030204" pitchFamily="18" charset="0"/>
                  <a:ea typeface="Cambria Math" panose="02040503050406030204" pitchFamily="18" charset="0"/>
                </a:rPr>
                <a:t>12,</a:t>
              </a:r>
              <a:endParaRPr lang="en-US" b="1" dirty="0">
                <a:solidFill>
                  <a:prstClr val="black"/>
                </a:solidFill>
                <a:latin typeface="Cambria Math" panose="02040503050406030204" pitchFamily="18" charset="0"/>
                <a:ea typeface="Cambria Math" panose="02040503050406030204" pitchFamily="18" charset="0"/>
              </a:endParaRPr>
            </a:p>
          </p:txBody>
        </p:sp>
        <p:sp>
          <p:nvSpPr>
            <p:cNvPr id="147" name="TextBox 146"/>
            <p:cNvSpPr txBox="1"/>
            <p:nvPr/>
          </p:nvSpPr>
          <p:spPr>
            <a:xfrm>
              <a:off x="3557424" y="1095957"/>
              <a:ext cx="491028" cy="369332"/>
            </a:xfrm>
            <a:prstGeom prst="rect">
              <a:avLst/>
            </a:prstGeom>
            <a:noFill/>
          </p:spPr>
          <p:txBody>
            <a:bodyPr wrap="square" rtlCol="0" anchor="t">
              <a:spAutoFit/>
            </a:bodyPr>
            <a:lstStyle/>
            <a:p>
              <a:pPr algn="ctr"/>
              <a:r>
                <a:rPr lang="en-US" b="1" dirty="0" smtClean="0">
                  <a:solidFill>
                    <a:prstClr val="black"/>
                  </a:solidFill>
                  <a:latin typeface="Cambria Math" panose="02040503050406030204" pitchFamily="18" charset="0"/>
                  <a:ea typeface="Cambria Math" panose="02040503050406030204" pitchFamily="18" charset="0"/>
                </a:rPr>
                <a:t>14,</a:t>
              </a:r>
              <a:endParaRPr lang="en-US" b="1" dirty="0">
                <a:solidFill>
                  <a:prstClr val="black"/>
                </a:solidFill>
                <a:latin typeface="Cambria Math" panose="02040503050406030204" pitchFamily="18" charset="0"/>
                <a:ea typeface="Cambria Math" panose="02040503050406030204" pitchFamily="18" charset="0"/>
              </a:endParaRPr>
            </a:p>
          </p:txBody>
        </p:sp>
        <p:sp>
          <p:nvSpPr>
            <p:cNvPr id="165" name="TextBox 164"/>
            <p:cNvSpPr txBox="1"/>
            <p:nvPr/>
          </p:nvSpPr>
          <p:spPr>
            <a:xfrm>
              <a:off x="3997216" y="1095957"/>
              <a:ext cx="491028" cy="369332"/>
            </a:xfrm>
            <a:prstGeom prst="rect">
              <a:avLst/>
            </a:prstGeom>
            <a:noFill/>
          </p:spPr>
          <p:txBody>
            <a:bodyPr wrap="square" rtlCol="0" anchor="t">
              <a:spAutoFit/>
            </a:bodyPr>
            <a:lstStyle/>
            <a:p>
              <a:pPr algn="ctr"/>
              <a:r>
                <a:rPr lang="en-US" b="1" dirty="0" smtClean="0">
                  <a:solidFill>
                    <a:prstClr val="black"/>
                  </a:solidFill>
                  <a:latin typeface="Cambria Math" panose="02040503050406030204" pitchFamily="18" charset="0"/>
                  <a:ea typeface="Cambria Math" panose="02040503050406030204" pitchFamily="18" charset="0"/>
                </a:rPr>
                <a:t>12,</a:t>
              </a:r>
              <a:endParaRPr lang="en-US" b="1" dirty="0">
                <a:solidFill>
                  <a:prstClr val="black"/>
                </a:solidFill>
                <a:latin typeface="Cambria Math" panose="02040503050406030204" pitchFamily="18" charset="0"/>
                <a:ea typeface="Cambria Math" panose="02040503050406030204" pitchFamily="18" charset="0"/>
              </a:endParaRPr>
            </a:p>
          </p:txBody>
        </p:sp>
        <p:sp>
          <p:nvSpPr>
            <p:cNvPr id="167" name="TextBox 166"/>
            <p:cNvSpPr txBox="1"/>
            <p:nvPr/>
          </p:nvSpPr>
          <p:spPr>
            <a:xfrm>
              <a:off x="4381500" y="1095957"/>
              <a:ext cx="491028" cy="369332"/>
            </a:xfrm>
            <a:prstGeom prst="rect">
              <a:avLst/>
            </a:prstGeom>
            <a:noFill/>
          </p:spPr>
          <p:txBody>
            <a:bodyPr wrap="square" rtlCol="0" anchor="t">
              <a:spAutoFit/>
            </a:bodyPr>
            <a:lstStyle/>
            <a:p>
              <a:pPr algn="ctr"/>
              <a:r>
                <a:rPr lang="en-US" b="1" dirty="0" smtClean="0">
                  <a:solidFill>
                    <a:prstClr val="black"/>
                  </a:solidFill>
                  <a:latin typeface="Cambria Math" panose="02040503050406030204" pitchFamily="18" charset="0"/>
                  <a:ea typeface="Cambria Math" panose="02040503050406030204" pitchFamily="18" charset="0"/>
                </a:rPr>
                <a:t>14,</a:t>
              </a:r>
              <a:endParaRPr lang="en-US" b="1" dirty="0">
                <a:solidFill>
                  <a:prstClr val="black"/>
                </a:solidFill>
                <a:latin typeface="Cambria Math" panose="02040503050406030204" pitchFamily="18" charset="0"/>
                <a:ea typeface="Cambria Math" panose="02040503050406030204" pitchFamily="18" charset="0"/>
              </a:endParaRPr>
            </a:p>
          </p:txBody>
        </p:sp>
        <p:sp>
          <p:nvSpPr>
            <p:cNvPr id="123" name="TextBox 122"/>
            <p:cNvSpPr txBox="1"/>
            <p:nvPr/>
          </p:nvSpPr>
          <p:spPr>
            <a:xfrm>
              <a:off x="1358464" y="1095957"/>
              <a:ext cx="491028" cy="369332"/>
            </a:xfrm>
            <a:prstGeom prst="rect">
              <a:avLst/>
            </a:prstGeom>
            <a:noFill/>
          </p:spPr>
          <p:txBody>
            <a:bodyPr wrap="square" rtlCol="0" anchor="t">
              <a:spAutoFit/>
            </a:bodyPr>
            <a:lstStyle/>
            <a:p>
              <a:pPr algn="ctr"/>
              <a:r>
                <a:rPr lang="en-US" b="1" dirty="0" smtClean="0">
                  <a:solidFill>
                    <a:prstClr val="black"/>
                  </a:solidFill>
                  <a:latin typeface="Cambria Math" panose="02040503050406030204" pitchFamily="18" charset="0"/>
                  <a:ea typeface="Cambria Math" panose="02040503050406030204" pitchFamily="18" charset="0"/>
                </a:rPr>
                <a:t>12,</a:t>
              </a:r>
              <a:endParaRPr lang="en-US" b="1" dirty="0">
                <a:solidFill>
                  <a:prstClr val="black"/>
                </a:solidFill>
                <a:latin typeface="Cambria Math" panose="02040503050406030204" pitchFamily="18" charset="0"/>
                <a:ea typeface="Cambria Math" panose="02040503050406030204" pitchFamily="18" charset="0"/>
              </a:endParaRPr>
            </a:p>
          </p:txBody>
        </p:sp>
      </p:grpSp>
      <p:cxnSp>
        <p:nvCxnSpPr>
          <p:cNvPr id="6" name="Straight Connector 5"/>
          <p:cNvCxnSpPr/>
          <p:nvPr/>
        </p:nvCxnSpPr>
        <p:spPr>
          <a:xfrm flipH="1">
            <a:off x="1057336" y="1128138"/>
            <a:ext cx="150366" cy="24216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a:off x="1502578" y="1115871"/>
            <a:ext cx="150366" cy="24216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a:off x="2397263" y="1105986"/>
            <a:ext cx="150366" cy="24216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H="1">
            <a:off x="1930860" y="1090311"/>
            <a:ext cx="150366" cy="24216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a:off x="2861922" y="1128138"/>
            <a:ext cx="150366" cy="24216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3266168" y="1095428"/>
            <a:ext cx="150366" cy="24216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3743908" y="1110573"/>
            <a:ext cx="150366" cy="24216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4157084" y="1097621"/>
            <a:ext cx="150366" cy="24216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4552606" y="1105986"/>
            <a:ext cx="150366" cy="24216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1069756" y="1500716"/>
            <a:ext cx="150366" cy="24216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a:off x="1536863" y="1507602"/>
            <a:ext cx="150366" cy="24216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H="1">
            <a:off x="1948344" y="1493116"/>
            <a:ext cx="150366" cy="24216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H="1">
            <a:off x="2391226" y="1496134"/>
            <a:ext cx="150366" cy="24216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H="1">
            <a:off x="2825191" y="1483444"/>
            <a:ext cx="150366" cy="24216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H="1">
            <a:off x="3304325" y="1521647"/>
            <a:ext cx="150366" cy="24216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H="1">
            <a:off x="3713261" y="1521647"/>
            <a:ext cx="150366" cy="24216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40" name="Group 139"/>
          <p:cNvGrpSpPr/>
          <p:nvPr/>
        </p:nvGrpSpPr>
        <p:grpSpPr>
          <a:xfrm>
            <a:off x="3138901" y="2747514"/>
            <a:ext cx="2537932" cy="657191"/>
            <a:chOff x="5985030" y="1107529"/>
            <a:chExt cx="2537931" cy="597446"/>
          </a:xfrm>
        </p:grpSpPr>
        <p:sp>
          <p:nvSpPr>
            <p:cNvPr id="142" name="Cloud Callout 141"/>
            <p:cNvSpPr/>
            <p:nvPr/>
          </p:nvSpPr>
          <p:spPr>
            <a:xfrm>
              <a:off x="5985030" y="1107529"/>
              <a:ext cx="2537931" cy="597446"/>
            </a:xfrm>
            <a:prstGeom prst="cloudCallout">
              <a:avLst>
                <a:gd name="adj1" fmla="val -61174"/>
                <a:gd name="adj2" fmla="val -53543"/>
              </a:avLst>
            </a:prstGeom>
            <a:solidFill>
              <a:srgbClr val="482D7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48" name="TextBox 147"/>
            <p:cNvSpPr txBox="1"/>
            <p:nvPr/>
          </p:nvSpPr>
          <p:spPr>
            <a:xfrm>
              <a:off x="6139112" y="1186953"/>
              <a:ext cx="2001313" cy="419695"/>
            </a:xfrm>
            <a:prstGeom prst="rect">
              <a:avLst/>
            </a:prstGeom>
            <a:noFill/>
          </p:spPr>
          <p:txBody>
            <a:bodyPr wrap="square" rtlCol="0" anchor="t">
              <a:spAutoFit/>
            </a:bodyPr>
            <a:lstStyle/>
            <a:p>
              <a:pPr marL="230188" lvl="1" indent="-230188" algn="ctr"/>
              <a:r>
                <a:rPr lang="en-US" sz="1200" b="1" dirty="0" smtClean="0">
                  <a:solidFill>
                    <a:prstClr val="white"/>
                  </a:solidFill>
                  <a:latin typeface="Cambria Math" panose="02040503050406030204" pitchFamily="18" charset="0"/>
                  <a:ea typeface="Cambria Math" panose="02040503050406030204" pitchFamily="18" charset="0"/>
                </a:rPr>
                <a:t>	Let us draw tally marks for given data</a:t>
              </a:r>
            </a:p>
          </p:txBody>
        </p:sp>
      </p:grpSp>
      <p:grpSp>
        <p:nvGrpSpPr>
          <p:cNvPr id="197" name="Group 196"/>
          <p:cNvGrpSpPr/>
          <p:nvPr/>
        </p:nvGrpSpPr>
        <p:grpSpPr>
          <a:xfrm>
            <a:off x="2850363" y="1063357"/>
            <a:ext cx="2794365" cy="874721"/>
            <a:chOff x="5739502" y="1016517"/>
            <a:chExt cx="3073801" cy="874721"/>
          </a:xfrm>
        </p:grpSpPr>
        <p:sp>
          <p:nvSpPr>
            <p:cNvPr id="198" name="Cloud Callout 197"/>
            <p:cNvSpPr/>
            <p:nvPr/>
          </p:nvSpPr>
          <p:spPr>
            <a:xfrm>
              <a:off x="5739502" y="1016517"/>
              <a:ext cx="2510480" cy="874721"/>
            </a:xfrm>
            <a:prstGeom prst="cloudCallout">
              <a:avLst>
                <a:gd name="adj1" fmla="val -27681"/>
                <a:gd name="adj2" fmla="val 83618"/>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99" name="TextBox 198"/>
            <p:cNvSpPr txBox="1"/>
            <p:nvPr/>
          </p:nvSpPr>
          <p:spPr>
            <a:xfrm>
              <a:off x="6040727" y="1153312"/>
              <a:ext cx="2772576" cy="645733"/>
            </a:xfrm>
            <a:prstGeom prst="rect">
              <a:avLst/>
            </a:prstGeom>
            <a:noFill/>
          </p:spPr>
          <p:txBody>
            <a:bodyPr wrap="square" rtlCol="0" anchor="t">
              <a:spAutoFit/>
            </a:bodyPr>
            <a:lstStyle/>
            <a:p>
              <a:r>
                <a:rPr lang="en-US" dirty="0">
                  <a:solidFill>
                    <a:prstClr val="white"/>
                  </a:solidFill>
                  <a:latin typeface="Cambria Math" panose="02040503050406030204" pitchFamily="18" charset="0"/>
                  <a:ea typeface="Cambria Math" panose="02040503050406030204" pitchFamily="18" charset="0"/>
                </a:rPr>
                <a:t>third column </a:t>
              </a:r>
              <a:r>
                <a:rPr lang="en-US" dirty="0" smtClean="0">
                  <a:solidFill>
                    <a:prstClr val="white"/>
                  </a:solidFill>
                  <a:latin typeface="Cambria Math" panose="02040503050406030204" pitchFamily="18" charset="0"/>
                  <a:ea typeface="Cambria Math" panose="02040503050406030204" pitchFamily="18" charset="0"/>
                </a:rPr>
                <a:t>is frequency</a:t>
              </a:r>
              <a:r>
                <a:rPr lang="en-US" dirty="0">
                  <a:solidFill>
                    <a:prstClr val="white"/>
                  </a:solidFill>
                  <a:latin typeface="Cambria Math" panose="02040503050406030204" pitchFamily="18" charset="0"/>
                  <a:ea typeface="Cambria Math" panose="02040503050406030204" pitchFamily="18" charset="0"/>
                </a:rPr>
                <a:t>.</a:t>
              </a:r>
            </a:p>
          </p:txBody>
        </p:sp>
      </p:grpSp>
      <p:grpSp>
        <p:nvGrpSpPr>
          <p:cNvPr id="151" name="Group 150"/>
          <p:cNvGrpSpPr/>
          <p:nvPr/>
        </p:nvGrpSpPr>
        <p:grpSpPr>
          <a:xfrm>
            <a:off x="534998" y="1027036"/>
            <a:ext cx="2791724" cy="874721"/>
            <a:chOff x="5739502" y="1016517"/>
            <a:chExt cx="3070896" cy="874721"/>
          </a:xfrm>
        </p:grpSpPr>
        <p:sp>
          <p:nvSpPr>
            <p:cNvPr id="156" name="Cloud Callout 155"/>
            <p:cNvSpPr/>
            <p:nvPr/>
          </p:nvSpPr>
          <p:spPr>
            <a:xfrm>
              <a:off x="5739502" y="1016517"/>
              <a:ext cx="3070896" cy="874721"/>
            </a:xfrm>
            <a:prstGeom prst="cloudCallout">
              <a:avLst>
                <a:gd name="adj1" fmla="val -38099"/>
                <a:gd name="adj2" fmla="val 87103"/>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57" name="TextBox 156"/>
            <p:cNvSpPr txBox="1"/>
            <p:nvPr/>
          </p:nvSpPr>
          <p:spPr>
            <a:xfrm>
              <a:off x="5954687" y="1067455"/>
              <a:ext cx="2370164" cy="738664"/>
            </a:xfrm>
            <a:prstGeom prst="rect">
              <a:avLst/>
            </a:prstGeom>
            <a:noFill/>
          </p:spPr>
          <p:txBody>
            <a:bodyPr wrap="square" rtlCol="0" anchor="t">
              <a:spAutoFit/>
            </a:bodyPr>
            <a:lstStyle/>
            <a:p>
              <a:pPr marL="230188" lvl="1" indent="-230188" algn="ctr"/>
              <a:r>
                <a:rPr lang="en-US" sz="1400" dirty="0">
                  <a:solidFill>
                    <a:prstClr val="white"/>
                  </a:solidFill>
                  <a:latin typeface="Cambria Math" panose="02040503050406030204" pitchFamily="18" charset="0"/>
                  <a:ea typeface="Cambria Math" panose="02040503050406030204" pitchFamily="18" charset="0"/>
                </a:rPr>
                <a:t>In the first column, we write the heading regarding the data</a:t>
              </a:r>
              <a:endParaRPr lang="en-US" sz="1400" b="1" dirty="0" smtClean="0">
                <a:solidFill>
                  <a:prstClr val="white"/>
                </a:solidFill>
                <a:latin typeface="Cambria Math" panose="02040503050406030204" pitchFamily="18" charset="0"/>
                <a:ea typeface="Cambria Math" panose="02040503050406030204" pitchFamily="18" charset="0"/>
              </a:endParaRPr>
            </a:p>
          </p:txBody>
        </p:sp>
      </p:grpSp>
      <p:grpSp>
        <p:nvGrpSpPr>
          <p:cNvPr id="126" name="Group 125"/>
          <p:cNvGrpSpPr/>
          <p:nvPr/>
        </p:nvGrpSpPr>
        <p:grpSpPr>
          <a:xfrm>
            <a:off x="1524000" y="1009945"/>
            <a:ext cx="2791724" cy="874721"/>
            <a:chOff x="5739502" y="1016517"/>
            <a:chExt cx="3070896" cy="874721"/>
          </a:xfrm>
        </p:grpSpPr>
        <p:sp>
          <p:nvSpPr>
            <p:cNvPr id="132" name="Cloud Callout 131"/>
            <p:cNvSpPr/>
            <p:nvPr/>
          </p:nvSpPr>
          <p:spPr>
            <a:xfrm>
              <a:off x="5739502" y="1016517"/>
              <a:ext cx="3070896" cy="874721"/>
            </a:xfrm>
            <a:prstGeom prst="cloudCallout">
              <a:avLst>
                <a:gd name="adj1" fmla="val -27681"/>
                <a:gd name="adj2" fmla="val 83618"/>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33" name="TextBox 132"/>
            <p:cNvSpPr txBox="1"/>
            <p:nvPr/>
          </p:nvSpPr>
          <p:spPr>
            <a:xfrm>
              <a:off x="5954687" y="1173887"/>
              <a:ext cx="2370164" cy="523220"/>
            </a:xfrm>
            <a:prstGeom prst="rect">
              <a:avLst/>
            </a:prstGeom>
            <a:noFill/>
          </p:spPr>
          <p:txBody>
            <a:bodyPr wrap="square" rtlCol="0" anchor="t">
              <a:spAutoFit/>
            </a:bodyPr>
            <a:lstStyle/>
            <a:p>
              <a:pPr marL="230188" lvl="1" indent="-230188" algn="ctr"/>
              <a:r>
                <a:rPr lang="en-US" sz="1400" dirty="0">
                  <a:solidFill>
                    <a:prstClr val="white"/>
                  </a:solidFill>
                  <a:latin typeface="Cambria Math" panose="02040503050406030204" pitchFamily="18" charset="0"/>
                  <a:ea typeface="Cambria Math" panose="02040503050406030204" pitchFamily="18" charset="0"/>
                </a:rPr>
                <a:t>in the second column the heading is tally marks</a:t>
              </a:r>
              <a:endParaRPr lang="en-US" sz="1400" b="1" dirty="0" smtClean="0">
                <a:solidFill>
                  <a:prstClr val="white"/>
                </a:solidFill>
                <a:latin typeface="Cambria Math" panose="02040503050406030204" pitchFamily="18" charset="0"/>
                <a:ea typeface="Cambria Math" panose="02040503050406030204" pitchFamily="18" charset="0"/>
              </a:endParaRPr>
            </a:p>
          </p:txBody>
        </p:sp>
      </p:grpSp>
      <p:grpSp>
        <p:nvGrpSpPr>
          <p:cNvPr id="191" name="Group 190"/>
          <p:cNvGrpSpPr/>
          <p:nvPr/>
        </p:nvGrpSpPr>
        <p:grpSpPr>
          <a:xfrm>
            <a:off x="4157084" y="2912231"/>
            <a:ext cx="2537932" cy="657191"/>
            <a:chOff x="5985030" y="1107529"/>
            <a:chExt cx="2537931" cy="597446"/>
          </a:xfrm>
        </p:grpSpPr>
        <p:sp>
          <p:nvSpPr>
            <p:cNvPr id="192" name="Cloud Callout 191"/>
            <p:cNvSpPr/>
            <p:nvPr/>
          </p:nvSpPr>
          <p:spPr>
            <a:xfrm>
              <a:off x="5985030" y="1107529"/>
              <a:ext cx="2537931" cy="597446"/>
            </a:xfrm>
            <a:prstGeom prst="cloudCallout">
              <a:avLst>
                <a:gd name="adj1" fmla="val -61174"/>
                <a:gd name="adj2" fmla="val -53543"/>
              </a:avLst>
            </a:prstGeom>
            <a:solidFill>
              <a:srgbClr val="482D7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93" name="TextBox 192"/>
            <p:cNvSpPr txBox="1"/>
            <p:nvPr/>
          </p:nvSpPr>
          <p:spPr>
            <a:xfrm>
              <a:off x="6139112" y="1186953"/>
              <a:ext cx="2001313" cy="419695"/>
            </a:xfrm>
            <a:prstGeom prst="rect">
              <a:avLst/>
            </a:prstGeom>
            <a:noFill/>
          </p:spPr>
          <p:txBody>
            <a:bodyPr wrap="square" rtlCol="0" anchor="t">
              <a:spAutoFit/>
            </a:bodyPr>
            <a:lstStyle/>
            <a:p>
              <a:pPr marL="230188" lvl="1" indent="-230188" algn="ctr"/>
              <a:r>
                <a:rPr lang="en-US" sz="1200" b="1" dirty="0" smtClean="0">
                  <a:solidFill>
                    <a:prstClr val="white"/>
                  </a:solidFill>
                  <a:latin typeface="Cambria Math" panose="02040503050406030204" pitchFamily="18" charset="0"/>
                  <a:ea typeface="Cambria Math" panose="02040503050406030204" pitchFamily="18" charset="0"/>
                </a:rPr>
                <a:t>	Let us count tally marks for each class</a:t>
              </a:r>
            </a:p>
          </p:txBody>
        </p:sp>
      </p:grpSp>
    </p:spTree>
    <p:extLst>
      <p:ext uri="{BB962C8B-B14F-4D97-AF65-F5344CB8AC3E}">
        <p14:creationId xmlns:p14="http://schemas.microsoft.com/office/powerpoint/2010/main" val="209402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wipe(left)">
                                      <p:cBhvr>
                                        <p:cTn id="7" dur="500"/>
                                        <p:tgtEl>
                                          <p:spTgt spid="1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5"/>
                                        </p:tgtEl>
                                        <p:attrNameLst>
                                          <p:attrName>style.visibility</p:attrName>
                                        </p:attrNameLst>
                                      </p:cBhvr>
                                      <p:to>
                                        <p:strVal val="visible"/>
                                      </p:to>
                                    </p:set>
                                    <p:animEffect transition="in" filter="wipe(left)">
                                      <p:cBhvr>
                                        <p:cTn id="10" dur="500"/>
                                        <p:tgtEl>
                                          <p:spTgt spid="14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wipe(left)">
                                      <p:cBhvr>
                                        <p:cTn id="15" dur="500"/>
                                        <p:tgtEl>
                                          <p:spTgt spid="9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8"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par>
                                <p:cTn id="22" presetID="22" presetClass="entr" presetSubtype="8" fill="hold" nodeType="withEffect">
                                  <p:stCondLst>
                                    <p:cond delay="0"/>
                                  </p:stCondLst>
                                  <p:childTnLst>
                                    <p:set>
                                      <p:cBhvr>
                                        <p:cTn id="23" dur="1" fill="hold">
                                          <p:stCondLst>
                                            <p:cond delay="0"/>
                                          </p:stCondLst>
                                        </p:cTn>
                                        <p:tgtEl>
                                          <p:spTgt spid="184"/>
                                        </p:tgtEl>
                                        <p:attrNameLst>
                                          <p:attrName>style.visibility</p:attrName>
                                        </p:attrNameLst>
                                      </p:cBhvr>
                                      <p:to>
                                        <p:strVal val="visible"/>
                                      </p:to>
                                    </p:set>
                                    <p:animEffect transition="in" filter="wipe(left)">
                                      <p:cBhvr>
                                        <p:cTn id="24" dur="500"/>
                                        <p:tgtEl>
                                          <p:spTgt spid="18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2"/>
                                        </p:tgtEl>
                                      </p:cBhvr>
                                    </p:animEffect>
                                    <p:set>
                                      <p:cBhvr>
                                        <p:cTn id="34" dur="1" fill="hold">
                                          <p:stCondLst>
                                            <p:cond delay="499"/>
                                          </p:stCondLst>
                                        </p:cTn>
                                        <p:tgtEl>
                                          <p:spTgt spid="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wipe(left)">
                                      <p:cBhvr>
                                        <p:cTn id="39" dur="500"/>
                                        <p:tgtEl>
                                          <p:spTgt spid="6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51"/>
                                        </p:tgtEl>
                                        <p:attrNameLst>
                                          <p:attrName>style.visibility</p:attrName>
                                        </p:attrNameLst>
                                      </p:cBhvr>
                                      <p:to>
                                        <p:strVal val="visible"/>
                                      </p:to>
                                    </p:set>
                                    <p:animEffect transition="in" filter="fade">
                                      <p:cBhvr>
                                        <p:cTn id="44" dur="500"/>
                                        <p:tgtEl>
                                          <p:spTgt spid="15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151"/>
                                        </p:tgtEl>
                                      </p:cBhvr>
                                    </p:animEffect>
                                    <p:set>
                                      <p:cBhvr>
                                        <p:cTn id="49" dur="1" fill="hold">
                                          <p:stCondLst>
                                            <p:cond delay="499"/>
                                          </p:stCondLst>
                                        </p:cTn>
                                        <p:tgtEl>
                                          <p:spTgt spid="151"/>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23"/>
                                        </p:tgtEl>
                                        <p:attrNameLst>
                                          <p:attrName>style.visibility</p:attrName>
                                        </p:attrNameLst>
                                      </p:cBhvr>
                                      <p:to>
                                        <p:strVal val="visible"/>
                                      </p:to>
                                    </p:set>
                                    <p:animEffect transition="in" filter="wipe(left)">
                                      <p:cBhvr>
                                        <p:cTn id="54" dur="500"/>
                                        <p:tgtEl>
                                          <p:spTgt spid="22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26"/>
                                        </p:tgtEl>
                                        <p:attrNameLst>
                                          <p:attrName>style.visibility</p:attrName>
                                        </p:attrNameLst>
                                      </p:cBhvr>
                                      <p:to>
                                        <p:strVal val="visible"/>
                                      </p:to>
                                    </p:set>
                                    <p:animEffect transition="in" filter="fade">
                                      <p:cBhvr>
                                        <p:cTn id="59" dur="500"/>
                                        <p:tgtEl>
                                          <p:spTgt spid="12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126"/>
                                        </p:tgtEl>
                                      </p:cBhvr>
                                    </p:animEffect>
                                    <p:set>
                                      <p:cBhvr>
                                        <p:cTn id="64" dur="1" fill="hold">
                                          <p:stCondLst>
                                            <p:cond delay="499"/>
                                          </p:stCondLst>
                                        </p:cTn>
                                        <p:tgtEl>
                                          <p:spTgt spid="126"/>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24"/>
                                        </p:tgtEl>
                                        <p:attrNameLst>
                                          <p:attrName>style.visibility</p:attrName>
                                        </p:attrNameLst>
                                      </p:cBhvr>
                                      <p:to>
                                        <p:strVal val="visible"/>
                                      </p:to>
                                    </p:set>
                                    <p:animEffect transition="in" filter="wipe(left)">
                                      <p:cBhvr>
                                        <p:cTn id="69" dur="500"/>
                                        <p:tgtEl>
                                          <p:spTgt spid="22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175"/>
                                        </p:tgtEl>
                                        <p:attrNameLst>
                                          <p:attrName>style.visibility</p:attrName>
                                        </p:attrNameLst>
                                      </p:cBhvr>
                                      <p:to>
                                        <p:strVal val="visible"/>
                                      </p:to>
                                    </p:set>
                                    <p:animEffect transition="in" filter="wipe(left)">
                                      <p:cBhvr>
                                        <p:cTn id="74" dur="500"/>
                                        <p:tgtEl>
                                          <p:spTgt spid="175"/>
                                        </p:tgtEl>
                                      </p:cBhvr>
                                    </p:animEffect>
                                  </p:childTnLst>
                                </p:cTn>
                              </p:par>
                            </p:childTnLst>
                          </p:cTn>
                        </p:par>
                        <p:par>
                          <p:cTn id="75" fill="hold">
                            <p:stCondLst>
                              <p:cond delay="500"/>
                            </p:stCondLst>
                            <p:childTnLst>
                              <p:par>
                                <p:cTn id="76" presetID="22" presetClass="entr" presetSubtype="1" fill="hold" nodeType="afterEffect">
                                  <p:stCondLst>
                                    <p:cond delay="0"/>
                                  </p:stCondLst>
                                  <p:childTnLst>
                                    <p:set>
                                      <p:cBhvr>
                                        <p:cTn id="77" dur="1" fill="hold">
                                          <p:stCondLst>
                                            <p:cond delay="0"/>
                                          </p:stCondLst>
                                        </p:cTn>
                                        <p:tgtEl>
                                          <p:spTgt spid="201"/>
                                        </p:tgtEl>
                                        <p:attrNameLst>
                                          <p:attrName>style.visibility</p:attrName>
                                        </p:attrNameLst>
                                      </p:cBhvr>
                                      <p:to>
                                        <p:strVal val="visible"/>
                                      </p:to>
                                    </p:set>
                                    <p:animEffect transition="in" filter="wipe(up)">
                                      <p:cBhvr>
                                        <p:cTn id="78" dur="500"/>
                                        <p:tgtEl>
                                          <p:spTgt spid="201"/>
                                        </p:tgtEl>
                                      </p:cBhvr>
                                    </p:animEffect>
                                  </p:childTnLst>
                                </p:cTn>
                              </p:par>
                            </p:childTnLst>
                          </p:cTn>
                        </p:par>
                        <p:par>
                          <p:cTn id="79" fill="hold">
                            <p:stCondLst>
                              <p:cond delay="1000"/>
                            </p:stCondLst>
                            <p:childTnLst>
                              <p:par>
                                <p:cTn id="80" presetID="22" presetClass="entr" presetSubtype="8" fill="hold" nodeType="afterEffect">
                                  <p:stCondLst>
                                    <p:cond delay="0"/>
                                  </p:stCondLst>
                                  <p:childTnLst>
                                    <p:set>
                                      <p:cBhvr>
                                        <p:cTn id="81" dur="1" fill="hold">
                                          <p:stCondLst>
                                            <p:cond delay="0"/>
                                          </p:stCondLst>
                                        </p:cTn>
                                        <p:tgtEl>
                                          <p:spTgt spid="152"/>
                                        </p:tgtEl>
                                        <p:attrNameLst>
                                          <p:attrName>style.visibility</p:attrName>
                                        </p:attrNameLst>
                                      </p:cBhvr>
                                      <p:to>
                                        <p:strVal val="visible"/>
                                      </p:to>
                                    </p:set>
                                    <p:animEffect transition="in" filter="wipe(left)">
                                      <p:cBhvr>
                                        <p:cTn id="82" dur="500"/>
                                        <p:tgtEl>
                                          <p:spTgt spid="152"/>
                                        </p:tgtEl>
                                      </p:cBhvr>
                                    </p:animEffect>
                                  </p:childTnLst>
                                </p:cTn>
                              </p:par>
                            </p:childTnLst>
                          </p:cTn>
                        </p:par>
                        <p:par>
                          <p:cTn id="83" fill="hold">
                            <p:stCondLst>
                              <p:cond delay="1500"/>
                            </p:stCondLst>
                            <p:childTnLst>
                              <p:par>
                                <p:cTn id="84" presetID="22" presetClass="entr" presetSubtype="1" fill="hold" nodeType="afterEffect">
                                  <p:stCondLst>
                                    <p:cond delay="0"/>
                                  </p:stCondLst>
                                  <p:childTnLst>
                                    <p:set>
                                      <p:cBhvr>
                                        <p:cTn id="85" dur="1" fill="hold">
                                          <p:stCondLst>
                                            <p:cond delay="0"/>
                                          </p:stCondLst>
                                        </p:cTn>
                                        <p:tgtEl>
                                          <p:spTgt spid="180"/>
                                        </p:tgtEl>
                                        <p:attrNameLst>
                                          <p:attrName>style.visibility</p:attrName>
                                        </p:attrNameLst>
                                      </p:cBhvr>
                                      <p:to>
                                        <p:strVal val="visible"/>
                                      </p:to>
                                    </p:set>
                                    <p:animEffect transition="in" filter="wipe(up)">
                                      <p:cBhvr>
                                        <p:cTn id="86" dur="500"/>
                                        <p:tgtEl>
                                          <p:spTgt spid="180"/>
                                        </p:tgtEl>
                                      </p:cBhvr>
                                    </p:animEffect>
                                  </p:childTnLst>
                                </p:cTn>
                              </p:par>
                            </p:childTnLst>
                          </p:cTn>
                        </p:par>
                        <p:par>
                          <p:cTn id="87" fill="hold">
                            <p:stCondLst>
                              <p:cond delay="2000"/>
                            </p:stCondLst>
                            <p:childTnLst>
                              <p:par>
                                <p:cTn id="88" presetID="22" presetClass="entr" presetSubtype="1" fill="hold" nodeType="afterEffect">
                                  <p:stCondLst>
                                    <p:cond delay="0"/>
                                  </p:stCondLst>
                                  <p:childTnLst>
                                    <p:set>
                                      <p:cBhvr>
                                        <p:cTn id="89" dur="1" fill="hold">
                                          <p:stCondLst>
                                            <p:cond delay="0"/>
                                          </p:stCondLst>
                                        </p:cTn>
                                        <p:tgtEl>
                                          <p:spTgt spid="181"/>
                                        </p:tgtEl>
                                        <p:attrNameLst>
                                          <p:attrName>style.visibility</p:attrName>
                                        </p:attrNameLst>
                                      </p:cBhvr>
                                      <p:to>
                                        <p:strVal val="visible"/>
                                      </p:to>
                                    </p:set>
                                    <p:animEffect transition="in" filter="wipe(up)">
                                      <p:cBhvr>
                                        <p:cTn id="90" dur="500"/>
                                        <p:tgtEl>
                                          <p:spTgt spid="181"/>
                                        </p:tgtEl>
                                      </p:cBhvr>
                                    </p:animEffect>
                                  </p:childTnLst>
                                </p:cTn>
                              </p:par>
                            </p:childTnLst>
                          </p:cTn>
                        </p:par>
                        <p:par>
                          <p:cTn id="91" fill="hold">
                            <p:stCondLst>
                              <p:cond delay="2500"/>
                            </p:stCondLst>
                            <p:childTnLst>
                              <p:par>
                                <p:cTn id="92" presetID="22" presetClass="entr" presetSubtype="1" fill="hold" nodeType="afterEffect">
                                  <p:stCondLst>
                                    <p:cond delay="0"/>
                                  </p:stCondLst>
                                  <p:childTnLst>
                                    <p:set>
                                      <p:cBhvr>
                                        <p:cTn id="93" dur="1" fill="hold">
                                          <p:stCondLst>
                                            <p:cond delay="0"/>
                                          </p:stCondLst>
                                        </p:cTn>
                                        <p:tgtEl>
                                          <p:spTgt spid="182"/>
                                        </p:tgtEl>
                                        <p:attrNameLst>
                                          <p:attrName>style.visibility</p:attrName>
                                        </p:attrNameLst>
                                      </p:cBhvr>
                                      <p:to>
                                        <p:strVal val="visible"/>
                                      </p:to>
                                    </p:set>
                                    <p:animEffect transition="in" filter="wipe(up)">
                                      <p:cBhvr>
                                        <p:cTn id="94" dur="500"/>
                                        <p:tgtEl>
                                          <p:spTgt spid="182"/>
                                        </p:tgtEl>
                                      </p:cBhvr>
                                    </p:animEffect>
                                  </p:childTnLst>
                                </p:cTn>
                              </p:par>
                            </p:childTnLst>
                          </p:cTn>
                        </p:par>
                        <p:par>
                          <p:cTn id="95" fill="hold">
                            <p:stCondLst>
                              <p:cond delay="3000"/>
                            </p:stCondLst>
                            <p:childTnLst>
                              <p:par>
                                <p:cTn id="96" presetID="22" presetClass="entr" presetSubtype="1" fill="hold" nodeType="afterEffect">
                                  <p:stCondLst>
                                    <p:cond delay="0"/>
                                  </p:stCondLst>
                                  <p:childTnLst>
                                    <p:set>
                                      <p:cBhvr>
                                        <p:cTn id="97" dur="1" fill="hold">
                                          <p:stCondLst>
                                            <p:cond delay="0"/>
                                          </p:stCondLst>
                                        </p:cTn>
                                        <p:tgtEl>
                                          <p:spTgt spid="183"/>
                                        </p:tgtEl>
                                        <p:attrNameLst>
                                          <p:attrName>style.visibility</p:attrName>
                                        </p:attrNameLst>
                                      </p:cBhvr>
                                      <p:to>
                                        <p:strVal val="visible"/>
                                      </p:to>
                                    </p:set>
                                    <p:animEffect transition="in" filter="wipe(up)">
                                      <p:cBhvr>
                                        <p:cTn id="98" dur="500"/>
                                        <p:tgtEl>
                                          <p:spTgt spid="183"/>
                                        </p:tgtEl>
                                      </p:cBhvr>
                                    </p:animEffect>
                                  </p:childTnLst>
                                </p:cTn>
                              </p:par>
                            </p:childTnLst>
                          </p:cTn>
                        </p:par>
                        <p:par>
                          <p:cTn id="99" fill="hold">
                            <p:stCondLst>
                              <p:cond delay="3500"/>
                            </p:stCondLst>
                            <p:childTnLst>
                              <p:par>
                                <p:cTn id="100" presetID="22" presetClass="entr" presetSubtype="1" fill="hold" nodeType="afterEffect">
                                  <p:stCondLst>
                                    <p:cond delay="0"/>
                                  </p:stCondLst>
                                  <p:childTnLst>
                                    <p:set>
                                      <p:cBhvr>
                                        <p:cTn id="101" dur="1" fill="hold">
                                          <p:stCondLst>
                                            <p:cond delay="0"/>
                                          </p:stCondLst>
                                        </p:cTn>
                                        <p:tgtEl>
                                          <p:spTgt spid="195"/>
                                        </p:tgtEl>
                                        <p:attrNameLst>
                                          <p:attrName>style.visibility</p:attrName>
                                        </p:attrNameLst>
                                      </p:cBhvr>
                                      <p:to>
                                        <p:strVal val="visible"/>
                                      </p:to>
                                    </p:set>
                                    <p:animEffect transition="in" filter="wipe(up)">
                                      <p:cBhvr>
                                        <p:cTn id="102" dur="500"/>
                                        <p:tgtEl>
                                          <p:spTgt spid="19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00"/>
                                        </p:tgtEl>
                                        <p:attrNameLst>
                                          <p:attrName>style.visibility</p:attrName>
                                        </p:attrNameLst>
                                      </p:cBhvr>
                                      <p:to>
                                        <p:strVal val="visible"/>
                                      </p:to>
                                    </p:set>
                                    <p:animEffect transition="in" filter="fade">
                                      <p:cBhvr>
                                        <p:cTn id="107" dur="500"/>
                                        <p:tgtEl>
                                          <p:spTgt spid="20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nodeType="clickEffect">
                                  <p:stCondLst>
                                    <p:cond delay="0"/>
                                  </p:stCondLst>
                                  <p:childTnLst>
                                    <p:animEffect transition="out" filter="fade">
                                      <p:cBhvr>
                                        <p:cTn id="111" dur="500"/>
                                        <p:tgtEl>
                                          <p:spTgt spid="175"/>
                                        </p:tgtEl>
                                      </p:cBhvr>
                                    </p:animEffect>
                                    <p:set>
                                      <p:cBhvr>
                                        <p:cTn id="112" dur="1" fill="hold">
                                          <p:stCondLst>
                                            <p:cond delay="499"/>
                                          </p:stCondLst>
                                        </p:cTn>
                                        <p:tgtEl>
                                          <p:spTgt spid="175"/>
                                        </p:tgtEl>
                                        <p:attrNameLst>
                                          <p:attrName>style.visibility</p:attrName>
                                        </p:attrNameLst>
                                      </p:cBhvr>
                                      <p:to>
                                        <p:strVal val="hidden"/>
                                      </p:to>
                                    </p:set>
                                  </p:childTnLst>
                                </p:cTn>
                              </p:par>
                              <p:par>
                                <p:cTn id="113" presetID="10" presetClass="exit" presetSubtype="0" fill="hold" grpId="1" nodeType="withEffect">
                                  <p:stCondLst>
                                    <p:cond delay="0"/>
                                  </p:stCondLst>
                                  <p:childTnLst>
                                    <p:animEffect transition="out" filter="fade">
                                      <p:cBhvr>
                                        <p:cTn id="114" dur="500"/>
                                        <p:tgtEl>
                                          <p:spTgt spid="200"/>
                                        </p:tgtEl>
                                      </p:cBhvr>
                                    </p:animEffect>
                                    <p:set>
                                      <p:cBhvr>
                                        <p:cTn id="115" dur="1" fill="hold">
                                          <p:stCondLst>
                                            <p:cond delay="499"/>
                                          </p:stCondLst>
                                        </p:cTn>
                                        <p:tgtEl>
                                          <p:spTgt spid="200"/>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152"/>
                                        </p:tgtEl>
                                      </p:cBhvr>
                                    </p:animEffect>
                                    <p:set>
                                      <p:cBhvr>
                                        <p:cTn id="118" dur="1" fill="hold">
                                          <p:stCondLst>
                                            <p:cond delay="499"/>
                                          </p:stCondLst>
                                        </p:cTn>
                                        <p:tgtEl>
                                          <p:spTgt spid="152"/>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201"/>
                                        </p:tgtEl>
                                      </p:cBhvr>
                                    </p:animEffect>
                                    <p:set>
                                      <p:cBhvr>
                                        <p:cTn id="121" dur="1" fill="hold">
                                          <p:stCondLst>
                                            <p:cond delay="499"/>
                                          </p:stCondLst>
                                        </p:cTn>
                                        <p:tgtEl>
                                          <p:spTgt spid="201"/>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180"/>
                                        </p:tgtEl>
                                      </p:cBhvr>
                                    </p:animEffect>
                                    <p:set>
                                      <p:cBhvr>
                                        <p:cTn id="124" dur="1" fill="hold">
                                          <p:stCondLst>
                                            <p:cond delay="499"/>
                                          </p:stCondLst>
                                        </p:cTn>
                                        <p:tgtEl>
                                          <p:spTgt spid="180"/>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181"/>
                                        </p:tgtEl>
                                      </p:cBhvr>
                                    </p:animEffect>
                                    <p:set>
                                      <p:cBhvr>
                                        <p:cTn id="127" dur="1" fill="hold">
                                          <p:stCondLst>
                                            <p:cond delay="499"/>
                                          </p:stCondLst>
                                        </p:cTn>
                                        <p:tgtEl>
                                          <p:spTgt spid="181"/>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500"/>
                                        <p:tgtEl>
                                          <p:spTgt spid="182"/>
                                        </p:tgtEl>
                                      </p:cBhvr>
                                    </p:animEffect>
                                    <p:set>
                                      <p:cBhvr>
                                        <p:cTn id="130" dur="1" fill="hold">
                                          <p:stCondLst>
                                            <p:cond delay="499"/>
                                          </p:stCondLst>
                                        </p:cTn>
                                        <p:tgtEl>
                                          <p:spTgt spid="182"/>
                                        </p:tgtEl>
                                        <p:attrNameLst>
                                          <p:attrName>style.visibility</p:attrName>
                                        </p:attrNameLst>
                                      </p:cBhvr>
                                      <p:to>
                                        <p:strVal val="hidden"/>
                                      </p:to>
                                    </p:set>
                                  </p:childTnLst>
                                </p:cTn>
                              </p:par>
                              <p:par>
                                <p:cTn id="131" presetID="10" presetClass="exit" presetSubtype="0" fill="hold" nodeType="withEffect">
                                  <p:stCondLst>
                                    <p:cond delay="0"/>
                                  </p:stCondLst>
                                  <p:childTnLst>
                                    <p:animEffect transition="out" filter="fade">
                                      <p:cBhvr>
                                        <p:cTn id="132" dur="500"/>
                                        <p:tgtEl>
                                          <p:spTgt spid="183"/>
                                        </p:tgtEl>
                                      </p:cBhvr>
                                    </p:animEffect>
                                    <p:set>
                                      <p:cBhvr>
                                        <p:cTn id="133" dur="1" fill="hold">
                                          <p:stCondLst>
                                            <p:cond delay="499"/>
                                          </p:stCondLst>
                                        </p:cTn>
                                        <p:tgtEl>
                                          <p:spTgt spid="183"/>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195"/>
                                        </p:tgtEl>
                                      </p:cBhvr>
                                    </p:animEffect>
                                    <p:set>
                                      <p:cBhvr>
                                        <p:cTn id="136" dur="1" fill="hold">
                                          <p:stCondLst>
                                            <p:cond delay="499"/>
                                          </p:stCondLst>
                                        </p:cTn>
                                        <p:tgtEl>
                                          <p:spTgt spid="195"/>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197"/>
                                        </p:tgtEl>
                                        <p:attrNameLst>
                                          <p:attrName>style.visibility</p:attrName>
                                        </p:attrNameLst>
                                      </p:cBhvr>
                                      <p:to>
                                        <p:strVal val="visible"/>
                                      </p:to>
                                    </p:set>
                                    <p:animEffect transition="in" filter="fade">
                                      <p:cBhvr>
                                        <p:cTn id="141" dur="500"/>
                                        <p:tgtEl>
                                          <p:spTgt spid="197"/>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xit" presetSubtype="0" fill="hold" nodeType="clickEffect">
                                  <p:stCondLst>
                                    <p:cond delay="0"/>
                                  </p:stCondLst>
                                  <p:childTnLst>
                                    <p:animEffect transition="out" filter="fade">
                                      <p:cBhvr>
                                        <p:cTn id="145" dur="500"/>
                                        <p:tgtEl>
                                          <p:spTgt spid="197"/>
                                        </p:tgtEl>
                                      </p:cBhvr>
                                    </p:animEffect>
                                    <p:set>
                                      <p:cBhvr>
                                        <p:cTn id="146" dur="1" fill="hold">
                                          <p:stCondLst>
                                            <p:cond delay="499"/>
                                          </p:stCondLst>
                                        </p:cTn>
                                        <p:tgtEl>
                                          <p:spTgt spid="197"/>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225"/>
                                        </p:tgtEl>
                                        <p:attrNameLst>
                                          <p:attrName>style.visibility</p:attrName>
                                        </p:attrNameLst>
                                      </p:cBhvr>
                                      <p:to>
                                        <p:strVal val="visible"/>
                                      </p:to>
                                    </p:set>
                                    <p:animEffect transition="in" filter="wipe(left)">
                                      <p:cBhvr>
                                        <p:cTn id="151" dur="500"/>
                                        <p:tgtEl>
                                          <p:spTgt spid="225"/>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7"/>
                                        </p:tgtEl>
                                        <p:attrNameLst>
                                          <p:attrName>style.visibility</p:attrName>
                                        </p:attrNameLst>
                                      </p:cBhvr>
                                      <p:to>
                                        <p:strVal val="visible"/>
                                      </p:to>
                                    </p:set>
                                    <p:animEffect transition="in" filter="wipe(left)">
                                      <p:cBhvr>
                                        <p:cTn id="156" dur="500"/>
                                        <p:tgtEl>
                                          <p:spTgt spid="7"/>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xit" presetSubtype="0" fill="hold" grpId="1" nodeType="clickEffect">
                                  <p:stCondLst>
                                    <p:cond delay="0"/>
                                  </p:stCondLst>
                                  <p:childTnLst>
                                    <p:animEffect transition="out" filter="fade">
                                      <p:cBhvr>
                                        <p:cTn id="160" dur="500"/>
                                        <p:tgtEl>
                                          <p:spTgt spid="7"/>
                                        </p:tgtEl>
                                      </p:cBhvr>
                                    </p:animEffect>
                                    <p:set>
                                      <p:cBhvr>
                                        <p:cTn id="161" dur="1" fill="hold">
                                          <p:stCondLst>
                                            <p:cond delay="499"/>
                                          </p:stCondLst>
                                        </p:cTn>
                                        <p:tgtEl>
                                          <p:spTgt spid="7"/>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grpId="0" nodeType="clickEffect">
                                  <p:stCondLst>
                                    <p:cond delay="0"/>
                                  </p:stCondLst>
                                  <p:childTnLst>
                                    <p:set>
                                      <p:cBhvr>
                                        <p:cTn id="165" dur="1" fill="hold">
                                          <p:stCondLst>
                                            <p:cond delay="0"/>
                                          </p:stCondLst>
                                        </p:cTn>
                                        <p:tgtEl>
                                          <p:spTgt spid="202"/>
                                        </p:tgtEl>
                                        <p:attrNameLst>
                                          <p:attrName>style.visibility</p:attrName>
                                        </p:attrNameLst>
                                      </p:cBhvr>
                                      <p:to>
                                        <p:strVal val="visible"/>
                                      </p:to>
                                    </p:set>
                                    <p:animEffect transition="in" filter="fade">
                                      <p:cBhvr>
                                        <p:cTn id="166" dur="500"/>
                                        <p:tgtEl>
                                          <p:spTgt spid="202"/>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xit" presetSubtype="0" fill="hold" grpId="1" nodeType="clickEffect">
                                  <p:stCondLst>
                                    <p:cond delay="0"/>
                                  </p:stCondLst>
                                  <p:childTnLst>
                                    <p:animEffect transition="out" filter="fade">
                                      <p:cBhvr>
                                        <p:cTn id="170" dur="500"/>
                                        <p:tgtEl>
                                          <p:spTgt spid="202"/>
                                        </p:tgtEl>
                                      </p:cBhvr>
                                    </p:animEffect>
                                    <p:set>
                                      <p:cBhvr>
                                        <p:cTn id="171" dur="1" fill="hold">
                                          <p:stCondLst>
                                            <p:cond delay="499"/>
                                          </p:stCondLst>
                                        </p:cTn>
                                        <p:tgtEl>
                                          <p:spTgt spid="202"/>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4"/>
                                        </p:tgtEl>
                                        <p:attrNameLst>
                                          <p:attrName>style.visibility</p:attrName>
                                        </p:attrNameLst>
                                      </p:cBhvr>
                                      <p:to>
                                        <p:strVal val="visible"/>
                                      </p:to>
                                    </p:set>
                                    <p:animEffect transition="in" filter="fade">
                                      <p:cBhvr>
                                        <p:cTn id="176" dur="500"/>
                                        <p:tgtEl>
                                          <p:spTgt spid="4"/>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125"/>
                                        </p:tgtEl>
                                        <p:attrNameLst>
                                          <p:attrName>style.visibility</p:attrName>
                                        </p:attrNameLst>
                                      </p:cBhvr>
                                      <p:to>
                                        <p:strVal val="visible"/>
                                      </p:to>
                                    </p:set>
                                    <p:animEffect transition="in" filter="fade">
                                      <p:cBhvr>
                                        <p:cTn id="181" dur="500"/>
                                        <p:tgtEl>
                                          <p:spTgt spid="125"/>
                                        </p:tgtEl>
                                      </p:cBhvr>
                                    </p:animEffect>
                                  </p:childTnLst>
                                </p:cTn>
                              </p:par>
                            </p:childTnLst>
                          </p:cTn>
                        </p:par>
                      </p:childTnLst>
                    </p:cTn>
                  </p:par>
                  <p:par>
                    <p:cTn id="182" fill="hold">
                      <p:stCondLst>
                        <p:cond delay="indefinite"/>
                      </p:stCondLst>
                      <p:childTnLst>
                        <p:par>
                          <p:cTn id="183" fill="hold">
                            <p:stCondLst>
                              <p:cond delay="0"/>
                            </p:stCondLst>
                            <p:childTnLst>
                              <p:par>
                                <p:cTn id="184" presetID="10" presetClass="exit" presetSubtype="0" fill="hold" grpId="1" nodeType="clickEffect">
                                  <p:stCondLst>
                                    <p:cond delay="0"/>
                                  </p:stCondLst>
                                  <p:childTnLst>
                                    <p:animEffect transition="out" filter="fade">
                                      <p:cBhvr>
                                        <p:cTn id="185" dur="500"/>
                                        <p:tgtEl>
                                          <p:spTgt spid="4"/>
                                        </p:tgtEl>
                                      </p:cBhvr>
                                    </p:animEffect>
                                    <p:set>
                                      <p:cBhvr>
                                        <p:cTn id="186" dur="1" fill="hold">
                                          <p:stCondLst>
                                            <p:cond delay="499"/>
                                          </p:stCondLst>
                                        </p:cTn>
                                        <p:tgtEl>
                                          <p:spTgt spid="4"/>
                                        </p:tgtEl>
                                        <p:attrNameLst>
                                          <p:attrName>style.visibility</p:attrName>
                                        </p:attrNameLst>
                                      </p:cBhvr>
                                      <p:to>
                                        <p:strVal val="hidden"/>
                                      </p:to>
                                    </p:set>
                                  </p:childTnLst>
                                </p:cTn>
                              </p:par>
                              <p:par>
                                <p:cTn id="187" presetID="10" presetClass="exit" presetSubtype="0" fill="hold" grpId="1" nodeType="withEffect">
                                  <p:stCondLst>
                                    <p:cond delay="0"/>
                                  </p:stCondLst>
                                  <p:childTnLst>
                                    <p:animEffect transition="out" filter="fade">
                                      <p:cBhvr>
                                        <p:cTn id="188" dur="500"/>
                                        <p:tgtEl>
                                          <p:spTgt spid="125"/>
                                        </p:tgtEl>
                                      </p:cBhvr>
                                    </p:animEffect>
                                    <p:set>
                                      <p:cBhvr>
                                        <p:cTn id="189" dur="1" fill="hold">
                                          <p:stCondLst>
                                            <p:cond delay="499"/>
                                          </p:stCondLst>
                                        </p:cTn>
                                        <p:tgtEl>
                                          <p:spTgt spid="125"/>
                                        </p:tgtEl>
                                        <p:attrNameLst>
                                          <p:attrName>style.visibility</p:attrName>
                                        </p:attrNameLst>
                                      </p:cBhvr>
                                      <p:to>
                                        <p:strVal val="hidden"/>
                                      </p:to>
                                    </p:set>
                                  </p:childTnLst>
                                </p:cTn>
                              </p:par>
                            </p:childTnLst>
                          </p:cTn>
                        </p:par>
                        <p:par>
                          <p:cTn id="190" fill="hold">
                            <p:stCondLst>
                              <p:cond delay="500"/>
                            </p:stCondLst>
                            <p:childTnLst>
                              <p:par>
                                <p:cTn id="191" presetID="21" presetClass="entr" presetSubtype="1" fill="hold" grpId="0" nodeType="afterEffect">
                                  <p:stCondLst>
                                    <p:cond delay="0"/>
                                  </p:stCondLst>
                                  <p:childTnLst>
                                    <p:set>
                                      <p:cBhvr>
                                        <p:cTn id="192" dur="1" fill="hold">
                                          <p:stCondLst>
                                            <p:cond delay="0"/>
                                          </p:stCondLst>
                                        </p:cTn>
                                        <p:tgtEl>
                                          <p:spTgt spid="9"/>
                                        </p:tgtEl>
                                        <p:attrNameLst>
                                          <p:attrName>style.visibility</p:attrName>
                                        </p:attrNameLst>
                                      </p:cBhvr>
                                      <p:to>
                                        <p:strVal val="visible"/>
                                      </p:to>
                                    </p:set>
                                    <p:animEffect transition="in" filter="wheel(1)">
                                      <p:cBhvr>
                                        <p:cTn id="193" dur="1000"/>
                                        <p:tgtEl>
                                          <p:spTgt spid="9"/>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130"/>
                                        </p:tgtEl>
                                        <p:attrNameLst>
                                          <p:attrName>style.visibility</p:attrName>
                                        </p:attrNameLst>
                                      </p:cBhvr>
                                      <p:to>
                                        <p:strVal val="visible"/>
                                      </p:to>
                                    </p:set>
                                    <p:animEffect transition="in" filter="fade">
                                      <p:cBhvr>
                                        <p:cTn id="198" dur="500"/>
                                        <p:tgtEl>
                                          <p:spTgt spid="130"/>
                                        </p:tgtEl>
                                      </p:cBhvr>
                                    </p:animEffect>
                                  </p:childTnLst>
                                </p:cTn>
                              </p:par>
                            </p:childTnLst>
                          </p:cTn>
                        </p:par>
                        <p:par>
                          <p:cTn id="199" fill="hold">
                            <p:stCondLst>
                              <p:cond delay="500"/>
                            </p:stCondLst>
                            <p:childTnLst>
                              <p:par>
                                <p:cTn id="200" presetID="10" presetClass="entr" presetSubtype="0" fill="hold" grpId="0" nodeType="afterEffect">
                                  <p:stCondLst>
                                    <p:cond delay="0"/>
                                  </p:stCondLst>
                                  <p:childTnLst>
                                    <p:set>
                                      <p:cBhvr>
                                        <p:cTn id="201" dur="1" fill="hold">
                                          <p:stCondLst>
                                            <p:cond delay="0"/>
                                          </p:stCondLst>
                                        </p:cTn>
                                        <p:tgtEl>
                                          <p:spTgt spid="131"/>
                                        </p:tgtEl>
                                        <p:attrNameLst>
                                          <p:attrName>style.visibility</p:attrName>
                                        </p:attrNameLst>
                                      </p:cBhvr>
                                      <p:to>
                                        <p:strVal val="visible"/>
                                      </p:to>
                                    </p:set>
                                    <p:animEffect transition="in" filter="fade">
                                      <p:cBhvr>
                                        <p:cTn id="202" dur="500"/>
                                        <p:tgtEl>
                                          <p:spTgt spid="131"/>
                                        </p:tgtEl>
                                      </p:cBhvr>
                                    </p:animEffect>
                                  </p:childTnLst>
                                </p:cTn>
                              </p:par>
                            </p:childTnLst>
                          </p:cTn>
                        </p:par>
                        <p:par>
                          <p:cTn id="203" fill="hold">
                            <p:stCondLst>
                              <p:cond delay="1000"/>
                            </p:stCondLst>
                            <p:childTnLst>
                              <p:par>
                                <p:cTn id="204" presetID="21" presetClass="entr" presetSubtype="1" fill="hold" grpId="0" nodeType="afterEffect">
                                  <p:stCondLst>
                                    <p:cond delay="0"/>
                                  </p:stCondLst>
                                  <p:childTnLst>
                                    <p:set>
                                      <p:cBhvr>
                                        <p:cTn id="205" dur="1" fill="hold">
                                          <p:stCondLst>
                                            <p:cond delay="0"/>
                                          </p:stCondLst>
                                        </p:cTn>
                                        <p:tgtEl>
                                          <p:spTgt spid="138"/>
                                        </p:tgtEl>
                                        <p:attrNameLst>
                                          <p:attrName>style.visibility</p:attrName>
                                        </p:attrNameLst>
                                      </p:cBhvr>
                                      <p:to>
                                        <p:strVal val="visible"/>
                                      </p:to>
                                    </p:set>
                                    <p:animEffect transition="in" filter="wheel(1)">
                                      <p:cBhvr>
                                        <p:cTn id="206" dur="1000"/>
                                        <p:tgtEl>
                                          <p:spTgt spid="138"/>
                                        </p:tgtEl>
                                      </p:cBhvr>
                                    </p:animEffect>
                                  </p:childTnLst>
                                </p:cTn>
                              </p:par>
                            </p:childTnLst>
                          </p:cTn>
                        </p:par>
                      </p:childTnLst>
                    </p:cTn>
                  </p:par>
                  <p:par>
                    <p:cTn id="207" fill="hold">
                      <p:stCondLst>
                        <p:cond delay="indefinite"/>
                      </p:stCondLst>
                      <p:childTnLst>
                        <p:par>
                          <p:cTn id="208" fill="hold">
                            <p:stCondLst>
                              <p:cond delay="0"/>
                            </p:stCondLst>
                            <p:childTnLst>
                              <p:par>
                                <p:cTn id="209" presetID="22" presetClass="entr" presetSubtype="8" fill="hold" grpId="0" nodeType="clickEffect">
                                  <p:stCondLst>
                                    <p:cond delay="0"/>
                                  </p:stCondLst>
                                  <p:childTnLst>
                                    <p:set>
                                      <p:cBhvr>
                                        <p:cTn id="210" dur="1" fill="hold">
                                          <p:stCondLst>
                                            <p:cond delay="0"/>
                                          </p:stCondLst>
                                        </p:cTn>
                                        <p:tgtEl>
                                          <p:spTgt spid="118"/>
                                        </p:tgtEl>
                                        <p:attrNameLst>
                                          <p:attrName>style.visibility</p:attrName>
                                        </p:attrNameLst>
                                      </p:cBhvr>
                                      <p:to>
                                        <p:strVal val="visible"/>
                                      </p:to>
                                    </p:set>
                                    <p:animEffect transition="in" filter="wipe(left)">
                                      <p:cBhvr>
                                        <p:cTn id="211" dur="500"/>
                                        <p:tgtEl>
                                          <p:spTgt spid="118"/>
                                        </p:tgtEl>
                                      </p:cBhvr>
                                    </p:animEffect>
                                  </p:childTnLst>
                                </p:cTn>
                              </p:par>
                            </p:childTnLst>
                          </p:cTn>
                        </p:par>
                        <p:par>
                          <p:cTn id="212" fill="hold">
                            <p:stCondLst>
                              <p:cond delay="500"/>
                            </p:stCondLst>
                            <p:childTnLst>
                              <p:par>
                                <p:cTn id="213" presetID="22" presetClass="entr" presetSubtype="8" fill="hold" grpId="0" nodeType="afterEffect">
                                  <p:stCondLst>
                                    <p:cond delay="0"/>
                                  </p:stCondLst>
                                  <p:childTnLst>
                                    <p:set>
                                      <p:cBhvr>
                                        <p:cTn id="214" dur="1" fill="hold">
                                          <p:stCondLst>
                                            <p:cond delay="0"/>
                                          </p:stCondLst>
                                        </p:cTn>
                                        <p:tgtEl>
                                          <p:spTgt spid="128"/>
                                        </p:tgtEl>
                                        <p:attrNameLst>
                                          <p:attrName>style.visibility</p:attrName>
                                        </p:attrNameLst>
                                      </p:cBhvr>
                                      <p:to>
                                        <p:strVal val="visible"/>
                                      </p:to>
                                    </p:set>
                                    <p:animEffect transition="in" filter="wipe(left)">
                                      <p:cBhvr>
                                        <p:cTn id="215" dur="500"/>
                                        <p:tgtEl>
                                          <p:spTgt spid="128"/>
                                        </p:tgtEl>
                                      </p:cBhvr>
                                    </p:animEffect>
                                  </p:childTnLst>
                                </p:cTn>
                              </p:par>
                            </p:childTnLst>
                          </p:cTn>
                        </p:par>
                        <p:par>
                          <p:cTn id="216" fill="hold">
                            <p:stCondLst>
                              <p:cond delay="1000"/>
                            </p:stCondLst>
                            <p:childTnLst>
                              <p:par>
                                <p:cTn id="217" presetID="22" presetClass="entr" presetSubtype="8" fill="hold" grpId="0" nodeType="afterEffect">
                                  <p:stCondLst>
                                    <p:cond delay="0"/>
                                  </p:stCondLst>
                                  <p:childTnLst>
                                    <p:set>
                                      <p:cBhvr>
                                        <p:cTn id="218" dur="1" fill="hold">
                                          <p:stCondLst>
                                            <p:cond delay="0"/>
                                          </p:stCondLst>
                                        </p:cTn>
                                        <p:tgtEl>
                                          <p:spTgt spid="129"/>
                                        </p:tgtEl>
                                        <p:attrNameLst>
                                          <p:attrName>style.visibility</p:attrName>
                                        </p:attrNameLst>
                                      </p:cBhvr>
                                      <p:to>
                                        <p:strVal val="visible"/>
                                      </p:to>
                                    </p:set>
                                    <p:animEffect transition="in" filter="wipe(left)">
                                      <p:cBhvr>
                                        <p:cTn id="219" dur="500"/>
                                        <p:tgtEl>
                                          <p:spTgt spid="129"/>
                                        </p:tgtEl>
                                      </p:cBhvr>
                                    </p:animEffect>
                                  </p:childTnLst>
                                </p:cTn>
                              </p:par>
                            </p:childTnLst>
                          </p:cTn>
                        </p:par>
                      </p:childTnLst>
                    </p:cTn>
                  </p:par>
                  <p:par>
                    <p:cTn id="220" fill="hold">
                      <p:stCondLst>
                        <p:cond delay="indefinite"/>
                      </p:stCondLst>
                      <p:childTnLst>
                        <p:par>
                          <p:cTn id="221" fill="hold">
                            <p:stCondLst>
                              <p:cond delay="0"/>
                            </p:stCondLst>
                            <p:childTnLst>
                              <p:par>
                                <p:cTn id="222" presetID="10" presetClass="exit" presetSubtype="0" fill="hold" grpId="1" nodeType="clickEffect">
                                  <p:stCondLst>
                                    <p:cond delay="0"/>
                                  </p:stCondLst>
                                  <p:childTnLst>
                                    <p:animEffect transition="out" filter="fade">
                                      <p:cBhvr>
                                        <p:cTn id="223" dur="500"/>
                                        <p:tgtEl>
                                          <p:spTgt spid="130"/>
                                        </p:tgtEl>
                                      </p:cBhvr>
                                    </p:animEffect>
                                    <p:set>
                                      <p:cBhvr>
                                        <p:cTn id="224" dur="1" fill="hold">
                                          <p:stCondLst>
                                            <p:cond delay="499"/>
                                          </p:stCondLst>
                                        </p:cTn>
                                        <p:tgtEl>
                                          <p:spTgt spid="130"/>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500"/>
                                        <p:tgtEl>
                                          <p:spTgt spid="131"/>
                                        </p:tgtEl>
                                      </p:cBhvr>
                                    </p:animEffect>
                                    <p:set>
                                      <p:cBhvr>
                                        <p:cTn id="227" dur="1" fill="hold">
                                          <p:stCondLst>
                                            <p:cond delay="499"/>
                                          </p:stCondLst>
                                        </p:cTn>
                                        <p:tgtEl>
                                          <p:spTgt spid="131"/>
                                        </p:tgtEl>
                                        <p:attrNameLst>
                                          <p:attrName>style.visibility</p:attrName>
                                        </p:attrNameLst>
                                      </p:cBhvr>
                                      <p:to>
                                        <p:strVal val="hidden"/>
                                      </p:to>
                                    </p:set>
                                  </p:childTnLst>
                                </p:cTn>
                              </p:par>
                              <p:par>
                                <p:cTn id="228" presetID="10" presetClass="exit" presetSubtype="0" fill="hold" grpId="2" nodeType="withEffect">
                                  <p:stCondLst>
                                    <p:cond delay="0"/>
                                  </p:stCondLst>
                                  <p:childTnLst>
                                    <p:animEffect transition="out" filter="fade">
                                      <p:cBhvr>
                                        <p:cTn id="229" dur="500"/>
                                        <p:tgtEl>
                                          <p:spTgt spid="9"/>
                                        </p:tgtEl>
                                      </p:cBhvr>
                                    </p:animEffect>
                                    <p:set>
                                      <p:cBhvr>
                                        <p:cTn id="230" dur="1" fill="hold">
                                          <p:stCondLst>
                                            <p:cond delay="499"/>
                                          </p:stCondLst>
                                        </p:cTn>
                                        <p:tgtEl>
                                          <p:spTgt spid="9"/>
                                        </p:tgtEl>
                                        <p:attrNameLst>
                                          <p:attrName>style.visibility</p:attrName>
                                        </p:attrNameLst>
                                      </p:cBhvr>
                                      <p:to>
                                        <p:strVal val="hidden"/>
                                      </p:to>
                                    </p:set>
                                  </p:childTnLst>
                                </p:cTn>
                              </p:par>
                            </p:childTnLst>
                          </p:cTn>
                        </p:par>
                        <p:par>
                          <p:cTn id="231" fill="hold">
                            <p:stCondLst>
                              <p:cond delay="500"/>
                            </p:stCondLst>
                            <p:childTnLst>
                              <p:par>
                                <p:cTn id="232" presetID="10" presetClass="exit" presetSubtype="0" fill="hold" grpId="1" nodeType="afterEffect">
                                  <p:stCondLst>
                                    <p:cond delay="0"/>
                                  </p:stCondLst>
                                  <p:childTnLst>
                                    <p:animEffect transition="out" filter="fade">
                                      <p:cBhvr>
                                        <p:cTn id="233" dur="500"/>
                                        <p:tgtEl>
                                          <p:spTgt spid="138"/>
                                        </p:tgtEl>
                                      </p:cBhvr>
                                    </p:animEffect>
                                    <p:set>
                                      <p:cBhvr>
                                        <p:cTn id="234" dur="1" fill="hold">
                                          <p:stCondLst>
                                            <p:cond delay="499"/>
                                          </p:stCondLst>
                                        </p:cTn>
                                        <p:tgtEl>
                                          <p:spTgt spid="138"/>
                                        </p:tgtEl>
                                        <p:attrNameLst>
                                          <p:attrName>style.visibility</p:attrName>
                                        </p:attrNameLst>
                                      </p:cBhvr>
                                      <p:to>
                                        <p:strVal val="hidden"/>
                                      </p:to>
                                    </p:set>
                                  </p:childTnLst>
                                </p:cTn>
                              </p:par>
                            </p:childTnLst>
                          </p:cTn>
                        </p:par>
                        <p:par>
                          <p:cTn id="235" fill="hold">
                            <p:stCondLst>
                              <p:cond delay="1000"/>
                            </p:stCondLst>
                            <p:childTnLst>
                              <p:par>
                                <p:cTn id="236" presetID="10" presetClass="exit" presetSubtype="0" fill="hold" grpId="1" nodeType="afterEffect">
                                  <p:stCondLst>
                                    <p:cond delay="0"/>
                                  </p:stCondLst>
                                  <p:childTnLst>
                                    <p:animEffect transition="out" filter="fade">
                                      <p:cBhvr>
                                        <p:cTn id="237" dur="500"/>
                                        <p:tgtEl>
                                          <p:spTgt spid="9"/>
                                        </p:tgtEl>
                                      </p:cBhvr>
                                    </p:animEffect>
                                    <p:set>
                                      <p:cBhvr>
                                        <p:cTn id="238" dur="1" fill="hold">
                                          <p:stCondLst>
                                            <p:cond delay="499"/>
                                          </p:stCondLst>
                                        </p:cTn>
                                        <p:tgtEl>
                                          <p:spTgt spid="9"/>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10" presetClass="entr" presetSubtype="0" fill="hold" nodeType="clickEffect">
                                  <p:stCondLst>
                                    <p:cond delay="0"/>
                                  </p:stCondLst>
                                  <p:childTnLst>
                                    <p:set>
                                      <p:cBhvr>
                                        <p:cTn id="242" dur="1" fill="hold">
                                          <p:stCondLst>
                                            <p:cond delay="0"/>
                                          </p:stCondLst>
                                        </p:cTn>
                                        <p:tgtEl>
                                          <p:spTgt spid="140"/>
                                        </p:tgtEl>
                                        <p:attrNameLst>
                                          <p:attrName>style.visibility</p:attrName>
                                        </p:attrNameLst>
                                      </p:cBhvr>
                                      <p:to>
                                        <p:strVal val="visible"/>
                                      </p:to>
                                    </p:set>
                                    <p:animEffect transition="in" filter="fade">
                                      <p:cBhvr>
                                        <p:cTn id="243" dur="500"/>
                                        <p:tgtEl>
                                          <p:spTgt spid="140"/>
                                        </p:tgtEl>
                                      </p:cBhvr>
                                    </p:animEffect>
                                  </p:childTnLst>
                                </p:cTn>
                              </p:par>
                            </p:childTnLst>
                          </p:cTn>
                        </p:par>
                      </p:childTnLst>
                    </p:cTn>
                  </p:par>
                  <p:par>
                    <p:cTn id="244" fill="hold">
                      <p:stCondLst>
                        <p:cond delay="indefinite"/>
                      </p:stCondLst>
                      <p:childTnLst>
                        <p:par>
                          <p:cTn id="245" fill="hold">
                            <p:stCondLst>
                              <p:cond delay="0"/>
                            </p:stCondLst>
                            <p:childTnLst>
                              <p:par>
                                <p:cTn id="246" presetID="10" presetClass="exit" presetSubtype="0" fill="hold" nodeType="clickEffect">
                                  <p:stCondLst>
                                    <p:cond delay="0"/>
                                  </p:stCondLst>
                                  <p:childTnLst>
                                    <p:animEffect transition="out" filter="fade">
                                      <p:cBhvr>
                                        <p:cTn id="247" dur="500"/>
                                        <p:tgtEl>
                                          <p:spTgt spid="140"/>
                                        </p:tgtEl>
                                      </p:cBhvr>
                                    </p:animEffect>
                                    <p:set>
                                      <p:cBhvr>
                                        <p:cTn id="248" dur="1" fill="hold">
                                          <p:stCondLst>
                                            <p:cond delay="499"/>
                                          </p:stCondLst>
                                        </p:cTn>
                                        <p:tgtEl>
                                          <p:spTgt spid="140"/>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22" presetClass="entr" presetSubtype="1" fill="hold" grpId="0" nodeType="clickEffect">
                                  <p:stCondLst>
                                    <p:cond delay="0"/>
                                  </p:stCondLst>
                                  <p:childTnLst>
                                    <p:set>
                                      <p:cBhvr>
                                        <p:cTn id="252" dur="1" fill="hold">
                                          <p:stCondLst>
                                            <p:cond delay="0"/>
                                          </p:stCondLst>
                                        </p:cTn>
                                        <p:tgtEl>
                                          <p:spTgt spid="101"/>
                                        </p:tgtEl>
                                        <p:attrNameLst>
                                          <p:attrName>style.visibility</p:attrName>
                                        </p:attrNameLst>
                                      </p:cBhvr>
                                      <p:to>
                                        <p:strVal val="visible"/>
                                      </p:to>
                                    </p:set>
                                    <p:animEffect transition="in" filter="wipe(up)">
                                      <p:cBhvr>
                                        <p:cTn id="253" dur="500"/>
                                        <p:tgtEl>
                                          <p:spTgt spid="101"/>
                                        </p:tgtEl>
                                      </p:cBhvr>
                                    </p:animEffect>
                                  </p:childTnLst>
                                </p:cTn>
                              </p:par>
                            </p:childTnLst>
                          </p:cTn>
                        </p:par>
                      </p:childTnLst>
                    </p:cTn>
                  </p:par>
                  <p:par>
                    <p:cTn id="254" fill="hold">
                      <p:stCondLst>
                        <p:cond delay="indefinite"/>
                      </p:stCondLst>
                      <p:childTnLst>
                        <p:par>
                          <p:cTn id="255" fill="hold">
                            <p:stCondLst>
                              <p:cond delay="0"/>
                            </p:stCondLst>
                            <p:childTnLst>
                              <p:par>
                                <p:cTn id="256" presetID="22" presetClass="entr" presetSubtype="1" fill="hold" nodeType="clickEffect">
                                  <p:stCondLst>
                                    <p:cond delay="0"/>
                                  </p:stCondLst>
                                  <p:childTnLst>
                                    <p:set>
                                      <p:cBhvr>
                                        <p:cTn id="257" dur="1" fill="hold">
                                          <p:stCondLst>
                                            <p:cond delay="0"/>
                                          </p:stCondLst>
                                        </p:cTn>
                                        <p:tgtEl>
                                          <p:spTgt spid="6"/>
                                        </p:tgtEl>
                                        <p:attrNameLst>
                                          <p:attrName>style.visibility</p:attrName>
                                        </p:attrNameLst>
                                      </p:cBhvr>
                                      <p:to>
                                        <p:strVal val="visible"/>
                                      </p:to>
                                    </p:set>
                                    <p:animEffect transition="in" filter="wipe(up)">
                                      <p:cBhvr>
                                        <p:cTn id="258" dur="500"/>
                                        <p:tgtEl>
                                          <p:spTgt spid="6"/>
                                        </p:tgtEl>
                                      </p:cBhvr>
                                    </p:animEffect>
                                  </p:childTnLst>
                                </p:cTn>
                              </p:par>
                              <p:par>
                                <p:cTn id="259" presetID="22" presetClass="entr" presetSubtype="1" fill="hold" nodeType="withEffect">
                                  <p:stCondLst>
                                    <p:cond delay="0"/>
                                  </p:stCondLst>
                                  <p:childTnLst>
                                    <p:set>
                                      <p:cBhvr>
                                        <p:cTn id="260" dur="1" fill="hold">
                                          <p:stCondLst>
                                            <p:cond delay="0"/>
                                          </p:stCondLst>
                                        </p:cTn>
                                        <p:tgtEl>
                                          <p:spTgt spid="102"/>
                                        </p:tgtEl>
                                        <p:attrNameLst>
                                          <p:attrName>style.visibility</p:attrName>
                                        </p:attrNameLst>
                                      </p:cBhvr>
                                      <p:to>
                                        <p:strVal val="visible"/>
                                      </p:to>
                                    </p:set>
                                    <p:animEffect transition="in" filter="wipe(up)">
                                      <p:cBhvr>
                                        <p:cTn id="261" dur="500"/>
                                        <p:tgtEl>
                                          <p:spTgt spid="102"/>
                                        </p:tgtEl>
                                      </p:cBhvr>
                                    </p:animEffect>
                                  </p:childTnLst>
                                </p:cTn>
                              </p:par>
                            </p:childTnLst>
                          </p:cTn>
                        </p:par>
                      </p:childTnLst>
                    </p:cTn>
                  </p:par>
                  <p:par>
                    <p:cTn id="262" fill="hold">
                      <p:stCondLst>
                        <p:cond delay="indefinite"/>
                      </p:stCondLst>
                      <p:childTnLst>
                        <p:par>
                          <p:cTn id="263" fill="hold">
                            <p:stCondLst>
                              <p:cond delay="0"/>
                            </p:stCondLst>
                            <p:childTnLst>
                              <p:par>
                                <p:cTn id="264" presetID="22" presetClass="entr" presetSubtype="1" fill="hold" grpId="0" nodeType="clickEffect">
                                  <p:stCondLst>
                                    <p:cond delay="0"/>
                                  </p:stCondLst>
                                  <p:childTnLst>
                                    <p:set>
                                      <p:cBhvr>
                                        <p:cTn id="265" dur="1" fill="hold">
                                          <p:stCondLst>
                                            <p:cond delay="0"/>
                                          </p:stCondLst>
                                        </p:cTn>
                                        <p:tgtEl>
                                          <p:spTgt spid="73"/>
                                        </p:tgtEl>
                                        <p:attrNameLst>
                                          <p:attrName>style.visibility</p:attrName>
                                        </p:attrNameLst>
                                      </p:cBhvr>
                                      <p:to>
                                        <p:strVal val="visible"/>
                                      </p:to>
                                    </p:set>
                                    <p:animEffect transition="in" filter="wipe(up)">
                                      <p:cBhvr>
                                        <p:cTn id="266" dur="500"/>
                                        <p:tgtEl>
                                          <p:spTgt spid="73"/>
                                        </p:tgtEl>
                                      </p:cBhvr>
                                    </p:animEffect>
                                  </p:childTnLst>
                                </p:cTn>
                              </p:par>
                            </p:childTnLst>
                          </p:cTn>
                        </p:par>
                      </p:childTnLst>
                    </p:cTn>
                  </p:par>
                  <p:par>
                    <p:cTn id="267" fill="hold">
                      <p:stCondLst>
                        <p:cond delay="indefinite"/>
                      </p:stCondLst>
                      <p:childTnLst>
                        <p:par>
                          <p:cTn id="268" fill="hold">
                            <p:stCondLst>
                              <p:cond delay="0"/>
                            </p:stCondLst>
                            <p:childTnLst>
                              <p:par>
                                <p:cTn id="269" presetID="22" presetClass="entr" presetSubtype="1" fill="hold" nodeType="clickEffect">
                                  <p:stCondLst>
                                    <p:cond delay="0"/>
                                  </p:stCondLst>
                                  <p:childTnLst>
                                    <p:set>
                                      <p:cBhvr>
                                        <p:cTn id="270" dur="1" fill="hold">
                                          <p:stCondLst>
                                            <p:cond delay="0"/>
                                          </p:stCondLst>
                                        </p:cTn>
                                        <p:tgtEl>
                                          <p:spTgt spid="139"/>
                                        </p:tgtEl>
                                        <p:attrNameLst>
                                          <p:attrName>style.visibility</p:attrName>
                                        </p:attrNameLst>
                                      </p:cBhvr>
                                      <p:to>
                                        <p:strVal val="visible"/>
                                      </p:to>
                                    </p:set>
                                    <p:animEffect transition="in" filter="wipe(up)">
                                      <p:cBhvr>
                                        <p:cTn id="271" dur="500"/>
                                        <p:tgtEl>
                                          <p:spTgt spid="139"/>
                                        </p:tgtEl>
                                      </p:cBhvr>
                                    </p:animEffect>
                                  </p:childTnLst>
                                </p:cTn>
                              </p:par>
                              <p:par>
                                <p:cTn id="272" presetID="22" presetClass="entr" presetSubtype="1" fill="hold" nodeType="withEffect">
                                  <p:stCondLst>
                                    <p:cond delay="0"/>
                                  </p:stCondLst>
                                  <p:childTnLst>
                                    <p:set>
                                      <p:cBhvr>
                                        <p:cTn id="273" dur="1" fill="hold">
                                          <p:stCondLst>
                                            <p:cond delay="0"/>
                                          </p:stCondLst>
                                        </p:cTn>
                                        <p:tgtEl>
                                          <p:spTgt spid="74"/>
                                        </p:tgtEl>
                                        <p:attrNameLst>
                                          <p:attrName>style.visibility</p:attrName>
                                        </p:attrNameLst>
                                      </p:cBhvr>
                                      <p:to>
                                        <p:strVal val="visible"/>
                                      </p:to>
                                    </p:set>
                                    <p:animEffect transition="in" filter="wipe(up)">
                                      <p:cBhvr>
                                        <p:cTn id="274" dur="500"/>
                                        <p:tgtEl>
                                          <p:spTgt spid="74"/>
                                        </p:tgtEl>
                                      </p:cBhvr>
                                    </p:animEffect>
                                  </p:childTnLst>
                                </p:cTn>
                              </p:par>
                            </p:childTnLst>
                          </p:cTn>
                        </p:par>
                      </p:childTnLst>
                    </p:cTn>
                  </p:par>
                  <p:par>
                    <p:cTn id="275" fill="hold">
                      <p:stCondLst>
                        <p:cond delay="indefinite"/>
                      </p:stCondLst>
                      <p:childTnLst>
                        <p:par>
                          <p:cTn id="276" fill="hold">
                            <p:stCondLst>
                              <p:cond delay="0"/>
                            </p:stCondLst>
                            <p:childTnLst>
                              <p:par>
                                <p:cTn id="277" presetID="22" presetClass="entr" presetSubtype="1" fill="hold" grpId="0" nodeType="clickEffect">
                                  <p:stCondLst>
                                    <p:cond delay="0"/>
                                  </p:stCondLst>
                                  <p:childTnLst>
                                    <p:set>
                                      <p:cBhvr>
                                        <p:cTn id="278" dur="1" fill="hold">
                                          <p:stCondLst>
                                            <p:cond delay="0"/>
                                          </p:stCondLst>
                                        </p:cTn>
                                        <p:tgtEl>
                                          <p:spTgt spid="103"/>
                                        </p:tgtEl>
                                        <p:attrNameLst>
                                          <p:attrName>style.visibility</p:attrName>
                                        </p:attrNameLst>
                                      </p:cBhvr>
                                      <p:to>
                                        <p:strVal val="visible"/>
                                      </p:to>
                                    </p:set>
                                    <p:animEffect transition="in" filter="wipe(up)">
                                      <p:cBhvr>
                                        <p:cTn id="279" dur="500"/>
                                        <p:tgtEl>
                                          <p:spTgt spid="103"/>
                                        </p:tgtEl>
                                      </p:cBhvr>
                                    </p:animEffect>
                                  </p:childTnLst>
                                </p:cTn>
                              </p:par>
                            </p:childTnLst>
                          </p:cTn>
                        </p:par>
                      </p:childTnLst>
                    </p:cTn>
                  </p:par>
                  <p:par>
                    <p:cTn id="280" fill="hold">
                      <p:stCondLst>
                        <p:cond delay="indefinite"/>
                      </p:stCondLst>
                      <p:childTnLst>
                        <p:par>
                          <p:cTn id="281" fill="hold">
                            <p:stCondLst>
                              <p:cond delay="0"/>
                            </p:stCondLst>
                            <p:childTnLst>
                              <p:par>
                                <p:cTn id="282" presetID="22" presetClass="entr" presetSubtype="1" fill="hold" nodeType="clickEffect">
                                  <p:stCondLst>
                                    <p:cond delay="0"/>
                                  </p:stCondLst>
                                  <p:childTnLst>
                                    <p:set>
                                      <p:cBhvr>
                                        <p:cTn id="283" dur="1" fill="hold">
                                          <p:stCondLst>
                                            <p:cond delay="0"/>
                                          </p:stCondLst>
                                        </p:cTn>
                                        <p:tgtEl>
                                          <p:spTgt spid="149"/>
                                        </p:tgtEl>
                                        <p:attrNameLst>
                                          <p:attrName>style.visibility</p:attrName>
                                        </p:attrNameLst>
                                      </p:cBhvr>
                                      <p:to>
                                        <p:strVal val="visible"/>
                                      </p:to>
                                    </p:set>
                                    <p:animEffect transition="in" filter="wipe(up)">
                                      <p:cBhvr>
                                        <p:cTn id="284" dur="500"/>
                                        <p:tgtEl>
                                          <p:spTgt spid="149"/>
                                        </p:tgtEl>
                                      </p:cBhvr>
                                    </p:animEffect>
                                  </p:childTnLst>
                                </p:cTn>
                              </p:par>
                              <p:par>
                                <p:cTn id="285" presetID="22" presetClass="entr" presetSubtype="1" fill="hold" nodeType="withEffect">
                                  <p:stCondLst>
                                    <p:cond delay="0"/>
                                  </p:stCondLst>
                                  <p:childTnLst>
                                    <p:set>
                                      <p:cBhvr>
                                        <p:cTn id="286" dur="1" fill="hold">
                                          <p:stCondLst>
                                            <p:cond delay="0"/>
                                          </p:stCondLst>
                                        </p:cTn>
                                        <p:tgtEl>
                                          <p:spTgt spid="196"/>
                                        </p:tgtEl>
                                        <p:attrNameLst>
                                          <p:attrName>style.visibility</p:attrName>
                                        </p:attrNameLst>
                                      </p:cBhvr>
                                      <p:to>
                                        <p:strVal val="visible"/>
                                      </p:to>
                                    </p:set>
                                    <p:animEffect transition="in" filter="wipe(up)">
                                      <p:cBhvr>
                                        <p:cTn id="287" dur="500"/>
                                        <p:tgtEl>
                                          <p:spTgt spid="196"/>
                                        </p:tgtEl>
                                      </p:cBhvr>
                                    </p:animEffect>
                                  </p:childTnLst>
                                </p:cTn>
                              </p:par>
                            </p:childTnLst>
                          </p:cTn>
                        </p:par>
                      </p:childTnLst>
                    </p:cTn>
                  </p:par>
                  <p:par>
                    <p:cTn id="288" fill="hold">
                      <p:stCondLst>
                        <p:cond delay="indefinite"/>
                      </p:stCondLst>
                      <p:childTnLst>
                        <p:par>
                          <p:cTn id="289" fill="hold">
                            <p:stCondLst>
                              <p:cond delay="0"/>
                            </p:stCondLst>
                            <p:childTnLst>
                              <p:par>
                                <p:cTn id="290" presetID="22" presetClass="entr" presetSubtype="1" fill="hold" grpId="0" nodeType="clickEffect">
                                  <p:stCondLst>
                                    <p:cond delay="0"/>
                                  </p:stCondLst>
                                  <p:childTnLst>
                                    <p:set>
                                      <p:cBhvr>
                                        <p:cTn id="291" dur="1" fill="hold">
                                          <p:stCondLst>
                                            <p:cond delay="0"/>
                                          </p:stCondLst>
                                        </p:cTn>
                                        <p:tgtEl>
                                          <p:spTgt spid="75"/>
                                        </p:tgtEl>
                                        <p:attrNameLst>
                                          <p:attrName>style.visibility</p:attrName>
                                        </p:attrNameLst>
                                      </p:cBhvr>
                                      <p:to>
                                        <p:strVal val="visible"/>
                                      </p:to>
                                    </p:set>
                                    <p:animEffect transition="in" filter="wipe(up)">
                                      <p:cBhvr>
                                        <p:cTn id="292" dur="500"/>
                                        <p:tgtEl>
                                          <p:spTgt spid="75"/>
                                        </p:tgtEl>
                                      </p:cBhvr>
                                    </p:animEffect>
                                  </p:childTnLst>
                                </p:cTn>
                              </p:par>
                            </p:childTnLst>
                          </p:cTn>
                        </p:par>
                      </p:childTnLst>
                    </p:cTn>
                  </p:par>
                  <p:par>
                    <p:cTn id="293" fill="hold">
                      <p:stCondLst>
                        <p:cond delay="indefinite"/>
                      </p:stCondLst>
                      <p:childTnLst>
                        <p:par>
                          <p:cTn id="294" fill="hold">
                            <p:stCondLst>
                              <p:cond delay="0"/>
                            </p:stCondLst>
                            <p:childTnLst>
                              <p:par>
                                <p:cTn id="295" presetID="22" presetClass="entr" presetSubtype="1" fill="hold" nodeType="clickEffect">
                                  <p:stCondLst>
                                    <p:cond delay="0"/>
                                  </p:stCondLst>
                                  <p:childTnLst>
                                    <p:set>
                                      <p:cBhvr>
                                        <p:cTn id="296" dur="1" fill="hold">
                                          <p:stCondLst>
                                            <p:cond delay="0"/>
                                          </p:stCondLst>
                                        </p:cTn>
                                        <p:tgtEl>
                                          <p:spTgt spid="141"/>
                                        </p:tgtEl>
                                        <p:attrNameLst>
                                          <p:attrName>style.visibility</p:attrName>
                                        </p:attrNameLst>
                                      </p:cBhvr>
                                      <p:to>
                                        <p:strVal val="visible"/>
                                      </p:to>
                                    </p:set>
                                    <p:animEffect transition="in" filter="wipe(up)">
                                      <p:cBhvr>
                                        <p:cTn id="297" dur="500"/>
                                        <p:tgtEl>
                                          <p:spTgt spid="141"/>
                                        </p:tgtEl>
                                      </p:cBhvr>
                                    </p:animEffect>
                                  </p:childTnLst>
                                </p:cTn>
                              </p:par>
                              <p:par>
                                <p:cTn id="298" presetID="22" presetClass="entr" presetSubtype="1" fill="hold" nodeType="withEffect">
                                  <p:stCondLst>
                                    <p:cond delay="0"/>
                                  </p:stCondLst>
                                  <p:childTnLst>
                                    <p:set>
                                      <p:cBhvr>
                                        <p:cTn id="299" dur="1" fill="hold">
                                          <p:stCondLst>
                                            <p:cond delay="0"/>
                                          </p:stCondLst>
                                        </p:cTn>
                                        <p:tgtEl>
                                          <p:spTgt spid="76"/>
                                        </p:tgtEl>
                                        <p:attrNameLst>
                                          <p:attrName>style.visibility</p:attrName>
                                        </p:attrNameLst>
                                      </p:cBhvr>
                                      <p:to>
                                        <p:strVal val="visible"/>
                                      </p:to>
                                    </p:set>
                                    <p:animEffect transition="in" filter="wipe(up)">
                                      <p:cBhvr>
                                        <p:cTn id="300" dur="500"/>
                                        <p:tgtEl>
                                          <p:spTgt spid="76"/>
                                        </p:tgtEl>
                                      </p:cBhvr>
                                    </p:animEffect>
                                  </p:childTnLst>
                                </p:cTn>
                              </p:par>
                            </p:childTnLst>
                          </p:cTn>
                        </p:par>
                      </p:childTnLst>
                    </p:cTn>
                  </p:par>
                  <p:par>
                    <p:cTn id="301" fill="hold">
                      <p:stCondLst>
                        <p:cond delay="indefinite"/>
                      </p:stCondLst>
                      <p:childTnLst>
                        <p:par>
                          <p:cTn id="302" fill="hold">
                            <p:stCondLst>
                              <p:cond delay="0"/>
                            </p:stCondLst>
                            <p:childTnLst>
                              <p:par>
                                <p:cTn id="303" presetID="22" presetClass="entr" presetSubtype="1" fill="hold" grpId="0" nodeType="clickEffect">
                                  <p:stCondLst>
                                    <p:cond delay="0"/>
                                  </p:stCondLst>
                                  <p:childTnLst>
                                    <p:set>
                                      <p:cBhvr>
                                        <p:cTn id="304" dur="1" fill="hold">
                                          <p:stCondLst>
                                            <p:cond delay="0"/>
                                          </p:stCondLst>
                                        </p:cTn>
                                        <p:tgtEl>
                                          <p:spTgt spid="104"/>
                                        </p:tgtEl>
                                        <p:attrNameLst>
                                          <p:attrName>style.visibility</p:attrName>
                                        </p:attrNameLst>
                                      </p:cBhvr>
                                      <p:to>
                                        <p:strVal val="visible"/>
                                      </p:to>
                                    </p:set>
                                    <p:animEffect transition="in" filter="wipe(up)">
                                      <p:cBhvr>
                                        <p:cTn id="305" dur="500"/>
                                        <p:tgtEl>
                                          <p:spTgt spid="104"/>
                                        </p:tgtEl>
                                      </p:cBhvr>
                                    </p:animEffect>
                                  </p:childTnLst>
                                </p:cTn>
                              </p:par>
                            </p:childTnLst>
                          </p:cTn>
                        </p:par>
                      </p:childTnLst>
                    </p:cTn>
                  </p:par>
                  <p:par>
                    <p:cTn id="306" fill="hold">
                      <p:stCondLst>
                        <p:cond delay="indefinite"/>
                      </p:stCondLst>
                      <p:childTnLst>
                        <p:par>
                          <p:cTn id="307" fill="hold">
                            <p:stCondLst>
                              <p:cond delay="0"/>
                            </p:stCondLst>
                            <p:childTnLst>
                              <p:par>
                                <p:cTn id="308" presetID="22" presetClass="entr" presetSubtype="1" fill="hold" nodeType="clickEffect">
                                  <p:stCondLst>
                                    <p:cond delay="0"/>
                                  </p:stCondLst>
                                  <p:childTnLst>
                                    <p:set>
                                      <p:cBhvr>
                                        <p:cTn id="309" dur="1" fill="hold">
                                          <p:stCondLst>
                                            <p:cond delay="0"/>
                                          </p:stCondLst>
                                        </p:cTn>
                                        <p:tgtEl>
                                          <p:spTgt spid="150"/>
                                        </p:tgtEl>
                                        <p:attrNameLst>
                                          <p:attrName>style.visibility</p:attrName>
                                        </p:attrNameLst>
                                      </p:cBhvr>
                                      <p:to>
                                        <p:strVal val="visible"/>
                                      </p:to>
                                    </p:set>
                                    <p:animEffect transition="in" filter="wipe(up)">
                                      <p:cBhvr>
                                        <p:cTn id="310" dur="500"/>
                                        <p:tgtEl>
                                          <p:spTgt spid="150"/>
                                        </p:tgtEl>
                                      </p:cBhvr>
                                    </p:animEffect>
                                  </p:childTnLst>
                                </p:cTn>
                              </p:par>
                              <p:par>
                                <p:cTn id="311" presetID="22" presetClass="entr" presetSubtype="1" fill="hold" nodeType="withEffect">
                                  <p:stCondLst>
                                    <p:cond delay="0"/>
                                  </p:stCondLst>
                                  <p:childTnLst>
                                    <p:set>
                                      <p:cBhvr>
                                        <p:cTn id="312" dur="1" fill="hold">
                                          <p:stCondLst>
                                            <p:cond delay="0"/>
                                          </p:stCondLst>
                                        </p:cTn>
                                        <p:tgtEl>
                                          <p:spTgt spid="105"/>
                                        </p:tgtEl>
                                        <p:attrNameLst>
                                          <p:attrName>style.visibility</p:attrName>
                                        </p:attrNameLst>
                                      </p:cBhvr>
                                      <p:to>
                                        <p:strVal val="visible"/>
                                      </p:to>
                                    </p:set>
                                    <p:animEffect transition="in" filter="wipe(up)">
                                      <p:cBhvr>
                                        <p:cTn id="313" dur="500"/>
                                        <p:tgtEl>
                                          <p:spTgt spid="105"/>
                                        </p:tgtEl>
                                      </p:cBhvr>
                                    </p:animEffect>
                                  </p:childTnLst>
                                </p:cTn>
                              </p:par>
                            </p:childTnLst>
                          </p:cTn>
                        </p:par>
                      </p:childTnLst>
                    </p:cTn>
                  </p:par>
                  <p:par>
                    <p:cTn id="314" fill="hold">
                      <p:stCondLst>
                        <p:cond delay="indefinite"/>
                      </p:stCondLst>
                      <p:childTnLst>
                        <p:par>
                          <p:cTn id="315" fill="hold">
                            <p:stCondLst>
                              <p:cond delay="0"/>
                            </p:stCondLst>
                            <p:childTnLst>
                              <p:par>
                                <p:cTn id="316" presetID="22" presetClass="entr" presetSubtype="1" fill="hold" grpId="0" nodeType="clickEffect">
                                  <p:stCondLst>
                                    <p:cond delay="0"/>
                                  </p:stCondLst>
                                  <p:childTnLst>
                                    <p:set>
                                      <p:cBhvr>
                                        <p:cTn id="317" dur="1" fill="hold">
                                          <p:stCondLst>
                                            <p:cond delay="0"/>
                                          </p:stCondLst>
                                        </p:cTn>
                                        <p:tgtEl>
                                          <p:spTgt spid="77"/>
                                        </p:tgtEl>
                                        <p:attrNameLst>
                                          <p:attrName>style.visibility</p:attrName>
                                        </p:attrNameLst>
                                      </p:cBhvr>
                                      <p:to>
                                        <p:strVal val="visible"/>
                                      </p:to>
                                    </p:set>
                                    <p:animEffect transition="in" filter="wipe(up)">
                                      <p:cBhvr>
                                        <p:cTn id="318" dur="500"/>
                                        <p:tgtEl>
                                          <p:spTgt spid="77"/>
                                        </p:tgtEl>
                                      </p:cBhvr>
                                    </p:animEffect>
                                  </p:childTnLst>
                                </p:cTn>
                              </p:par>
                            </p:childTnLst>
                          </p:cTn>
                        </p:par>
                      </p:childTnLst>
                    </p:cTn>
                  </p:par>
                  <p:par>
                    <p:cTn id="319" fill="hold">
                      <p:stCondLst>
                        <p:cond delay="indefinite"/>
                      </p:stCondLst>
                      <p:childTnLst>
                        <p:par>
                          <p:cTn id="320" fill="hold">
                            <p:stCondLst>
                              <p:cond delay="0"/>
                            </p:stCondLst>
                            <p:childTnLst>
                              <p:par>
                                <p:cTn id="321" presetID="22" presetClass="entr" presetSubtype="1" fill="hold" nodeType="clickEffect">
                                  <p:stCondLst>
                                    <p:cond delay="0"/>
                                  </p:stCondLst>
                                  <p:childTnLst>
                                    <p:set>
                                      <p:cBhvr>
                                        <p:cTn id="322" dur="1" fill="hold">
                                          <p:stCondLst>
                                            <p:cond delay="0"/>
                                          </p:stCondLst>
                                        </p:cTn>
                                        <p:tgtEl>
                                          <p:spTgt spid="153"/>
                                        </p:tgtEl>
                                        <p:attrNameLst>
                                          <p:attrName>style.visibility</p:attrName>
                                        </p:attrNameLst>
                                      </p:cBhvr>
                                      <p:to>
                                        <p:strVal val="visible"/>
                                      </p:to>
                                    </p:set>
                                    <p:animEffect transition="in" filter="wipe(up)">
                                      <p:cBhvr>
                                        <p:cTn id="323" dur="500"/>
                                        <p:tgtEl>
                                          <p:spTgt spid="153"/>
                                        </p:tgtEl>
                                      </p:cBhvr>
                                    </p:animEffect>
                                  </p:childTnLst>
                                </p:cTn>
                              </p:par>
                              <p:par>
                                <p:cTn id="324" presetID="22" presetClass="entr" presetSubtype="1" fill="hold" nodeType="withEffect">
                                  <p:stCondLst>
                                    <p:cond delay="0"/>
                                  </p:stCondLst>
                                  <p:childTnLst>
                                    <p:set>
                                      <p:cBhvr>
                                        <p:cTn id="325" dur="1" fill="hold">
                                          <p:stCondLst>
                                            <p:cond delay="0"/>
                                          </p:stCondLst>
                                        </p:cTn>
                                        <p:tgtEl>
                                          <p:spTgt spid="78"/>
                                        </p:tgtEl>
                                        <p:attrNameLst>
                                          <p:attrName>style.visibility</p:attrName>
                                        </p:attrNameLst>
                                      </p:cBhvr>
                                      <p:to>
                                        <p:strVal val="visible"/>
                                      </p:to>
                                    </p:set>
                                    <p:animEffect transition="in" filter="wipe(up)">
                                      <p:cBhvr>
                                        <p:cTn id="326" dur="500"/>
                                        <p:tgtEl>
                                          <p:spTgt spid="78"/>
                                        </p:tgtEl>
                                      </p:cBhvr>
                                    </p:animEffect>
                                  </p:childTnLst>
                                </p:cTn>
                              </p:par>
                            </p:childTnLst>
                          </p:cTn>
                        </p:par>
                      </p:childTnLst>
                    </p:cTn>
                  </p:par>
                  <p:par>
                    <p:cTn id="327" fill="hold">
                      <p:stCondLst>
                        <p:cond delay="indefinite"/>
                      </p:stCondLst>
                      <p:childTnLst>
                        <p:par>
                          <p:cTn id="328" fill="hold">
                            <p:stCondLst>
                              <p:cond delay="0"/>
                            </p:stCondLst>
                            <p:childTnLst>
                              <p:par>
                                <p:cTn id="329" presetID="22" presetClass="entr" presetSubtype="1" fill="hold" grpId="0" nodeType="clickEffect">
                                  <p:stCondLst>
                                    <p:cond delay="0"/>
                                  </p:stCondLst>
                                  <p:childTnLst>
                                    <p:set>
                                      <p:cBhvr>
                                        <p:cTn id="330" dur="1" fill="hold">
                                          <p:stCondLst>
                                            <p:cond delay="0"/>
                                          </p:stCondLst>
                                        </p:cTn>
                                        <p:tgtEl>
                                          <p:spTgt spid="117"/>
                                        </p:tgtEl>
                                        <p:attrNameLst>
                                          <p:attrName>style.visibility</p:attrName>
                                        </p:attrNameLst>
                                      </p:cBhvr>
                                      <p:to>
                                        <p:strVal val="visible"/>
                                      </p:to>
                                    </p:set>
                                    <p:animEffect transition="in" filter="wipe(up)">
                                      <p:cBhvr>
                                        <p:cTn id="331" dur="500"/>
                                        <p:tgtEl>
                                          <p:spTgt spid="117"/>
                                        </p:tgtEl>
                                      </p:cBhvr>
                                    </p:animEffect>
                                  </p:childTnLst>
                                </p:cTn>
                              </p:par>
                            </p:childTnLst>
                          </p:cTn>
                        </p:par>
                      </p:childTnLst>
                    </p:cTn>
                  </p:par>
                  <p:par>
                    <p:cTn id="332" fill="hold">
                      <p:stCondLst>
                        <p:cond delay="indefinite"/>
                      </p:stCondLst>
                      <p:childTnLst>
                        <p:par>
                          <p:cTn id="333" fill="hold">
                            <p:stCondLst>
                              <p:cond delay="0"/>
                            </p:stCondLst>
                            <p:childTnLst>
                              <p:par>
                                <p:cTn id="334" presetID="22" presetClass="entr" presetSubtype="1" fill="hold" nodeType="clickEffect">
                                  <p:stCondLst>
                                    <p:cond delay="0"/>
                                  </p:stCondLst>
                                  <p:childTnLst>
                                    <p:set>
                                      <p:cBhvr>
                                        <p:cTn id="335" dur="1" fill="hold">
                                          <p:stCondLst>
                                            <p:cond delay="0"/>
                                          </p:stCondLst>
                                        </p:cTn>
                                        <p:tgtEl>
                                          <p:spTgt spid="154"/>
                                        </p:tgtEl>
                                        <p:attrNameLst>
                                          <p:attrName>style.visibility</p:attrName>
                                        </p:attrNameLst>
                                      </p:cBhvr>
                                      <p:to>
                                        <p:strVal val="visible"/>
                                      </p:to>
                                    </p:set>
                                    <p:animEffect transition="in" filter="wipe(up)">
                                      <p:cBhvr>
                                        <p:cTn id="336" dur="500"/>
                                        <p:tgtEl>
                                          <p:spTgt spid="154"/>
                                        </p:tgtEl>
                                      </p:cBhvr>
                                    </p:animEffect>
                                  </p:childTnLst>
                                </p:cTn>
                              </p:par>
                              <p:par>
                                <p:cTn id="337" presetID="22" presetClass="entr" presetSubtype="1" fill="hold" nodeType="withEffect">
                                  <p:stCondLst>
                                    <p:cond delay="0"/>
                                  </p:stCondLst>
                                  <p:childTnLst>
                                    <p:set>
                                      <p:cBhvr>
                                        <p:cTn id="338" dur="1" fill="hold">
                                          <p:stCondLst>
                                            <p:cond delay="0"/>
                                          </p:stCondLst>
                                        </p:cTn>
                                        <p:tgtEl>
                                          <p:spTgt spid="119"/>
                                        </p:tgtEl>
                                        <p:attrNameLst>
                                          <p:attrName>style.visibility</p:attrName>
                                        </p:attrNameLst>
                                      </p:cBhvr>
                                      <p:to>
                                        <p:strVal val="visible"/>
                                      </p:to>
                                    </p:set>
                                    <p:animEffect transition="in" filter="wipe(up)">
                                      <p:cBhvr>
                                        <p:cTn id="339" dur="500"/>
                                        <p:tgtEl>
                                          <p:spTgt spid="119"/>
                                        </p:tgtEl>
                                      </p:cBhvr>
                                    </p:animEffect>
                                  </p:childTnLst>
                                </p:cTn>
                              </p:par>
                            </p:childTnLst>
                          </p:cTn>
                        </p:par>
                      </p:childTnLst>
                    </p:cTn>
                  </p:par>
                  <p:par>
                    <p:cTn id="340" fill="hold">
                      <p:stCondLst>
                        <p:cond delay="indefinite"/>
                      </p:stCondLst>
                      <p:childTnLst>
                        <p:par>
                          <p:cTn id="341" fill="hold">
                            <p:stCondLst>
                              <p:cond delay="0"/>
                            </p:stCondLst>
                            <p:childTnLst>
                              <p:par>
                                <p:cTn id="342" presetID="22" presetClass="entr" presetSubtype="1" fill="hold" grpId="0" nodeType="clickEffect">
                                  <p:stCondLst>
                                    <p:cond delay="0"/>
                                  </p:stCondLst>
                                  <p:childTnLst>
                                    <p:set>
                                      <p:cBhvr>
                                        <p:cTn id="343" dur="1" fill="hold">
                                          <p:stCondLst>
                                            <p:cond delay="0"/>
                                          </p:stCondLst>
                                        </p:cTn>
                                        <p:tgtEl>
                                          <p:spTgt spid="84"/>
                                        </p:tgtEl>
                                        <p:attrNameLst>
                                          <p:attrName>style.visibility</p:attrName>
                                        </p:attrNameLst>
                                      </p:cBhvr>
                                      <p:to>
                                        <p:strVal val="visible"/>
                                      </p:to>
                                    </p:set>
                                    <p:animEffect transition="in" filter="wipe(up)">
                                      <p:cBhvr>
                                        <p:cTn id="344" dur="500"/>
                                        <p:tgtEl>
                                          <p:spTgt spid="84"/>
                                        </p:tgtEl>
                                      </p:cBhvr>
                                    </p:animEffect>
                                  </p:childTnLst>
                                </p:cTn>
                              </p:par>
                            </p:childTnLst>
                          </p:cTn>
                        </p:par>
                      </p:childTnLst>
                    </p:cTn>
                  </p:par>
                  <p:par>
                    <p:cTn id="345" fill="hold">
                      <p:stCondLst>
                        <p:cond delay="indefinite"/>
                      </p:stCondLst>
                      <p:childTnLst>
                        <p:par>
                          <p:cTn id="346" fill="hold">
                            <p:stCondLst>
                              <p:cond delay="0"/>
                            </p:stCondLst>
                            <p:childTnLst>
                              <p:par>
                                <p:cTn id="347" presetID="22" presetClass="entr" presetSubtype="1" fill="hold" nodeType="clickEffect">
                                  <p:stCondLst>
                                    <p:cond delay="0"/>
                                  </p:stCondLst>
                                  <p:childTnLst>
                                    <p:set>
                                      <p:cBhvr>
                                        <p:cTn id="348" dur="1" fill="hold">
                                          <p:stCondLst>
                                            <p:cond delay="0"/>
                                          </p:stCondLst>
                                        </p:cTn>
                                        <p:tgtEl>
                                          <p:spTgt spid="155"/>
                                        </p:tgtEl>
                                        <p:attrNameLst>
                                          <p:attrName>style.visibility</p:attrName>
                                        </p:attrNameLst>
                                      </p:cBhvr>
                                      <p:to>
                                        <p:strVal val="visible"/>
                                      </p:to>
                                    </p:set>
                                    <p:animEffect transition="in" filter="wipe(up)">
                                      <p:cBhvr>
                                        <p:cTn id="349" dur="500"/>
                                        <p:tgtEl>
                                          <p:spTgt spid="155"/>
                                        </p:tgtEl>
                                      </p:cBhvr>
                                    </p:animEffect>
                                  </p:childTnLst>
                                </p:cTn>
                              </p:par>
                              <p:par>
                                <p:cTn id="350" presetID="22" presetClass="entr" presetSubtype="1" fill="hold" nodeType="withEffect">
                                  <p:stCondLst>
                                    <p:cond delay="0"/>
                                  </p:stCondLst>
                                  <p:childTnLst>
                                    <p:set>
                                      <p:cBhvr>
                                        <p:cTn id="351" dur="1" fill="hold">
                                          <p:stCondLst>
                                            <p:cond delay="0"/>
                                          </p:stCondLst>
                                        </p:cTn>
                                        <p:tgtEl>
                                          <p:spTgt spid="85"/>
                                        </p:tgtEl>
                                        <p:attrNameLst>
                                          <p:attrName>style.visibility</p:attrName>
                                        </p:attrNameLst>
                                      </p:cBhvr>
                                      <p:to>
                                        <p:strVal val="visible"/>
                                      </p:to>
                                    </p:set>
                                    <p:animEffect transition="in" filter="wipe(up)">
                                      <p:cBhvr>
                                        <p:cTn id="352" dur="500"/>
                                        <p:tgtEl>
                                          <p:spTgt spid="85"/>
                                        </p:tgtEl>
                                      </p:cBhvr>
                                    </p:animEffect>
                                  </p:childTnLst>
                                </p:cTn>
                              </p:par>
                            </p:childTnLst>
                          </p:cTn>
                        </p:par>
                      </p:childTnLst>
                    </p:cTn>
                  </p:par>
                  <p:par>
                    <p:cTn id="353" fill="hold">
                      <p:stCondLst>
                        <p:cond delay="indefinite"/>
                      </p:stCondLst>
                      <p:childTnLst>
                        <p:par>
                          <p:cTn id="354" fill="hold">
                            <p:stCondLst>
                              <p:cond delay="0"/>
                            </p:stCondLst>
                            <p:childTnLst>
                              <p:par>
                                <p:cTn id="355" presetID="22" presetClass="entr" presetSubtype="1" fill="hold" grpId="0" nodeType="clickEffect">
                                  <p:stCondLst>
                                    <p:cond delay="0"/>
                                  </p:stCondLst>
                                  <p:childTnLst>
                                    <p:set>
                                      <p:cBhvr>
                                        <p:cTn id="356" dur="1" fill="hold">
                                          <p:stCondLst>
                                            <p:cond delay="0"/>
                                          </p:stCondLst>
                                        </p:cTn>
                                        <p:tgtEl>
                                          <p:spTgt spid="120"/>
                                        </p:tgtEl>
                                        <p:attrNameLst>
                                          <p:attrName>style.visibility</p:attrName>
                                        </p:attrNameLst>
                                      </p:cBhvr>
                                      <p:to>
                                        <p:strVal val="visible"/>
                                      </p:to>
                                    </p:set>
                                    <p:animEffect transition="in" filter="wipe(up)">
                                      <p:cBhvr>
                                        <p:cTn id="357" dur="500"/>
                                        <p:tgtEl>
                                          <p:spTgt spid="120"/>
                                        </p:tgtEl>
                                      </p:cBhvr>
                                    </p:animEffect>
                                  </p:childTnLst>
                                </p:cTn>
                              </p:par>
                            </p:childTnLst>
                          </p:cTn>
                        </p:par>
                      </p:childTnLst>
                    </p:cTn>
                  </p:par>
                  <p:par>
                    <p:cTn id="358" fill="hold">
                      <p:stCondLst>
                        <p:cond delay="indefinite"/>
                      </p:stCondLst>
                      <p:childTnLst>
                        <p:par>
                          <p:cTn id="359" fill="hold">
                            <p:stCondLst>
                              <p:cond delay="0"/>
                            </p:stCondLst>
                            <p:childTnLst>
                              <p:par>
                                <p:cTn id="360" presetID="22" presetClass="entr" presetSubtype="1" fill="hold" nodeType="clickEffect">
                                  <p:stCondLst>
                                    <p:cond delay="0"/>
                                  </p:stCondLst>
                                  <p:childTnLst>
                                    <p:set>
                                      <p:cBhvr>
                                        <p:cTn id="361" dur="1" fill="hold">
                                          <p:stCondLst>
                                            <p:cond delay="0"/>
                                          </p:stCondLst>
                                        </p:cTn>
                                        <p:tgtEl>
                                          <p:spTgt spid="161"/>
                                        </p:tgtEl>
                                        <p:attrNameLst>
                                          <p:attrName>style.visibility</p:attrName>
                                        </p:attrNameLst>
                                      </p:cBhvr>
                                      <p:to>
                                        <p:strVal val="visible"/>
                                      </p:to>
                                    </p:set>
                                    <p:animEffect transition="in" filter="wipe(up)">
                                      <p:cBhvr>
                                        <p:cTn id="362" dur="500"/>
                                        <p:tgtEl>
                                          <p:spTgt spid="161"/>
                                        </p:tgtEl>
                                      </p:cBhvr>
                                    </p:animEffect>
                                  </p:childTnLst>
                                </p:cTn>
                              </p:par>
                              <p:par>
                                <p:cTn id="363" presetID="22" presetClass="entr" presetSubtype="1" fill="hold" nodeType="withEffect">
                                  <p:stCondLst>
                                    <p:cond delay="0"/>
                                  </p:stCondLst>
                                  <p:childTnLst>
                                    <p:set>
                                      <p:cBhvr>
                                        <p:cTn id="364" dur="1" fill="hold">
                                          <p:stCondLst>
                                            <p:cond delay="0"/>
                                          </p:stCondLst>
                                        </p:cTn>
                                        <p:tgtEl>
                                          <p:spTgt spid="121"/>
                                        </p:tgtEl>
                                        <p:attrNameLst>
                                          <p:attrName>style.visibility</p:attrName>
                                        </p:attrNameLst>
                                      </p:cBhvr>
                                      <p:to>
                                        <p:strVal val="visible"/>
                                      </p:to>
                                    </p:set>
                                    <p:animEffect transition="in" filter="wipe(up)">
                                      <p:cBhvr>
                                        <p:cTn id="365" dur="500"/>
                                        <p:tgtEl>
                                          <p:spTgt spid="121"/>
                                        </p:tgtEl>
                                      </p:cBhvr>
                                    </p:animEffect>
                                  </p:childTnLst>
                                </p:cTn>
                              </p:par>
                            </p:childTnLst>
                          </p:cTn>
                        </p:par>
                      </p:childTnLst>
                    </p:cTn>
                  </p:par>
                  <p:par>
                    <p:cTn id="366" fill="hold">
                      <p:stCondLst>
                        <p:cond delay="indefinite"/>
                      </p:stCondLst>
                      <p:childTnLst>
                        <p:par>
                          <p:cTn id="367" fill="hold">
                            <p:stCondLst>
                              <p:cond delay="0"/>
                            </p:stCondLst>
                            <p:childTnLst>
                              <p:par>
                                <p:cTn id="368" presetID="22" presetClass="entr" presetSubtype="1" fill="hold" grpId="0" nodeType="clickEffect">
                                  <p:stCondLst>
                                    <p:cond delay="0"/>
                                  </p:stCondLst>
                                  <p:childTnLst>
                                    <p:set>
                                      <p:cBhvr>
                                        <p:cTn id="369" dur="1" fill="hold">
                                          <p:stCondLst>
                                            <p:cond delay="0"/>
                                          </p:stCondLst>
                                        </p:cTn>
                                        <p:tgtEl>
                                          <p:spTgt spid="86"/>
                                        </p:tgtEl>
                                        <p:attrNameLst>
                                          <p:attrName>style.visibility</p:attrName>
                                        </p:attrNameLst>
                                      </p:cBhvr>
                                      <p:to>
                                        <p:strVal val="visible"/>
                                      </p:to>
                                    </p:set>
                                    <p:animEffect transition="in" filter="wipe(up)">
                                      <p:cBhvr>
                                        <p:cTn id="370" dur="500"/>
                                        <p:tgtEl>
                                          <p:spTgt spid="86"/>
                                        </p:tgtEl>
                                      </p:cBhvr>
                                    </p:animEffect>
                                  </p:childTnLst>
                                </p:cTn>
                              </p:par>
                            </p:childTnLst>
                          </p:cTn>
                        </p:par>
                      </p:childTnLst>
                    </p:cTn>
                  </p:par>
                  <p:par>
                    <p:cTn id="371" fill="hold">
                      <p:stCondLst>
                        <p:cond delay="indefinite"/>
                      </p:stCondLst>
                      <p:childTnLst>
                        <p:par>
                          <p:cTn id="372" fill="hold">
                            <p:stCondLst>
                              <p:cond delay="0"/>
                            </p:stCondLst>
                            <p:childTnLst>
                              <p:par>
                                <p:cTn id="373" presetID="22" presetClass="entr" presetSubtype="1" fill="hold" nodeType="clickEffect">
                                  <p:stCondLst>
                                    <p:cond delay="0"/>
                                  </p:stCondLst>
                                  <p:childTnLst>
                                    <p:set>
                                      <p:cBhvr>
                                        <p:cTn id="374" dur="1" fill="hold">
                                          <p:stCondLst>
                                            <p:cond delay="0"/>
                                          </p:stCondLst>
                                        </p:cTn>
                                        <p:tgtEl>
                                          <p:spTgt spid="166"/>
                                        </p:tgtEl>
                                        <p:attrNameLst>
                                          <p:attrName>style.visibility</p:attrName>
                                        </p:attrNameLst>
                                      </p:cBhvr>
                                      <p:to>
                                        <p:strVal val="visible"/>
                                      </p:to>
                                    </p:set>
                                    <p:animEffect transition="in" filter="wipe(up)">
                                      <p:cBhvr>
                                        <p:cTn id="375" dur="500"/>
                                        <p:tgtEl>
                                          <p:spTgt spid="166"/>
                                        </p:tgtEl>
                                      </p:cBhvr>
                                    </p:animEffect>
                                  </p:childTnLst>
                                </p:cTn>
                              </p:par>
                              <p:par>
                                <p:cTn id="376" presetID="22" presetClass="entr" presetSubtype="1" fill="hold" nodeType="withEffect">
                                  <p:stCondLst>
                                    <p:cond delay="0"/>
                                  </p:stCondLst>
                                  <p:childTnLst>
                                    <p:set>
                                      <p:cBhvr>
                                        <p:cTn id="377" dur="1" fill="hold">
                                          <p:stCondLst>
                                            <p:cond delay="0"/>
                                          </p:stCondLst>
                                        </p:cTn>
                                        <p:tgtEl>
                                          <p:spTgt spid="87"/>
                                        </p:tgtEl>
                                        <p:attrNameLst>
                                          <p:attrName>style.visibility</p:attrName>
                                        </p:attrNameLst>
                                      </p:cBhvr>
                                      <p:to>
                                        <p:strVal val="visible"/>
                                      </p:to>
                                    </p:set>
                                    <p:animEffect transition="in" filter="wipe(up)">
                                      <p:cBhvr>
                                        <p:cTn id="378" dur="500"/>
                                        <p:tgtEl>
                                          <p:spTgt spid="87"/>
                                        </p:tgtEl>
                                      </p:cBhvr>
                                    </p:animEffect>
                                  </p:childTnLst>
                                </p:cTn>
                              </p:par>
                            </p:childTnLst>
                          </p:cTn>
                        </p:par>
                      </p:childTnLst>
                    </p:cTn>
                  </p:par>
                  <p:par>
                    <p:cTn id="379" fill="hold">
                      <p:stCondLst>
                        <p:cond delay="indefinite"/>
                      </p:stCondLst>
                      <p:childTnLst>
                        <p:par>
                          <p:cTn id="380" fill="hold">
                            <p:stCondLst>
                              <p:cond delay="0"/>
                            </p:stCondLst>
                            <p:childTnLst>
                              <p:par>
                                <p:cTn id="381" presetID="22" presetClass="entr" presetSubtype="1" fill="hold" grpId="0" nodeType="clickEffect">
                                  <p:stCondLst>
                                    <p:cond delay="0"/>
                                  </p:stCondLst>
                                  <p:childTnLst>
                                    <p:set>
                                      <p:cBhvr>
                                        <p:cTn id="382" dur="1" fill="hold">
                                          <p:stCondLst>
                                            <p:cond delay="0"/>
                                          </p:stCondLst>
                                        </p:cTn>
                                        <p:tgtEl>
                                          <p:spTgt spid="106"/>
                                        </p:tgtEl>
                                        <p:attrNameLst>
                                          <p:attrName>style.visibility</p:attrName>
                                        </p:attrNameLst>
                                      </p:cBhvr>
                                      <p:to>
                                        <p:strVal val="visible"/>
                                      </p:to>
                                    </p:set>
                                    <p:animEffect transition="in" filter="wipe(up)">
                                      <p:cBhvr>
                                        <p:cTn id="383" dur="500"/>
                                        <p:tgtEl>
                                          <p:spTgt spid="106"/>
                                        </p:tgtEl>
                                      </p:cBhvr>
                                    </p:animEffect>
                                  </p:childTnLst>
                                </p:cTn>
                              </p:par>
                            </p:childTnLst>
                          </p:cTn>
                        </p:par>
                      </p:childTnLst>
                    </p:cTn>
                  </p:par>
                  <p:par>
                    <p:cTn id="384" fill="hold">
                      <p:stCondLst>
                        <p:cond delay="indefinite"/>
                      </p:stCondLst>
                      <p:childTnLst>
                        <p:par>
                          <p:cTn id="385" fill="hold">
                            <p:stCondLst>
                              <p:cond delay="0"/>
                            </p:stCondLst>
                            <p:childTnLst>
                              <p:par>
                                <p:cTn id="386" presetID="22" presetClass="entr" presetSubtype="1" fill="hold" nodeType="clickEffect">
                                  <p:stCondLst>
                                    <p:cond delay="0"/>
                                  </p:stCondLst>
                                  <p:childTnLst>
                                    <p:set>
                                      <p:cBhvr>
                                        <p:cTn id="387" dur="1" fill="hold">
                                          <p:stCondLst>
                                            <p:cond delay="0"/>
                                          </p:stCondLst>
                                        </p:cTn>
                                        <p:tgtEl>
                                          <p:spTgt spid="170"/>
                                        </p:tgtEl>
                                        <p:attrNameLst>
                                          <p:attrName>style.visibility</p:attrName>
                                        </p:attrNameLst>
                                      </p:cBhvr>
                                      <p:to>
                                        <p:strVal val="visible"/>
                                      </p:to>
                                    </p:set>
                                    <p:animEffect transition="in" filter="wipe(up)">
                                      <p:cBhvr>
                                        <p:cTn id="388" dur="500"/>
                                        <p:tgtEl>
                                          <p:spTgt spid="170"/>
                                        </p:tgtEl>
                                      </p:cBhvr>
                                    </p:animEffect>
                                  </p:childTnLst>
                                </p:cTn>
                              </p:par>
                              <p:par>
                                <p:cTn id="389" presetID="22" presetClass="entr" presetSubtype="1" fill="hold" nodeType="withEffect">
                                  <p:stCondLst>
                                    <p:cond delay="0"/>
                                  </p:stCondLst>
                                  <p:childTnLst>
                                    <p:set>
                                      <p:cBhvr>
                                        <p:cTn id="390" dur="1" fill="hold">
                                          <p:stCondLst>
                                            <p:cond delay="0"/>
                                          </p:stCondLst>
                                        </p:cTn>
                                        <p:tgtEl>
                                          <p:spTgt spid="107"/>
                                        </p:tgtEl>
                                        <p:attrNameLst>
                                          <p:attrName>style.visibility</p:attrName>
                                        </p:attrNameLst>
                                      </p:cBhvr>
                                      <p:to>
                                        <p:strVal val="visible"/>
                                      </p:to>
                                    </p:set>
                                    <p:animEffect transition="in" filter="wipe(up)">
                                      <p:cBhvr>
                                        <p:cTn id="391" dur="500"/>
                                        <p:tgtEl>
                                          <p:spTgt spid="107"/>
                                        </p:tgtEl>
                                      </p:cBhvr>
                                    </p:animEffect>
                                  </p:childTnLst>
                                </p:cTn>
                              </p:par>
                            </p:childTnLst>
                          </p:cTn>
                        </p:par>
                      </p:childTnLst>
                    </p:cTn>
                  </p:par>
                  <p:par>
                    <p:cTn id="392" fill="hold">
                      <p:stCondLst>
                        <p:cond delay="indefinite"/>
                      </p:stCondLst>
                      <p:childTnLst>
                        <p:par>
                          <p:cTn id="393" fill="hold">
                            <p:stCondLst>
                              <p:cond delay="0"/>
                            </p:stCondLst>
                            <p:childTnLst>
                              <p:par>
                                <p:cTn id="394" presetID="22" presetClass="entr" presetSubtype="1" fill="hold" grpId="0" nodeType="clickEffect">
                                  <p:stCondLst>
                                    <p:cond delay="0"/>
                                  </p:stCondLst>
                                  <p:childTnLst>
                                    <p:set>
                                      <p:cBhvr>
                                        <p:cTn id="395" dur="1" fill="hold">
                                          <p:stCondLst>
                                            <p:cond delay="0"/>
                                          </p:stCondLst>
                                        </p:cTn>
                                        <p:tgtEl>
                                          <p:spTgt spid="88"/>
                                        </p:tgtEl>
                                        <p:attrNameLst>
                                          <p:attrName>style.visibility</p:attrName>
                                        </p:attrNameLst>
                                      </p:cBhvr>
                                      <p:to>
                                        <p:strVal val="visible"/>
                                      </p:to>
                                    </p:set>
                                    <p:animEffect transition="in" filter="wipe(up)">
                                      <p:cBhvr>
                                        <p:cTn id="396" dur="500"/>
                                        <p:tgtEl>
                                          <p:spTgt spid="88"/>
                                        </p:tgtEl>
                                      </p:cBhvr>
                                    </p:animEffect>
                                  </p:childTnLst>
                                </p:cTn>
                              </p:par>
                            </p:childTnLst>
                          </p:cTn>
                        </p:par>
                      </p:childTnLst>
                    </p:cTn>
                  </p:par>
                  <p:par>
                    <p:cTn id="397" fill="hold">
                      <p:stCondLst>
                        <p:cond delay="indefinite"/>
                      </p:stCondLst>
                      <p:childTnLst>
                        <p:par>
                          <p:cTn id="398" fill="hold">
                            <p:stCondLst>
                              <p:cond delay="0"/>
                            </p:stCondLst>
                            <p:childTnLst>
                              <p:par>
                                <p:cTn id="399" presetID="22" presetClass="entr" presetSubtype="1" fill="hold" nodeType="clickEffect">
                                  <p:stCondLst>
                                    <p:cond delay="0"/>
                                  </p:stCondLst>
                                  <p:childTnLst>
                                    <p:set>
                                      <p:cBhvr>
                                        <p:cTn id="400" dur="1" fill="hold">
                                          <p:stCondLst>
                                            <p:cond delay="0"/>
                                          </p:stCondLst>
                                        </p:cTn>
                                        <p:tgtEl>
                                          <p:spTgt spid="171"/>
                                        </p:tgtEl>
                                        <p:attrNameLst>
                                          <p:attrName>style.visibility</p:attrName>
                                        </p:attrNameLst>
                                      </p:cBhvr>
                                      <p:to>
                                        <p:strVal val="visible"/>
                                      </p:to>
                                    </p:set>
                                    <p:animEffect transition="in" filter="wipe(up)">
                                      <p:cBhvr>
                                        <p:cTn id="401" dur="500"/>
                                        <p:tgtEl>
                                          <p:spTgt spid="171"/>
                                        </p:tgtEl>
                                      </p:cBhvr>
                                    </p:animEffect>
                                  </p:childTnLst>
                                </p:cTn>
                              </p:par>
                              <p:par>
                                <p:cTn id="402" presetID="22" presetClass="entr" presetSubtype="1" fill="hold" nodeType="withEffect">
                                  <p:stCondLst>
                                    <p:cond delay="0"/>
                                  </p:stCondLst>
                                  <p:childTnLst>
                                    <p:set>
                                      <p:cBhvr>
                                        <p:cTn id="403" dur="1" fill="hold">
                                          <p:stCondLst>
                                            <p:cond delay="0"/>
                                          </p:stCondLst>
                                        </p:cTn>
                                        <p:tgtEl>
                                          <p:spTgt spid="89"/>
                                        </p:tgtEl>
                                        <p:attrNameLst>
                                          <p:attrName>style.visibility</p:attrName>
                                        </p:attrNameLst>
                                      </p:cBhvr>
                                      <p:to>
                                        <p:strVal val="visible"/>
                                      </p:to>
                                    </p:set>
                                    <p:animEffect transition="in" filter="wipe(up)">
                                      <p:cBhvr>
                                        <p:cTn id="404" dur="500"/>
                                        <p:tgtEl>
                                          <p:spTgt spid="89"/>
                                        </p:tgtEl>
                                      </p:cBhvr>
                                    </p:animEffect>
                                  </p:childTnLst>
                                </p:cTn>
                              </p:par>
                            </p:childTnLst>
                          </p:cTn>
                        </p:par>
                      </p:childTnLst>
                    </p:cTn>
                  </p:par>
                  <p:par>
                    <p:cTn id="405" fill="hold">
                      <p:stCondLst>
                        <p:cond delay="indefinite"/>
                      </p:stCondLst>
                      <p:childTnLst>
                        <p:par>
                          <p:cTn id="406" fill="hold">
                            <p:stCondLst>
                              <p:cond delay="0"/>
                            </p:stCondLst>
                            <p:childTnLst>
                              <p:par>
                                <p:cTn id="407" presetID="22" presetClass="entr" presetSubtype="1" fill="hold" grpId="0" nodeType="clickEffect">
                                  <p:stCondLst>
                                    <p:cond delay="0"/>
                                  </p:stCondLst>
                                  <p:childTnLst>
                                    <p:set>
                                      <p:cBhvr>
                                        <p:cTn id="408" dur="1" fill="hold">
                                          <p:stCondLst>
                                            <p:cond delay="0"/>
                                          </p:stCondLst>
                                        </p:cTn>
                                        <p:tgtEl>
                                          <p:spTgt spid="108"/>
                                        </p:tgtEl>
                                        <p:attrNameLst>
                                          <p:attrName>style.visibility</p:attrName>
                                        </p:attrNameLst>
                                      </p:cBhvr>
                                      <p:to>
                                        <p:strVal val="visible"/>
                                      </p:to>
                                    </p:set>
                                    <p:animEffect transition="in" filter="wipe(up)">
                                      <p:cBhvr>
                                        <p:cTn id="409" dur="500"/>
                                        <p:tgtEl>
                                          <p:spTgt spid="108"/>
                                        </p:tgtEl>
                                      </p:cBhvr>
                                    </p:animEffect>
                                  </p:childTnLst>
                                </p:cTn>
                              </p:par>
                            </p:childTnLst>
                          </p:cTn>
                        </p:par>
                      </p:childTnLst>
                    </p:cTn>
                  </p:par>
                  <p:par>
                    <p:cTn id="410" fill="hold">
                      <p:stCondLst>
                        <p:cond delay="indefinite"/>
                      </p:stCondLst>
                      <p:childTnLst>
                        <p:par>
                          <p:cTn id="411" fill="hold">
                            <p:stCondLst>
                              <p:cond delay="0"/>
                            </p:stCondLst>
                            <p:childTnLst>
                              <p:par>
                                <p:cTn id="412" presetID="22" presetClass="entr" presetSubtype="1" fill="hold" nodeType="clickEffect">
                                  <p:stCondLst>
                                    <p:cond delay="0"/>
                                  </p:stCondLst>
                                  <p:childTnLst>
                                    <p:set>
                                      <p:cBhvr>
                                        <p:cTn id="413" dur="1" fill="hold">
                                          <p:stCondLst>
                                            <p:cond delay="0"/>
                                          </p:stCondLst>
                                        </p:cTn>
                                        <p:tgtEl>
                                          <p:spTgt spid="172"/>
                                        </p:tgtEl>
                                        <p:attrNameLst>
                                          <p:attrName>style.visibility</p:attrName>
                                        </p:attrNameLst>
                                      </p:cBhvr>
                                      <p:to>
                                        <p:strVal val="visible"/>
                                      </p:to>
                                    </p:set>
                                    <p:animEffect transition="in" filter="wipe(up)">
                                      <p:cBhvr>
                                        <p:cTn id="414" dur="500"/>
                                        <p:tgtEl>
                                          <p:spTgt spid="172"/>
                                        </p:tgtEl>
                                      </p:cBhvr>
                                    </p:animEffect>
                                  </p:childTnLst>
                                </p:cTn>
                              </p:par>
                              <p:par>
                                <p:cTn id="415" presetID="22" presetClass="entr" presetSubtype="1" fill="hold" nodeType="withEffect">
                                  <p:stCondLst>
                                    <p:cond delay="0"/>
                                  </p:stCondLst>
                                  <p:childTnLst>
                                    <p:set>
                                      <p:cBhvr>
                                        <p:cTn id="416" dur="1" fill="hold">
                                          <p:stCondLst>
                                            <p:cond delay="0"/>
                                          </p:stCondLst>
                                        </p:cTn>
                                        <p:tgtEl>
                                          <p:spTgt spid="109"/>
                                        </p:tgtEl>
                                        <p:attrNameLst>
                                          <p:attrName>style.visibility</p:attrName>
                                        </p:attrNameLst>
                                      </p:cBhvr>
                                      <p:to>
                                        <p:strVal val="visible"/>
                                      </p:to>
                                    </p:set>
                                    <p:animEffect transition="in" filter="wipe(up)">
                                      <p:cBhvr>
                                        <p:cTn id="417" dur="500"/>
                                        <p:tgtEl>
                                          <p:spTgt spid="109"/>
                                        </p:tgtEl>
                                      </p:cBhvr>
                                    </p:animEffect>
                                  </p:childTnLst>
                                </p:cTn>
                              </p:par>
                            </p:childTnLst>
                          </p:cTn>
                        </p:par>
                      </p:childTnLst>
                    </p:cTn>
                  </p:par>
                  <p:par>
                    <p:cTn id="418" fill="hold">
                      <p:stCondLst>
                        <p:cond delay="indefinite"/>
                      </p:stCondLst>
                      <p:childTnLst>
                        <p:par>
                          <p:cTn id="419" fill="hold">
                            <p:stCondLst>
                              <p:cond delay="0"/>
                            </p:stCondLst>
                            <p:childTnLst>
                              <p:par>
                                <p:cTn id="420" presetID="22" presetClass="entr" presetSubtype="1" fill="hold" grpId="0" nodeType="clickEffect">
                                  <p:stCondLst>
                                    <p:cond delay="0"/>
                                  </p:stCondLst>
                                  <p:childTnLst>
                                    <p:set>
                                      <p:cBhvr>
                                        <p:cTn id="421" dur="1" fill="hold">
                                          <p:stCondLst>
                                            <p:cond delay="0"/>
                                          </p:stCondLst>
                                        </p:cTn>
                                        <p:tgtEl>
                                          <p:spTgt spid="90"/>
                                        </p:tgtEl>
                                        <p:attrNameLst>
                                          <p:attrName>style.visibility</p:attrName>
                                        </p:attrNameLst>
                                      </p:cBhvr>
                                      <p:to>
                                        <p:strVal val="visible"/>
                                      </p:to>
                                    </p:set>
                                    <p:animEffect transition="in" filter="wipe(up)">
                                      <p:cBhvr>
                                        <p:cTn id="422" dur="500"/>
                                        <p:tgtEl>
                                          <p:spTgt spid="90"/>
                                        </p:tgtEl>
                                      </p:cBhvr>
                                    </p:animEffect>
                                  </p:childTnLst>
                                </p:cTn>
                              </p:par>
                            </p:childTnLst>
                          </p:cTn>
                        </p:par>
                      </p:childTnLst>
                    </p:cTn>
                  </p:par>
                  <p:par>
                    <p:cTn id="423" fill="hold">
                      <p:stCondLst>
                        <p:cond delay="indefinite"/>
                      </p:stCondLst>
                      <p:childTnLst>
                        <p:par>
                          <p:cTn id="424" fill="hold">
                            <p:stCondLst>
                              <p:cond delay="0"/>
                            </p:stCondLst>
                            <p:childTnLst>
                              <p:par>
                                <p:cTn id="425" presetID="22" presetClass="entr" presetSubtype="1" fill="hold" nodeType="clickEffect">
                                  <p:stCondLst>
                                    <p:cond delay="0"/>
                                  </p:stCondLst>
                                  <p:childTnLst>
                                    <p:set>
                                      <p:cBhvr>
                                        <p:cTn id="426" dur="1" fill="hold">
                                          <p:stCondLst>
                                            <p:cond delay="0"/>
                                          </p:stCondLst>
                                        </p:cTn>
                                        <p:tgtEl>
                                          <p:spTgt spid="173"/>
                                        </p:tgtEl>
                                        <p:attrNameLst>
                                          <p:attrName>style.visibility</p:attrName>
                                        </p:attrNameLst>
                                      </p:cBhvr>
                                      <p:to>
                                        <p:strVal val="visible"/>
                                      </p:to>
                                    </p:set>
                                    <p:animEffect transition="in" filter="wipe(up)">
                                      <p:cBhvr>
                                        <p:cTn id="427" dur="500"/>
                                        <p:tgtEl>
                                          <p:spTgt spid="173"/>
                                        </p:tgtEl>
                                      </p:cBhvr>
                                    </p:animEffect>
                                  </p:childTnLst>
                                </p:cTn>
                              </p:par>
                              <p:par>
                                <p:cTn id="428" presetID="22" presetClass="entr" presetSubtype="1" fill="hold" nodeType="withEffect">
                                  <p:stCondLst>
                                    <p:cond delay="0"/>
                                  </p:stCondLst>
                                  <p:childTnLst>
                                    <p:set>
                                      <p:cBhvr>
                                        <p:cTn id="429" dur="1" fill="hold">
                                          <p:stCondLst>
                                            <p:cond delay="0"/>
                                          </p:stCondLst>
                                        </p:cTn>
                                        <p:tgtEl>
                                          <p:spTgt spid="91"/>
                                        </p:tgtEl>
                                        <p:attrNameLst>
                                          <p:attrName>style.visibility</p:attrName>
                                        </p:attrNameLst>
                                      </p:cBhvr>
                                      <p:to>
                                        <p:strVal val="visible"/>
                                      </p:to>
                                    </p:set>
                                    <p:animEffect transition="in" filter="wipe(up)">
                                      <p:cBhvr>
                                        <p:cTn id="430" dur="500"/>
                                        <p:tgtEl>
                                          <p:spTgt spid="91"/>
                                        </p:tgtEl>
                                      </p:cBhvr>
                                    </p:animEffect>
                                  </p:childTnLst>
                                </p:cTn>
                              </p:par>
                            </p:childTnLst>
                          </p:cTn>
                        </p:par>
                      </p:childTnLst>
                    </p:cTn>
                  </p:par>
                  <p:par>
                    <p:cTn id="431" fill="hold">
                      <p:stCondLst>
                        <p:cond delay="indefinite"/>
                      </p:stCondLst>
                      <p:childTnLst>
                        <p:par>
                          <p:cTn id="432" fill="hold">
                            <p:stCondLst>
                              <p:cond delay="0"/>
                            </p:stCondLst>
                            <p:childTnLst>
                              <p:par>
                                <p:cTn id="433" presetID="22" presetClass="entr" presetSubtype="1" fill="hold" grpId="0" nodeType="clickEffect">
                                  <p:stCondLst>
                                    <p:cond delay="0"/>
                                  </p:stCondLst>
                                  <p:childTnLst>
                                    <p:set>
                                      <p:cBhvr>
                                        <p:cTn id="434" dur="1" fill="hold">
                                          <p:stCondLst>
                                            <p:cond delay="0"/>
                                          </p:stCondLst>
                                        </p:cTn>
                                        <p:tgtEl>
                                          <p:spTgt spid="122"/>
                                        </p:tgtEl>
                                        <p:attrNameLst>
                                          <p:attrName>style.visibility</p:attrName>
                                        </p:attrNameLst>
                                      </p:cBhvr>
                                      <p:to>
                                        <p:strVal val="visible"/>
                                      </p:to>
                                    </p:set>
                                    <p:animEffect transition="in" filter="wipe(up)">
                                      <p:cBhvr>
                                        <p:cTn id="435" dur="500"/>
                                        <p:tgtEl>
                                          <p:spTgt spid="122"/>
                                        </p:tgtEl>
                                      </p:cBhvr>
                                    </p:animEffect>
                                  </p:childTnLst>
                                </p:cTn>
                              </p:par>
                            </p:childTnLst>
                          </p:cTn>
                        </p:par>
                      </p:childTnLst>
                    </p:cTn>
                  </p:par>
                  <p:par>
                    <p:cTn id="436" fill="hold">
                      <p:stCondLst>
                        <p:cond delay="indefinite"/>
                      </p:stCondLst>
                      <p:childTnLst>
                        <p:par>
                          <p:cTn id="437" fill="hold">
                            <p:stCondLst>
                              <p:cond delay="0"/>
                            </p:stCondLst>
                            <p:childTnLst>
                              <p:par>
                                <p:cTn id="438" presetID="22" presetClass="entr" presetSubtype="1" fill="hold" nodeType="clickEffect">
                                  <p:stCondLst>
                                    <p:cond delay="0"/>
                                  </p:stCondLst>
                                  <p:childTnLst>
                                    <p:set>
                                      <p:cBhvr>
                                        <p:cTn id="439" dur="1" fill="hold">
                                          <p:stCondLst>
                                            <p:cond delay="0"/>
                                          </p:stCondLst>
                                        </p:cTn>
                                        <p:tgtEl>
                                          <p:spTgt spid="174"/>
                                        </p:tgtEl>
                                        <p:attrNameLst>
                                          <p:attrName>style.visibility</p:attrName>
                                        </p:attrNameLst>
                                      </p:cBhvr>
                                      <p:to>
                                        <p:strVal val="visible"/>
                                      </p:to>
                                    </p:set>
                                    <p:animEffect transition="in" filter="wipe(up)">
                                      <p:cBhvr>
                                        <p:cTn id="440" dur="500"/>
                                        <p:tgtEl>
                                          <p:spTgt spid="174"/>
                                        </p:tgtEl>
                                      </p:cBhvr>
                                    </p:animEffect>
                                  </p:childTnLst>
                                </p:cTn>
                              </p:par>
                              <p:par>
                                <p:cTn id="441" presetID="22" presetClass="entr" presetSubtype="1" fill="hold" nodeType="withEffect">
                                  <p:stCondLst>
                                    <p:cond delay="0"/>
                                  </p:stCondLst>
                                  <p:childTnLst>
                                    <p:set>
                                      <p:cBhvr>
                                        <p:cTn id="442" dur="1" fill="hold">
                                          <p:stCondLst>
                                            <p:cond delay="0"/>
                                          </p:stCondLst>
                                        </p:cTn>
                                        <p:tgtEl>
                                          <p:spTgt spid="124"/>
                                        </p:tgtEl>
                                        <p:attrNameLst>
                                          <p:attrName>style.visibility</p:attrName>
                                        </p:attrNameLst>
                                      </p:cBhvr>
                                      <p:to>
                                        <p:strVal val="visible"/>
                                      </p:to>
                                    </p:set>
                                    <p:animEffect transition="in" filter="wipe(up)">
                                      <p:cBhvr>
                                        <p:cTn id="443" dur="500"/>
                                        <p:tgtEl>
                                          <p:spTgt spid="124"/>
                                        </p:tgtEl>
                                      </p:cBhvr>
                                    </p:animEffect>
                                  </p:childTnLst>
                                </p:cTn>
                              </p:par>
                            </p:childTnLst>
                          </p:cTn>
                        </p:par>
                      </p:childTnLst>
                    </p:cTn>
                  </p:par>
                  <p:par>
                    <p:cTn id="444" fill="hold">
                      <p:stCondLst>
                        <p:cond delay="indefinite"/>
                      </p:stCondLst>
                      <p:childTnLst>
                        <p:par>
                          <p:cTn id="445" fill="hold">
                            <p:stCondLst>
                              <p:cond delay="0"/>
                            </p:stCondLst>
                            <p:childTnLst>
                              <p:par>
                                <p:cTn id="446" presetID="22" presetClass="entr" presetSubtype="1" fill="hold" grpId="0" nodeType="clickEffect">
                                  <p:stCondLst>
                                    <p:cond delay="0"/>
                                  </p:stCondLst>
                                  <p:childTnLst>
                                    <p:set>
                                      <p:cBhvr>
                                        <p:cTn id="447" dur="1" fill="hold">
                                          <p:stCondLst>
                                            <p:cond delay="0"/>
                                          </p:stCondLst>
                                        </p:cTn>
                                        <p:tgtEl>
                                          <p:spTgt spid="110"/>
                                        </p:tgtEl>
                                        <p:attrNameLst>
                                          <p:attrName>style.visibility</p:attrName>
                                        </p:attrNameLst>
                                      </p:cBhvr>
                                      <p:to>
                                        <p:strVal val="visible"/>
                                      </p:to>
                                    </p:set>
                                    <p:animEffect transition="in" filter="wipe(up)">
                                      <p:cBhvr>
                                        <p:cTn id="448" dur="500"/>
                                        <p:tgtEl>
                                          <p:spTgt spid="110"/>
                                        </p:tgtEl>
                                      </p:cBhvr>
                                    </p:animEffect>
                                  </p:childTnLst>
                                </p:cTn>
                              </p:par>
                            </p:childTnLst>
                          </p:cTn>
                        </p:par>
                      </p:childTnLst>
                    </p:cTn>
                  </p:par>
                  <p:par>
                    <p:cTn id="449" fill="hold">
                      <p:stCondLst>
                        <p:cond delay="indefinite"/>
                      </p:stCondLst>
                      <p:childTnLst>
                        <p:par>
                          <p:cTn id="450" fill="hold">
                            <p:stCondLst>
                              <p:cond delay="0"/>
                            </p:stCondLst>
                            <p:childTnLst>
                              <p:par>
                                <p:cTn id="451" presetID="22" presetClass="entr" presetSubtype="1" fill="hold" nodeType="clickEffect">
                                  <p:stCondLst>
                                    <p:cond delay="0"/>
                                  </p:stCondLst>
                                  <p:childTnLst>
                                    <p:set>
                                      <p:cBhvr>
                                        <p:cTn id="452" dur="1" fill="hold">
                                          <p:stCondLst>
                                            <p:cond delay="0"/>
                                          </p:stCondLst>
                                        </p:cTn>
                                        <p:tgtEl>
                                          <p:spTgt spid="178"/>
                                        </p:tgtEl>
                                        <p:attrNameLst>
                                          <p:attrName>style.visibility</p:attrName>
                                        </p:attrNameLst>
                                      </p:cBhvr>
                                      <p:to>
                                        <p:strVal val="visible"/>
                                      </p:to>
                                    </p:set>
                                    <p:animEffect transition="in" filter="wipe(up)">
                                      <p:cBhvr>
                                        <p:cTn id="453" dur="500"/>
                                        <p:tgtEl>
                                          <p:spTgt spid="178"/>
                                        </p:tgtEl>
                                      </p:cBhvr>
                                    </p:animEffect>
                                  </p:childTnLst>
                                </p:cTn>
                              </p:par>
                              <p:par>
                                <p:cTn id="454" presetID="22" presetClass="entr" presetSubtype="1" fill="hold" nodeType="withEffect">
                                  <p:stCondLst>
                                    <p:cond delay="0"/>
                                  </p:stCondLst>
                                  <p:childTnLst>
                                    <p:set>
                                      <p:cBhvr>
                                        <p:cTn id="455" dur="1" fill="hold">
                                          <p:stCondLst>
                                            <p:cond delay="0"/>
                                          </p:stCondLst>
                                        </p:cTn>
                                        <p:tgtEl>
                                          <p:spTgt spid="111"/>
                                        </p:tgtEl>
                                        <p:attrNameLst>
                                          <p:attrName>style.visibility</p:attrName>
                                        </p:attrNameLst>
                                      </p:cBhvr>
                                      <p:to>
                                        <p:strVal val="visible"/>
                                      </p:to>
                                    </p:set>
                                    <p:animEffect transition="in" filter="wipe(up)">
                                      <p:cBhvr>
                                        <p:cTn id="456" dur="500"/>
                                        <p:tgtEl>
                                          <p:spTgt spid="111"/>
                                        </p:tgtEl>
                                      </p:cBhvr>
                                    </p:animEffect>
                                  </p:childTnLst>
                                </p:cTn>
                              </p:par>
                            </p:childTnLst>
                          </p:cTn>
                        </p:par>
                      </p:childTnLst>
                    </p:cTn>
                  </p:par>
                  <p:par>
                    <p:cTn id="457" fill="hold">
                      <p:stCondLst>
                        <p:cond delay="indefinite"/>
                      </p:stCondLst>
                      <p:childTnLst>
                        <p:par>
                          <p:cTn id="458" fill="hold">
                            <p:stCondLst>
                              <p:cond delay="0"/>
                            </p:stCondLst>
                            <p:childTnLst>
                              <p:par>
                                <p:cTn id="459" presetID="10" presetClass="entr" presetSubtype="0" fill="hold" nodeType="clickEffect">
                                  <p:stCondLst>
                                    <p:cond delay="0"/>
                                  </p:stCondLst>
                                  <p:childTnLst>
                                    <p:set>
                                      <p:cBhvr>
                                        <p:cTn id="460" dur="1" fill="hold">
                                          <p:stCondLst>
                                            <p:cond delay="0"/>
                                          </p:stCondLst>
                                        </p:cTn>
                                        <p:tgtEl>
                                          <p:spTgt spid="191"/>
                                        </p:tgtEl>
                                        <p:attrNameLst>
                                          <p:attrName>style.visibility</p:attrName>
                                        </p:attrNameLst>
                                      </p:cBhvr>
                                      <p:to>
                                        <p:strVal val="visible"/>
                                      </p:to>
                                    </p:set>
                                    <p:animEffect transition="in" filter="fade">
                                      <p:cBhvr>
                                        <p:cTn id="461" dur="500"/>
                                        <p:tgtEl>
                                          <p:spTgt spid="191"/>
                                        </p:tgtEl>
                                      </p:cBhvr>
                                    </p:animEffect>
                                  </p:childTnLst>
                                </p:cTn>
                              </p:par>
                            </p:childTnLst>
                          </p:cTn>
                        </p:par>
                      </p:childTnLst>
                    </p:cTn>
                  </p:par>
                  <p:par>
                    <p:cTn id="462" fill="hold">
                      <p:stCondLst>
                        <p:cond delay="indefinite"/>
                      </p:stCondLst>
                      <p:childTnLst>
                        <p:par>
                          <p:cTn id="463" fill="hold">
                            <p:stCondLst>
                              <p:cond delay="0"/>
                            </p:stCondLst>
                            <p:childTnLst>
                              <p:par>
                                <p:cTn id="464" presetID="22" presetClass="entr" presetSubtype="8" fill="hold" grpId="0" nodeType="clickEffect">
                                  <p:stCondLst>
                                    <p:cond delay="0"/>
                                  </p:stCondLst>
                                  <p:childTnLst>
                                    <p:set>
                                      <p:cBhvr>
                                        <p:cTn id="465" dur="1" fill="hold">
                                          <p:stCondLst>
                                            <p:cond delay="0"/>
                                          </p:stCondLst>
                                        </p:cTn>
                                        <p:tgtEl>
                                          <p:spTgt spid="135"/>
                                        </p:tgtEl>
                                        <p:attrNameLst>
                                          <p:attrName>style.visibility</p:attrName>
                                        </p:attrNameLst>
                                      </p:cBhvr>
                                      <p:to>
                                        <p:strVal val="visible"/>
                                      </p:to>
                                    </p:set>
                                    <p:animEffect transition="in" filter="wipe(left)">
                                      <p:cBhvr>
                                        <p:cTn id="466" dur="500"/>
                                        <p:tgtEl>
                                          <p:spTgt spid="135"/>
                                        </p:tgtEl>
                                      </p:cBhvr>
                                    </p:animEffect>
                                  </p:childTnLst>
                                </p:cTn>
                              </p:par>
                            </p:childTnLst>
                          </p:cTn>
                        </p:par>
                      </p:childTnLst>
                    </p:cTn>
                  </p:par>
                  <p:par>
                    <p:cTn id="467" fill="hold">
                      <p:stCondLst>
                        <p:cond delay="indefinite"/>
                      </p:stCondLst>
                      <p:childTnLst>
                        <p:par>
                          <p:cTn id="468" fill="hold">
                            <p:stCondLst>
                              <p:cond delay="0"/>
                            </p:stCondLst>
                            <p:childTnLst>
                              <p:par>
                                <p:cTn id="469" presetID="22" presetClass="entr" presetSubtype="8" fill="hold" grpId="0" nodeType="clickEffect">
                                  <p:stCondLst>
                                    <p:cond delay="0"/>
                                  </p:stCondLst>
                                  <p:childTnLst>
                                    <p:set>
                                      <p:cBhvr>
                                        <p:cTn id="470" dur="1" fill="hold">
                                          <p:stCondLst>
                                            <p:cond delay="0"/>
                                          </p:stCondLst>
                                        </p:cTn>
                                        <p:tgtEl>
                                          <p:spTgt spid="136"/>
                                        </p:tgtEl>
                                        <p:attrNameLst>
                                          <p:attrName>style.visibility</p:attrName>
                                        </p:attrNameLst>
                                      </p:cBhvr>
                                      <p:to>
                                        <p:strVal val="visible"/>
                                      </p:to>
                                    </p:set>
                                    <p:animEffect transition="in" filter="wipe(left)">
                                      <p:cBhvr>
                                        <p:cTn id="471" dur="500"/>
                                        <p:tgtEl>
                                          <p:spTgt spid="136"/>
                                        </p:tgtEl>
                                      </p:cBhvr>
                                    </p:animEffect>
                                  </p:childTnLst>
                                </p:cTn>
                              </p:par>
                            </p:childTnLst>
                          </p:cTn>
                        </p:par>
                      </p:childTnLst>
                    </p:cTn>
                  </p:par>
                  <p:par>
                    <p:cTn id="472" fill="hold">
                      <p:stCondLst>
                        <p:cond delay="indefinite"/>
                      </p:stCondLst>
                      <p:childTnLst>
                        <p:par>
                          <p:cTn id="473" fill="hold">
                            <p:stCondLst>
                              <p:cond delay="0"/>
                            </p:stCondLst>
                            <p:childTnLst>
                              <p:par>
                                <p:cTn id="474" presetID="22" presetClass="entr" presetSubtype="8" fill="hold" grpId="0" nodeType="clickEffect">
                                  <p:stCondLst>
                                    <p:cond delay="0"/>
                                  </p:stCondLst>
                                  <p:childTnLst>
                                    <p:set>
                                      <p:cBhvr>
                                        <p:cTn id="475" dur="1" fill="hold">
                                          <p:stCondLst>
                                            <p:cond delay="0"/>
                                          </p:stCondLst>
                                        </p:cTn>
                                        <p:tgtEl>
                                          <p:spTgt spid="137"/>
                                        </p:tgtEl>
                                        <p:attrNameLst>
                                          <p:attrName>style.visibility</p:attrName>
                                        </p:attrNameLst>
                                      </p:cBhvr>
                                      <p:to>
                                        <p:strVal val="visible"/>
                                      </p:to>
                                    </p:set>
                                    <p:animEffect transition="in" filter="wipe(left)">
                                      <p:cBhvr>
                                        <p:cTn id="476" dur="500"/>
                                        <p:tgtEl>
                                          <p:spTgt spid="137"/>
                                        </p:tgtEl>
                                      </p:cBhvr>
                                    </p:animEffect>
                                  </p:childTnLst>
                                </p:cTn>
                              </p:par>
                            </p:childTnLst>
                          </p:cTn>
                        </p:par>
                      </p:childTnLst>
                    </p:cTn>
                  </p:par>
                  <p:par>
                    <p:cTn id="477" fill="hold">
                      <p:stCondLst>
                        <p:cond delay="indefinite"/>
                      </p:stCondLst>
                      <p:childTnLst>
                        <p:par>
                          <p:cTn id="478" fill="hold">
                            <p:stCondLst>
                              <p:cond delay="0"/>
                            </p:stCondLst>
                            <p:childTnLst>
                              <p:par>
                                <p:cTn id="479" presetID="22" presetClass="entr" presetSubtype="8" fill="hold" grpId="0" nodeType="clickEffect">
                                  <p:stCondLst>
                                    <p:cond delay="0"/>
                                  </p:stCondLst>
                                  <p:childTnLst>
                                    <p:set>
                                      <p:cBhvr>
                                        <p:cTn id="480" dur="1" fill="hold">
                                          <p:stCondLst>
                                            <p:cond delay="0"/>
                                          </p:stCondLst>
                                        </p:cTn>
                                        <p:tgtEl>
                                          <p:spTgt spid="134"/>
                                        </p:tgtEl>
                                        <p:attrNameLst>
                                          <p:attrName>style.visibility</p:attrName>
                                        </p:attrNameLst>
                                      </p:cBhvr>
                                      <p:to>
                                        <p:strVal val="visible"/>
                                      </p:to>
                                    </p:set>
                                    <p:animEffect transition="in" filter="wipe(left)">
                                      <p:cBhvr>
                                        <p:cTn id="481" dur="500"/>
                                        <p:tgtEl>
                                          <p:spTgt spid="134"/>
                                        </p:tgtEl>
                                      </p:cBhvr>
                                    </p:animEffect>
                                  </p:childTnLst>
                                </p:cTn>
                              </p:par>
                            </p:childTnLst>
                          </p:cTn>
                        </p:par>
                      </p:childTnLst>
                    </p:cTn>
                  </p:par>
                  <p:par>
                    <p:cTn id="482" fill="hold">
                      <p:stCondLst>
                        <p:cond delay="indefinite"/>
                      </p:stCondLst>
                      <p:childTnLst>
                        <p:par>
                          <p:cTn id="483" fill="hold">
                            <p:stCondLst>
                              <p:cond delay="0"/>
                            </p:stCondLst>
                            <p:childTnLst>
                              <p:par>
                                <p:cTn id="484" presetID="22" presetClass="entr" presetSubtype="8" fill="hold" grpId="0" nodeType="clickEffect">
                                  <p:stCondLst>
                                    <p:cond delay="0"/>
                                  </p:stCondLst>
                                  <p:childTnLst>
                                    <p:set>
                                      <p:cBhvr>
                                        <p:cTn id="485" dur="1" fill="hold">
                                          <p:stCondLst>
                                            <p:cond delay="0"/>
                                          </p:stCondLst>
                                        </p:cTn>
                                        <p:tgtEl>
                                          <p:spTgt spid="179"/>
                                        </p:tgtEl>
                                        <p:attrNameLst>
                                          <p:attrName>style.visibility</p:attrName>
                                        </p:attrNameLst>
                                      </p:cBhvr>
                                      <p:to>
                                        <p:strVal val="visible"/>
                                      </p:to>
                                    </p:set>
                                    <p:animEffect transition="in" filter="wipe(left)">
                                      <p:cBhvr>
                                        <p:cTn id="486" dur="500"/>
                                        <p:tgtEl>
                                          <p:spTgt spid="179"/>
                                        </p:tgtEl>
                                      </p:cBhvr>
                                    </p:animEffect>
                                  </p:childTnLst>
                                </p:cTn>
                              </p:par>
                              <p:par>
                                <p:cTn id="487" presetID="10" presetClass="exit" presetSubtype="0" fill="hold" nodeType="withEffect">
                                  <p:stCondLst>
                                    <p:cond delay="0"/>
                                  </p:stCondLst>
                                  <p:childTnLst>
                                    <p:animEffect transition="out" filter="fade">
                                      <p:cBhvr>
                                        <p:cTn id="488" dur="500"/>
                                        <p:tgtEl>
                                          <p:spTgt spid="191"/>
                                        </p:tgtEl>
                                      </p:cBhvr>
                                    </p:animEffect>
                                    <p:set>
                                      <p:cBhvr>
                                        <p:cTn id="489" dur="1" fill="hold">
                                          <p:stCondLst>
                                            <p:cond delay="499"/>
                                          </p:stCondLst>
                                        </p:cTn>
                                        <p:tgtEl>
                                          <p:spTgt spid="1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20" grpId="0" animBg="1"/>
      <p:bldP spid="122" grpId="0" animBg="1"/>
      <p:bldP spid="101" grpId="0" animBg="1"/>
      <p:bldP spid="103" grpId="0" animBg="1"/>
      <p:bldP spid="104" grpId="0" animBg="1"/>
      <p:bldP spid="106" grpId="0" animBg="1"/>
      <p:bldP spid="108" grpId="0" animBg="1"/>
      <p:bldP spid="110" grpId="0" animBg="1"/>
      <p:bldP spid="73" grpId="0" animBg="1"/>
      <p:bldP spid="75" grpId="0" animBg="1"/>
      <p:bldP spid="77" grpId="0" animBg="1"/>
      <p:bldP spid="84" grpId="0" animBg="1"/>
      <p:bldP spid="86" grpId="0" animBg="1"/>
      <p:bldP spid="88" grpId="0" animBg="1"/>
      <p:bldP spid="90" grpId="0" animBg="1"/>
      <p:bldP spid="8" grpId="0"/>
      <p:bldP spid="134" grpId="0"/>
      <p:bldP spid="135" grpId="0"/>
      <p:bldP spid="136" grpId="0"/>
      <p:bldP spid="137" grpId="0"/>
      <p:bldP spid="179" grpId="0"/>
      <p:bldP spid="92" grpId="0" animBg="1"/>
      <p:bldP spid="223" grpId="0"/>
      <p:bldP spid="224" grpId="0"/>
      <p:bldP spid="225" grpId="0"/>
      <p:bldP spid="118" grpId="0"/>
      <p:bldP spid="128" grpId="0"/>
      <p:bldP spid="129" grpId="0"/>
      <p:bldP spid="112" grpId="0" animBg="1"/>
      <p:bldP spid="145" grpId="0"/>
      <p:bldP spid="2" grpId="0" animBg="1"/>
      <p:bldP spid="2" grpId="1" animBg="1"/>
      <p:bldP spid="200" grpId="0" animBg="1"/>
      <p:bldP spid="200" grpId="1" animBg="1"/>
      <p:bldP spid="7" grpId="0" animBg="1"/>
      <p:bldP spid="7" grpId="1" animBg="1"/>
      <p:bldP spid="9" grpId="0" animBg="1"/>
      <p:bldP spid="9" grpId="1" animBg="1"/>
      <p:bldP spid="9" grpId="2" animBg="1"/>
      <p:bldP spid="202" grpId="0" animBg="1"/>
      <p:bldP spid="202" grpId="1" animBg="1"/>
      <p:bldP spid="4" grpId="0" animBg="1"/>
      <p:bldP spid="4" grpId="1" animBg="1"/>
      <p:bldP spid="125" grpId="0" animBg="1"/>
      <p:bldP spid="125" grpId="1" animBg="1"/>
      <p:bldP spid="130" grpId="0" animBg="1"/>
      <p:bldP spid="130" grpId="1" animBg="1"/>
      <p:bldP spid="131" grpId="0" animBg="1"/>
      <p:bldP spid="131" grpId="1" animBg="1"/>
      <p:bldP spid="138" grpId="0" animBg="1"/>
      <p:bldP spid="138"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5519</TotalTime>
  <Words>2206</Words>
  <Application>Microsoft Office PowerPoint</Application>
  <PresentationFormat>On-screen Show (16:9)</PresentationFormat>
  <Paragraphs>461</Paragraphs>
  <Slides>25</Slides>
  <Notes>4</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32" baseType="lpstr">
      <vt:lpstr>Arial</vt:lpstr>
      <vt:lpstr>Bookman Old Style</vt:lpstr>
      <vt:lpstr>Calibri</vt:lpstr>
      <vt:lpstr>Cambria Math</vt:lpstr>
      <vt:lpstr>Office Theme</vt:lpstr>
      <vt:lpstr>1_Office Theme</vt:lpstr>
      <vt:lpstr>ClipArt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T.S BORA</cp:lastModifiedBy>
  <cp:revision>1936</cp:revision>
  <dcterms:created xsi:type="dcterms:W3CDTF">2013-07-31T12:47:49Z</dcterms:created>
  <dcterms:modified xsi:type="dcterms:W3CDTF">2022-04-23T04:17:02Z</dcterms:modified>
</cp:coreProperties>
</file>