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21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mailto:anirban@anodiam.com" TargetMode="External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33633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96" y="862965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2247" y="8699446"/>
            <a:ext cx="284384" cy="284384"/>
          </a:xfrm>
          <a:prstGeom prst="rect">
            <a:avLst/>
          </a:prstGeom>
        </p:spPr>
      </p:pic>
      <p:pic>
        <p:nvPicPr>
          <p:cNvPr id="1036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63" y="864126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86" y="865947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73" y="863378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180964" y="7688996"/>
            <a:ext cx="313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https://www.anodiam.com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899F6-61B9-3E5F-D67E-11AD26FC8758}"/>
              </a:ext>
            </a:extLst>
          </p:cNvPr>
          <p:cNvSpPr txBox="1"/>
          <p:nvPr/>
        </p:nvSpPr>
        <p:spPr>
          <a:xfrm>
            <a:off x="180964" y="7365831"/>
            <a:ext cx="3838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https://sites.google.com/view/anodiam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0" y="8034944"/>
            <a:ext cx="253833" cy="2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555536" y="8070680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555536" y="8379996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3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1046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9" y="8394933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233" y="8688993"/>
            <a:ext cx="343363" cy="323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578596" y="8712075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428286" y="8411994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latin typeface="Oxygen" panose="02000503000000000000" pitchFamily="2" charset="0"/>
              </a:rPr>
              <a:t>Follow us on:</a:t>
            </a:r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0952870">
            <a:off x="98408" y="1739545"/>
            <a:ext cx="1317421" cy="511002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Free</a:t>
            </a:r>
            <a:endParaRPr lang="en-US" sz="2400" b="1" cap="small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36051" y="2138827"/>
            <a:ext cx="25630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AI/ML Data Science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courses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Job Seekers, Professionals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3rd &amp; 4th Year Students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-117" y="3518895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64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3</cp:revision>
  <dcterms:created xsi:type="dcterms:W3CDTF">2024-03-04T06:56:28Z</dcterms:created>
  <dcterms:modified xsi:type="dcterms:W3CDTF">2024-03-04T08:36:18Z</dcterms:modified>
</cp:coreProperties>
</file>