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87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74" y="366570"/>
            <a:ext cx="11863671" cy="5762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1379621" y="6080286"/>
            <a:ext cx="22481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for Class III to VII 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02174" y="22792892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37" y="21001513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18163" y="34942223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491997" y="35492442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17288" y="33511844"/>
            <a:ext cx="2560374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Experienced &amp; Empathetic Faculty    ||    Healthy Teacher Student Ratio    ||    Fun &amp; Easy Learning</a:t>
            </a:r>
          </a:p>
          <a:p>
            <a:pPr algn="ctr"/>
            <a:r>
              <a:rPr lang="en-US" sz="38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Hand-Holding for Each Student    ||    Project-Based, Hands-on    ||    Smart Classrooms, Learning App, AC, CCTV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344EEC-1972-D60F-0853-27A63173967E}"/>
              </a:ext>
            </a:extLst>
          </p:cNvPr>
          <p:cNvSpPr txBox="1"/>
          <p:nvPr/>
        </p:nvSpPr>
        <p:spPr>
          <a:xfrm>
            <a:off x="13995066" y="26224343"/>
            <a:ext cx="1119057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Maths Foundation: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Mental, Abacus &amp; Vedic Techniques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Maths &amp; Stats for Data Science</a:t>
            </a:r>
          </a:p>
          <a:p>
            <a:endParaRPr lang="en-US" sz="32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r>
              <a:rPr lang="en-US" sz="4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Communication Skills: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Presentation Skills, V-Blogging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Project Reporting &amp; Demo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Ethics, Emotional Intelligence &amp; Team Work</a:t>
            </a:r>
          </a:p>
          <a:p>
            <a:endParaRPr lang="en-US" sz="1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46" name="32-Point Star 20">
            <a:extLst>
              <a:ext uri="{FF2B5EF4-FFF2-40B4-BE49-F238E27FC236}">
                <a16:creationId xmlns:a16="http://schemas.microsoft.com/office/drawing/2014/main" id="{E6B916ED-5FF4-578C-436F-F93C82BF67F4}"/>
              </a:ext>
            </a:extLst>
          </p:cNvPr>
          <p:cNvSpPr/>
          <p:nvPr/>
        </p:nvSpPr>
        <p:spPr>
          <a:xfrm rot="21243013">
            <a:off x="9540433" y="8996705"/>
            <a:ext cx="7387149" cy="5872272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5B2FE97-3833-073A-3A67-C54CBA6AD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4283" y="1352085"/>
            <a:ext cx="20846286" cy="27730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2"/>
            <a:ext cx="14345754" cy="538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2" y="13680601"/>
            <a:ext cx="9862786" cy="72093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7558" y="18990922"/>
            <a:ext cx="8463920" cy="20362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B9A645-03A9-EDD4-0179-DCC3EFC1B118}"/>
              </a:ext>
            </a:extLst>
          </p:cNvPr>
          <p:cNvSpPr txBox="1"/>
          <p:nvPr/>
        </p:nvSpPr>
        <p:spPr>
          <a:xfrm>
            <a:off x="2552615" y="25037254"/>
            <a:ext cx="1004089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Coding Foundation: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C, Python, Linux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HTML, CSS, JavaScript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Cloud &amp; Android Apps</a:t>
            </a:r>
          </a:p>
          <a:p>
            <a:endParaRPr lang="en-US" sz="24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r>
              <a:rPr lang="en-US" sz="4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AI &amp; Data Science: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Board Syllabus - Concepts Made Lucid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Analytics &amp; Data Visualization</a:t>
            </a:r>
          </a:p>
          <a:p>
            <a:endParaRPr lang="en-US" sz="20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r>
              <a:rPr lang="en-US" sz="4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Robotics &amp; IoT: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Mechano</a:t>
            </a: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, Lego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Raspberry Pie, Arduino, IoT</a:t>
            </a:r>
          </a:p>
        </p:txBody>
      </p:sp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1431</TotalTime>
  <Words>155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Anirban Chakrabarty</cp:lastModifiedBy>
  <cp:revision>173</cp:revision>
  <dcterms:created xsi:type="dcterms:W3CDTF">2023-07-28T06:55:57Z</dcterms:created>
  <dcterms:modified xsi:type="dcterms:W3CDTF">2023-11-24T10:50:15Z</dcterms:modified>
</cp:coreProperties>
</file>