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</p:sldIdLst>
  <p:sldSz cx="25603200" cy="36328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789" y="-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945406"/>
            <a:ext cx="21762720" cy="12647648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9080796"/>
            <a:ext cx="19202400" cy="8770939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934148"/>
            <a:ext cx="5520690" cy="3078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934148"/>
            <a:ext cx="16242030" cy="3078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056870"/>
            <a:ext cx="22082760" cy="15111582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4311413"/>
            <a:ext cx="22082760" cy="7946824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0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934156"/>
            <a:ext cx="22082760" cy="702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905494"/>
            <a:ext cx="10831352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3269939"/>
            <a:ext cx="10831352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905494"/>
            <a:ext cx="10884695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3269939"/>
            <a:ext cx="10884695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230617"/>
            <a:ext cx="12961620" cy="25816675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4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230617"/>
            <a:ext cx="12961620" cy="25816675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934156"/>
            <a:ext cx="22082760" cy="702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670741"/>
            <a:ext cx="22082760" cy="2305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3671007"/>
            <a:ext cx="864108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32190"/>
            <a:ext cx="13006052" cy="19304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974" y="366570"/>
            <a:ext cx="11863671" cy="57623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DE5647-C12E-8EF5-1A18-A68201A4E5DA}"/>
              </a:ext>
            </a:extLst>
          </p:cNvPr>
          <p:cNvSpPr txBox="1"/>
          <p:nvPr/>
        </p:nvSpPr>
        <p:spPr>
          <a:xfrm>
            <a:off x="1379621" y="6080286"/>
            <a:ext cx="224813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 for Class III to VII 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AAAEC9-DA7E-6646-4269-5C91057745FD}"/>
              </a:ext>
            </a:extLst>
          </p:cNvPr>
          <p:cNvSpPr txBox="1"/>
          <p:nvPr/>
        </p:nvSpPr>
        <p:spPr>
          <a:xfrm>
            <a:off x="749149" y="7717944"/>
            <a:ext cx="17399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  <a:endParaRPr lang="en-US" sz="66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4" name="Picture 14" descr="Whatsapp Icon PNGs for Free Download">
            <a:extLst>
              <a:ext uri="{FF2B5EF4-FFF2-40B4-BE49-F238E27FC236}">
                <a16:creationId xmlns:a16="http://schemas.microsoft.com/office/drawing/2014/main" id="{B12EDB4B-AD12-0672-41A3-A9D3F3ADD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71" y="7655874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8F90B1F-14FD-4442-5ED3-CF21B200204C}"/>
              </a:ext>
            </a:extLst>
          </p:cNvPr>
          <p:cNvSpPr/>
          <p:nvPr/>
        </p:nvSpPr>
        <p:spPr>
          <a:xfrm>
            <a:off x="18890860" y="7357221"/>
            <a:ext cx="4984553" cy="130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6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E46C82D5-D97E-E337-EBA7-D81A22415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472" y="7701349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32-Point Star 20">
            <a:extLst>
              <a:ext uri="{FF2B5EF4-FFF2-40B4-BE49-F238E27FC236}">
                <a16:creationId xmlns:a16="http://schemas.microsoft.com/office/drawing/2014/main" id="{D03A4655-CF42-FFDB-DEAD-31C34A397D60}"/>
              </a:ext>
            </a:extLst>
          </p:cNvPr>
          <p:cNvSpPr/>
          <p:nvPr/>
        </p:nvSpPr>
        <p:spPr>
          <a:xfrm rot="21243013">
            <a:off x="8994371" y="9078262"/>
            <a:ext cx="7387149" cy="6012258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₹4000 </a:t>
            </a:r>
            <a:r>
              <a:rPr lang="en-US" sz="97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₹2000 </a:t>
            </a:r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per/month</a:t>
            </a:r>
            <a:endParaRPr lang="en-US" sz="60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GST Applies</a:t>
            </a:r>
            <a:endParaRPr lang="en-US" sz="28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37DC9-7001-ABB5-CEC5-641A9889A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55" y="9170408"/>
            <a:ext cx="10567652" cy="136729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7"/>
            <a:ext cx="1197356" cy="113194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1B64696-058F-5644-A6D0-3775FF215E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12" y="13680601"/>
            <a:ext cx="9862786" cy="72093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DA50B9-AAE0-AEE4-5282-40372DB416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43" y="13779409"/>
            <a:ext cx="5163468" cy="737461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7481" y="2079513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B1680B-3BF8-5B2A-01A9-4AA3C6A2D2F9}"/>
              </a:ext>
            </a:extLst>
          </p:cNvPr>
          <p:cNvSpPr/>
          <p:nvPr/>
        </p:nvSpPr>
        <p:spPr>
          <a:xfrm>
            <a:off x="13902174" y="22792892"/>
            <a:ext cx="34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8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BEA1DBC1-9F3D-7058-A7BE-F90B3C18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16" y="22046769"/>
            <a:ext cx="669811" cy="7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13B8B1-763B-A9D9-FA68-B1EB187598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32" y="21024414"/>
            <a:ext cx="810471" cy="7661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6BDBC8-5427-681D-3069-DE61A6F2FE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137" y="21001513"/>
            <a:ext cx="1786804" cy="17868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10EDDE-D63D-050B-563F-D68F71529E53}"/>
              </a:ext>
            </a:extLst>
          </p:cNvPr>
          <p:cNvSpPr/>
          <p:nvPr/>
        </p:nvSpPr>
        <p:spPr>
          <a:xfrm>
            <a:off x="18163" y="34942223"/>
            <a:ext cx="25603742" cy="13999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9E3CD1-FD39-8832-ADFA-AEB98F1138AE}"/>
              </a:ext>
            </a:extLst>
          </p:cNvPr>
          <p:cNvSpPr/>
          <p:nvPr/>
        </p:nvSpPr>
        <p:spPr>
          <a:xfrm>
            <a:off x="5491997" y="35492442"/>
            <a:ext cx="14214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www.anodiam.com    ||    anirban@anodiam.com</a:t>
            </a:r>
            <a:endParaRPr lang="en-AU" sz="48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45F6B8-7CC5-CDBD-4A48-A7D5F9303E3B}"/>
              </a:ext>
            </a:extLst>
          </p:cNvPr>
          <p:cNvSpPr txBox="1"/>
          <p:nvPr/>
        </p:nvSpPr>
        <p:spPr>
          <a:xfrm>
            <a:off x="-65414" y="33704353"/>
            <a:ext cx="25603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experienced &amp; empathetic faculty from prestigious organizations, fun &amp; easy learning</a:t>
            </a:r>
          </a:p>
          <a:p>
            <a:pPr algn="ctr"/>
            <a:r>
              <a:rPr lang="en-US" sz="4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Project-based, Hands-on, Smart Classrooms, AC, CCTV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B9A645-03A9-EDD4-0179-DCC3EFC1B118}"/>
              </a:ext>
            </a:extLst>
          </p:cNvPr>
          <p:cNvSpPr txBox="1"/>
          <p:nvPr/>
        </p:nvSpPr>
        <p:spPr>
          <a:xfrm>
            <a:off x="1" y="24106585"/>
            <a:ext cx="25625100" cy="938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AI, IoT, Robotics, Coding – Class III-XII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/>
            <a:endParaRPr lang="en-US" sz="16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  <a:p>
            <a:pPr algn="ctr"/>
            <a:r>
              <a:rPr lang="en-US" sz="5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 Science, Computer Vision, NLP, DSP, Python</a:t>
            </a:r>
          </a:p>
          <a:p>
            <a:pPr algn="ctr"/>
            <a:r>
              <a:rPr lang="en-US" sz="5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 Analytics, C, C++, IoT, Robotics</a:t>
            </a:r>
          </a:p>
          <a:p>
            <a:pPr algn="ctr"/>
            <a:r>
              <a:rPr lang="en-US" sz="5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Java, .NET, JavaScript, ReactJS, Native, PHP</a:t>
            </a:r>
          </a:p>
          <a:p>
            <a:pPr algn="ctr"/>
            <a:r>
              <a:rPr lang="en-US" sz="5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DevOps, Docker, Kubernetes, Cloud</a:t>
            </a:r>
          </a:p>
          <a:p>
            <a:pPr algn="ctr"/>
            <a:r>
              <a:rPr lang="en-US" sz="5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Database, Firebase, Cyber Security, Automation Testing</a:t>
            </a:r>
          </a:p>
          <a:p>
            <a:pPr algn="ctr"/>
            <a:r>
              <a:rPr lang="en-US" sz="5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Pmp, Agile, Office, Adv Excel, Tally, Html, Css</a:t>
            </a:r>
            <a:endParaRPr lang="en-US" sz="66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70A9E-959A-457A-FDB7-69D1E302FA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967" y="21001513"/>
            <a:ext cx="1786804" cy="178680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E61F02-DF69-0436-11E1-C548439C67BA}"/>
              </a:ext>
            </a:extLst>
          </p:cNvPr>
          <p:cNvSpPr/>
          <p:nvPr/>
        </p:nvSpPr>
        <p:spPr>
          <a:xfrm>
            <a:off x="10707958" y="21231223"/>
            <a:ext cx="870606" cy="77731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FD638-1C52-3BC1-CB7D-EC07BF6356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437" y="21129138"/>
            <a:ext cx="9871142" cy="15326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F8FA35-38E4-02A6-947F-09F5A5E39B02}"/>
              </a:ext>
            </a:extLst>
          </p:cNvPr>
          <p:cNvSpPr/>
          <p:nvPr/>
        </p:nvSpPr>
        <p:spPr>
          <a:xfrm>
            <a:off x="10097078" y="22263878"/>
            <a:ext cx="3536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Follow</a:t>
            </a:r>
          </a:p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for Discount</a:t>
            </a:r>
          </a:p>
        </p:txBody>
      </p:sp>
      <p:pic>
        <p:nvPicPr>
          <p:cNvPr id="16" name="Picture 10" descr="New Instagram Logo PNG Images 2023">
            <a:extLst>
              <a:ext uri="{FF2B5EF4-FFF2-40B4-BE49-F238E27FC236}">
                <a16:creationId xmlns:a16="http://schemas.microsoft.com/office/drawing/2014/main" id="{06C25FDB-1D89-1154-DF83-32DBDE99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0" y="22398096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D8670C-31E3-728E-D39F-991A4AD5B8D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7558" y="18990922"/>
            <a:ext cx="8463920" cy="203628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85E3DA-B7F5-B65D-C23F-FF0B9DC726D1}"/>
              </a:ext>
            </a:extLst>
          </p:cNvPr>
          <p:cNvCxnSpPr>
            <a:cxnSpLocks/>
          </p:cNvCxnSpPr>
          <p:nvPr/>
        </p:nvCxnSpPr>
        <p:spPr>
          <a:xfrm>
            <a:off x="11578564" y="10639119"/>
            <a:ext cx="1921036" cy="104305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88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1369</TotalTime>
  <Words>148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Anirban Chakrabarty</cp:lastModifiedBy>
  <cp:revision>170</cp:revision>
  <dcterms:created xsi:type="dcterms:W3CDTF">2023-07-28T06:55:57Z</dcterms:created>
  <dcterms:modified xsi:type="dcterms:W3CDTF">2023-11-24T09:49:04Z</dcterms:modified>
</cp:coreProperties>
</file>