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1" r:id="rId2"/>
    <p:sldId id="263" r:id="rId3"/>
    <p:sldId id="267" r:id="rId4"/>
    <p:sldId id="268" r:id="rId5"/>
    <p:sldId id="279" r:id="rId6"/>
    <p:sldId id="274" r:id="rId7"/>
    <p:sldId id="270" r:id="rId8"/>
    <p:sldId id="281" r:id="rId9"/>
    <p:sldId id="278" r:id="rId10"/>
    <p:sldId id="277" r:id="rId11"/>
    <p:sldId id="282" r:id="rId12"/>
    <p:sldId id="280" r:id="rId13"/>
    <p:sldId id="275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3775" autoAdjust="0"/>
  </p:normalViewPr>
  <p:slideViewPr>
    <p:cSldViewPr snapToGrid="0">
      <p:cViewPr varScale="1">
        <p:scale>
          <a:sx n="63" d="100"/>
          <a:sy n="63" d="100"/>
        </p:scale>
        <p:origin x="80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95058-74E9-4340-8093-17691D60A22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329E5-A1E5-46A9-A4B3-BD2C8342D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25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329E5-A1E5-46A9-A4B3-BD2C8342D0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40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2E158-8B3A-7808-40BD-DA0368A3D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726C24-7BAB-A43E-FB79-FF07DE237D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03AC74-4603-26A6-B403-B074D5BA8E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3BDE1-FCED-BB9A-FE30-3DF67E4F6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329E5-A1E5-46A9-A4B3-BD2C8342D0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19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E61D0-547C-792F-AFC1-7D25A82A9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764866-8E6D-9517-8F29-5D1C002520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01686A-E72A-C40B-374C-FBAE75135C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AC80C-315D-CD8B-FD58-B6A976983A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329E5-A1E5-46A9-A4B3-BD2C8342D0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64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B01396-4B50-7AC3-AA91-B3145DEB5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275CF7-CCF7-12A2-B358-FD647FABEE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5F6044-1FB1-0BEA-0445-6E0081008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968D6-5C30-7B06-2F58-2C3D6EE4DA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329E5-A1E5-46A9-A4B3-BD2C8342D0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40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70AE1-3B11-06E9-594F-DDEE66152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821C5C-D91E-76B8-73B9-47CE151FB5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1C734B-5F9C-D3A3-2DCA-3A28C80DC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FD3FC-6FA2-A033-DE05-BE18A0CD9B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329E5-A1E5-46A9-A4B3-BD2C8342D0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24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B0E70-7709-B064-50EF-2E7123978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D31BB2-217D-FC3C-BDB2-36C0A77447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F0B42A-D58A-DB8C-34A6-E5FCC3D62F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E3C3F-97D2-8659-95B3-18683B08EC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329E5-A1E5-46A9-A4B3-BD2C8342D0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60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D14C7-C931-632E-37D9-4448D2BA6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13C324-480C-1D37-0955-FCCEBD9C7B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1B013D-DA01-D8DA-48E0-DB8F6DE51F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B0E4F-69F3-F5CC-6982-8E8DD47CE5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329E5-A1E5-46A9-A4B3-BD2C8342D0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22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98A0B-6321-D1DB-3344-619A9438D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53CF89-6B02-A932-66C3-2C493E9230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13122D-6A40-F85E-1B38-5DF8200DEE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8137E-278E-B4F3-B5EF-74355BD339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329E5-A1E5-46A9-A4B3-BD2C8342D0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96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D5661-856D-2643-EF0A-DFF256A1C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5E66E7-E2E8-B266-64A7-45F4920946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FAE0BD-5C69-BF97-BFFC-F2DEB4E09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450FA-9144-A2A9-D561-B542152D4C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329E5-A1E5-46A9-A4B3-BD2C8342D0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27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B89B8-73D6-107B-716D-31A689590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3BDD09-BDD2-2857-12F0-B6D94DDAC4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3ECFB-8BBF-DAE2-07E3-FAB3712C09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38FC5-D340-238B-FE7C-AB17405D69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329E5-A1E5-46A9-A4B3-BD2C8342D0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02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8BD0A-8CC3-241A-35C9-D7B8E4AB9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97B75A-4C9A-AEC0-7176-2BA5EED5A0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3117A3-F448-4FDE-02E7-6D448D87E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699C3-AFEC-1FD7-DCC8-826CC6FF40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329E5-A1E5-46A9-A4B3-BD2C8342D0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37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B64D1-F546-3A51-A0E2-E69860C02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7B3B94-F942-21AB-D253-968A94C9EE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CD07B6-6144-75B2-4676-E5164A605E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6C505-3779-A3F9-6114-D990AB5239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329E5-A1E5-46A9-A4B3-BD2C8342D0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1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E16E3-F40E-B732-977F-E6015691A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4B2E38-0CFC-4C4D-D7A9-FC8519AD6F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AD9936-93A6-55A4-C0CE-E743B28ED5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E67A2-CDAE-4044-EC59-76A9B3D7E6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329E5-A1E5-46A9-A4B3-BD2C8342D0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70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A6284-28BA-9AE9-8F1F-4E5E9E937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B175A5-666F-5A00-CD5B-FD688E06BC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B37100-9B94-500F-6201-FE54778AAC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512B5-755E-4B74-A339-21F5D31F76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329E5-A1E5-46A9-A4B3-BD2C8342D0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48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44C5-6C78-ADD0-42E2-21D7542AF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CC882-B26C-B3EF-E602-1002243CC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710DB-569D-8998-6775-421B2500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9DE6F-7888-8778-0B47-083B2FFF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1E282-CEEF-023C-DD58-4E0AA63D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7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9C69-38D5-FA97-B923-36FE8C7F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53ED9-D275-E091-10E9-4937E7EE0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6F162-D7F5-6207-EED0-3CDC7CBC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6996-FC04-1FFA-DB49-8EDAD5A4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17AF4-3CD7-1653-0FB6-E77D399F9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9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CE785-22CD-6A54-20DB-0C9E22A2D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AE157-4EC5-12D8-8CC6-6205D7A91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E895F-90AE-0AB5-9ABD-24B94AE01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CA362-EB11-BD90-AC36-9B66CC07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61497-867D-2E4F-98E2-538A5B60D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1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98A8F-5946-5085-5BC6-22AF4186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BB6F0-3D8B-A560-CE3B-8E02D81FC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B93C8-2541-B985-A0FF-517272FB2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AC23A-3C8D-15E1-9590-6EFF0F6F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7014C-FA80-E225-6916-7CF41F52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7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5525-C967-285F-6DB3-237AAEF06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ABD08-A411-B3B3-4F0E-A9786F684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179E4-773E-91DD-2E6F-D4688DEB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B784E-3231-14A8-2C97-282D4F66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F418E-75F3-A5DD-FC08-0942B174F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7E84-FE84-A92A-9657-6B1DB9011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58868-58FD-2B7B-80D7-71EFC1B96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24B99-6604-0635-DBB2-4140867D2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0D9BB-6E3D-C7B5-CA5F-FE70A4A04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573DE-E1F6-53CD-B7F8-DB53E3C1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62826-52B3-4FC4-FCE6-AFE352448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0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E721-7F60-CA8E-6C76-4D6BEBB7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30842-608E-DC7B-82E8-6A2C8606C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27E0A-7012-605C-9A0B-829936887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6C4D9-0A7E-38BB-5189-1BBA7FE76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18CB3-DFCD-4E21-5223-4FD563AD2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70E2CB-4676-06CF-8DF5-E5762EF2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D0986-8BD8-A70F-2C05-63F3A0F8B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968982-5E92-22B1-9E0D-C0B56BC9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0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C82BA-586E-B84B-BB4B-901EE221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FBC9CB-F077-1DCD-BB07-264D042F5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F9A566-76FB-5273-FF7D-F3EB84AC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AE8C6-0E26-789E-DAD1-AD1F0F3E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6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29EE0-B5EB-DD2D-C260-789D9DFB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09DD26-D616-A45E-0CE5-90F58F830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AE40C-0179-F897-79A3-99558844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1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03AC-EC42-05F4-94C4-17BC8DBC8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36035-C66E-9A9A-513D-B47982A5F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ED355-F374-CC5F-B2CF-6F5ADE2C2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748E7-FAD7-29D8-877B-EC3F07353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B68FC-563B-0C61-FB4F-56897C8B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8E723-3AC3-7FD7-394D-5AF68647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8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7236-7CA6-F20A-EE9D-CAACB2684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5E932-0E90-A0E9-9F9E-222D5EA0A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B912A-58D4-1D91-1F43-1ED7F98B6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F30DF-8A1B-D3C5-47D0-C744D7B9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E13D6-C375-CE77-FE41-CF8CDE536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84FB9-A030-67F0-29C4-C4FCC131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9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534F72-C0A6-C2DA-FA74-69E2180CC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03D13-7BCA-A47C-B503-96CE4A41B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8BB33-1FB9-867A-7A3A-736EB77A1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FA870-610E-4233-AAEB-478922C5345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3312E-73DB-8126-C089-D8009A66D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538C8-F0F4-120C-F9AC-14806C7BF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7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package" Target="../embeddings/Microsoft_Excel_Worksheet1.xlsx"/><Relationship Id="rId5" Type="http://schemas.openxmlformats.org/officeDocument/2006/relationships/image" Target="../media/image5.emf"/><Relationship Id="rId10" Type="http://schemas.openxmlformats.org/officeDocument/2006/relationships/image" Target="../media/image7.emf"/><Relationship Id="rId4" Type="http://schemas.openxmlformats.org/officeDocument/2006/relationships/package" Target="../embeddings/Microsoft_Excel_Worksheet.xlsx"/><Relationship Id="rId9" Type="http://schemas.openxmlformats.org/officeDocument/2006/relationships/package" Target="../embeddings/Microsoft_Excel_Worksheet2.xls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3.xls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BD0C7-76F2-5589-4BEC-3EA870650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8D6C65-F664-1F34-ECD0-4780BD1ADDBC}"/>
              </a:ext>
            </a:extLst>
          </p:cNvPr>
          <p:cNvSpPr txBox="1"/>
          <p:nvPr/>
        </p:nvSpPr>
        <p:spPr>
          <a:xfrm>
            <a:off x="2176208" y="186786"/>
            <a:ext cx="783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How Computers Compute?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DC950D4-9190-C05C-E78C-ECCB1C24A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F44427-D237-FA61-0826-CA6B7787E906}"/>
              </a:ext>
            </a:extLst>
          </p:cNvPr>
          <p:cNvSpPr/>
          <p:nvPr/>
        </p:nvSpPr>
        <p:spPr>
          <a:xfrm>
            <a:off x="3602502" y="1532663"/>
            <a:ext cx="2260810" cy="36336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5000"/>
                  <a:lumOff val="35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CD1130-8BF5-C16F-C87A-B876A0201D81}"/>
              </a:ext>
            </a:extLst>
          </p:cNvPr>
          <p:cNvSpPr/>
          <p:nvPr/>
        </p:nvSpPr>
        <p:spPr>
          <a:xfrm>
            <a:off x="3798687" y="1657683"/>
            <a:ext cx="1868437" cy="23428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Oxygen" panose="02000503000000000000" pitchFamily="2" charset="0"/>
              </a:rPr>
              <a:t>Processing Unit (CPU/GPU)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97F48E9-C9D7-A483-14F4-CC22FAA0E6C0}"/>
              </a:ext>
            </a:extLst>
          </p:cNvPr>
          <p:cNvSpPr/>
          <p:nvPr/>
        </p:nvSpPr>
        <p:spPr>
          <a:xfrm>
            <a:off x="3798687" y="4366624"/>
            <a:ext cx="1868437" cy="61245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xygen" panose="02000503000000000000" pitchFamily="2" charset="0"/>
              </a:rPr>
              <a:t>Memory Unit</a:t>
            </a:r>
          </a:p>
        </p:txBody>
      </p:sp>
      <p:sp>
        <p:nvSpPr>
          <p:cNvPr id="9" name="Arrow: Up-Down 8">
            <a:extLst>
              <a:ext uri="{FF2B5EF4-FFF2-40B4-BE49-F238E27FC236}">
                <a16:creationId xmlns:a16="http://schemas.microsoft.com/office/drawing/2014/main" id="{61D593EE-A275-3946-F142-5BC7B5D360C0}"/>
              </a:ext>
            </a:extLst>
          </p:cNvPr>
          <p:cNvSpPr/>
          <p:nvPr/>
        </p:nvSpPr>
        <p:spPr>
          <a:xfrm>
            <a:off x="4622417" y="3981891"/>
            <a:ext cx="243840" cy="40334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FDD6C9E-F636-D864-5415-32A26A5B9A57}"/>
              </a:ext>
            </a:extLst>
          </p:cNvPr>
          <p:cNvGrpSpPr/>
          <p:nvPr/>
        </p:nvGrpSpPr>
        <p:grpSpPr>
          <a:xfrm>
            <a:off x="3143657" y="5200078"/>
            <a:ext cx="3104768" cy="1635986"/>
            <a:chOff x="3776698" y="5200078"/>
            <a:chExt cx="3104768" cy="163598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3213E79-2262-D81F-B3C9-AFBB95D2CA49}"/>
                </a:ext>
              </a:extLst>
            </p:cNvPr>
            <p:cNvSpPr/>
            <p:nvPr/>
          </p:nvSpPr>
          <p:spPr>
            <a:xfrm>
              <a:off x="4035680" y="6026464"/>
              <a:ext cx="1264920" cy="1634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1C10ED1-803B-E0C8-946F-6030F7C05948}"/>
                </a:ext>
              </a:extLst>
            </p:cNvPr>
            <p:cNvSpPr/>
            <p:nvPr/>
          </p:nvSpPr>
          <p:spPr>
            <a:xfrm>
              <a:off x="4035680" y="6188223"/>
              <a:ext cx="1264920" cy="1634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CBCD913-986E-EFC8-30A2-4876D0FCDF80}"/>
                </a:ext>
              </a:extLst>
            </p:cNvPr>
            <p:cNvSpPr/>
            <p:nvPr/>
          </p:nvSpPr>
          <p:spPr>
            <a:xfrm>
              <a:off x="4035680" y="6351672"/>
              <a:ext cx="1264920" cy="1634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EC80CE5-64C1-C44E-8EB8-2F78CCDFB0D2}"/>
                </a:ext>
              </a:extLst>
            </p:cNvPr>
            <p:cNvSpPr/>
            <p:nvPr/>
          </p:nvSpPr>
          <p:spPr>
            <a:xfrm>
              <a:off x="4035680" y="6513431"/>
              <a:ext cx="1264920" cy="1634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736BFB0-1ADD-F1B2-19F1-E4444BF83035}"/>
                </a:ext>
              </a:extLst>
            </p:cNvPr>
            <p:cNvSpPr/>
            <p:nvPr/>
          </p:nvSpPr>
          <p:spPr>
            <a:xfrm>
              <a:off x="4035680" y="5394104"/>
              <a:ext cx="1264920" cy="1634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FE8B598-E629-75EE-BA65-17B951571A94}"/>
                </a:ext>
              </a:extLst>
            </p:cNvPr>
            <p:cNvSpPr/>
            <p:nvPr/>
          </p:nvSpPr>
          <p:spPr>
            <a:xfrm>
              <a:off x="4035680" y="5555863"/>
              <a:ext cx="1264920" cy="1634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7BB3F8A-6148-C480-89D1-F851C4CA9C41}"/>
                </a:ext>
              </a:extLst>
            </p:cNvPr>
            <p:cNvSpPr/>
            <p:nvPr/>
          </p:nvSpPr>
          <p:spPr>
            <a:xfrm>
              <a:off x="4035680" y="5719312"/>
              <a:ext cx="1264920" cy="1634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D770E78-DDB6-89F0-0561-1EB32D58AC34}"/>
                </a:ext>
              </a:extLst>
            </p:cNvPr>
            <p:cNvSpPr/>
            <p:nvPr/>
          </p:nvSpPr>
          <p:spPr>
            <a:xfrm>
              <a:off x="4035680" y="5881071"/>
              <a:ext cx="1264920" cy="1634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3213E79-2262-D81F-B3C9-AFBB95D2CA49}"/>
                </a:ext>
              </a:extLst>
            </p:cNvPr>
            <p:cNvSpPr/>
            <p:nvPr/>
          </p:nvSpPr>
          <p:spPr>
            <a:xfrm>
              <a:off x="5232598" y="6026464"/>
              <a:ext cx="1264920" cy="1634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1C10ED1-803B-E0C8-946F-6030F7C05948}"/>
                </a:ext>
              </a:extLst>
            </p:cNvPr>
            <p:cNvSpPr/>
            <p:nvPr/>
          </p:nvSpPr>
          <p:spPr>
            <a:xfrm>
              <a:off x="5232598" y="6188223"/>
              <a:ext cx="1264920" cy="1634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BCD913-986E-EFC8-30A2-4876D0FCDF80}"/>
                </a:ext>
              </a:extLst>
            </p:cNvPr>
            <p:cNvSpPr/>
            <p:nvPr/>
          </p:nvSpPr>
          <p:spPr>
            <a:xfrm>
              <a:off x="5232598" y="6351672"/>
              <a:ext cx="1264920" cy="1634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EC80CE5-64C1-C44E-8EB8-2F78CCDFB0D2}"/>
                </a:ext>
              </a:extLst>
            </p:cNvPr>
            <p:cNvSpPr/>
            <p:nvPr/>
          </p:nvSpPr>
          <p:spPr>
            <a:xfrm>
              <a:off x="5232598" y="6513431"/>
              <a:ext cx="1264920" cy="1634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736BFB0-1ADD-F1B2-19F1-E4444BF83035}"/>
                </a:ext>
              </a:extLst>
            </p:cNvPr>
            <p:cNvSpPr/>
            <p:nvPr/>
          </p:nvSpPr>
          <p:spPr>
            <a:xfrm>
              <a:off x="5232598" y="5394104"/>
              <a:ext cx="1264920" cy="1634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FE8B598-E629-75EE-BA65-17B951571A94}"/>
                </a:ext>
              </a:extLst>
            </p:cNvPr>
            <p:cNvSpPr/>
            <p:nvPr/>
          </p:nvSpPr>
          <p:spPr>
            <a:xfrm>
              <a:off x="5232598" y="5555863"/>
              <a:ext cx="1264920" cy="1634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7BB3F8A-6148-C480-89D1-F851C4CA9C41}"/>
                </a:ext>
              </a:extLst>
            </p:cNvPr>
            <p:cNvSpPr/>
            <p:nvPr/>
          </p:nvSpPr>
          <p:spPr>
            <a:xfrm>
              <a:off x="5232598" y="5719312"/>
              <a:ext cx="1264920" cy="1634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770E78-DDB6-89F0-0561-1EB32D58AC34}"/>
                </a:ext>
              </a:extLst>
            </p:cNvPr>
            <p:cNvSpPr/>
            <p:nvPr/>
          </p:nvSpPr>
          <p:spPr>
            <a:xfrm>
              <a:off x="5232598" y="5881071"/>
              <a:ext cx="1264920" cy="1634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80F50E5-0DD3-705A-92A6-1630EBDB67A8}"/>
                </a:ext>
              </a:extLst>
            </p:cNvPr>
            <p:cNvSpPr/>
            <p:nvPr/>
          </p:nvSpPr>
          <p:spPr>
            <a:xfrm>
              <a:off x="3776698" y="5345200"/>
              <a:ext cx="2803290" cy="1490864"/>
            </a:xfrm>
            <a:prstGeom prst="rect">
              <a:avLst/>
            </a:prstGeom>
            <a:gradFill>
              <a:gsLst>
                <a:gs pos="10000">
                  <a:schemeClr val="bg1"/>
                </a:gs>
                <a:gs pos="19000">
                  <a:srgbClr val="FFFFFF">
                    <a:alpha val="0"/>
                  </a:srgbClr>
                </a:gs>
                <a:gs pos="80000">
                  <a:schemeClr val="bg1">
                    <a:alpha val="0"/>
                  </a:schemeClr>
                </a:gs>
                <a:gs pos="88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47C733C-1F3E-8B42-BA3F-D04BF1142041}"/>
                </a:ext>
              </a:extLst>
            </p:cNvPr>
            <p:cNvSpPr txBox="1"/>
            <p:nvPr/>
          </p:nvSpPr>
          <p:spPr>
            <a:xfrm>
              <a:off x="5512214" y="5200078"/>
              <a:ext cx="644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" panose="02000503000000000000" pitchFamily="2" charset="0"/>
                </a:rPr>
                <a:t>Data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9421443-CD17-93AC-266C-F4859C0A9FF1}"/>
                </a:ext>
              </a:extLst>
            </p:cNvPr>
            <p:cNvSpPr/>
            <p:nvPr/>
          </p:nvSpPr>
          <p:spPr>
            <a:xfrm rot="16200000">
              <a:off x="4638402" y="4522914"/>
              <a:ext cx="1490863" cy="2995265"/>
            </a:xfrm>
            <a:prstGeom prst="rect">
              <a:avLst/>
            </a:prstGeom>
            <a:gradFill>
              <a:gsLst>
                <a:gs pos="23000">
                  <a:schemeClr val="bg1"/>
                </a:gs>
                <a:gs pos="35000">
                  <a:srgbClr val="FFFFFF">
                    <a:alpha val="0"/>
                  </a:srgbClr>
                </a:gs>
                <a:gs pos="100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280D8FB-8C7D-519D-1E64-DF36999B1D11}"/>
                </a:ext>
              </a:extLst>
            </p:cNvPr>
            <p:cNvSpPr txBox="1"/>
            <p:nvPr/>
          </p:nvSpPr>
          <p:spPr>
            <a:xfrm>
              <a:off x="4264063" y="5207133"/>
              <a:ext cx="9685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" panose="02000503000000000000" pitchFamily="2" charset="0"/>
                </a:rPr>
                <a:t>Address</a:t>
              </a:r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C100BC-D797-CECB-5107-73C5C7C2CBD0}"/>
              </a:ext>
            </a:extLst>
          </p:cNvPr>
          <p:cNvSpPr/>
          <p:nvPr/>
        </p:nvSpPr>
        <p:spPr>
          <a:xfrm>
            <a:off x="3960823" y="3334192"/>
            <a:ext cx="1544163" cy="54013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xygen" panose="02000503000000000000" pitchFamily="2" charset="0"/>
              </a:rPr>
              <a:t>Arithmetic Logic Unit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6C60E1-14A0-2A69-C735-3FFA4DB616DD}"/>
              </a:ext>
            </a:extLst>
          </p:cNvPr>
          <p:cNvSpPr/>
          <p:nvPr/>
        </p:nvSpPr>
        <p:spPr>
          <a:xfrm>
            <a:off x="3960823" y="2726697"/>
            <a:ext cx="1544163" cy="54013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xygen" panose="02000503000000000000" pitchFamily="2" charset="0"/>
              </a:rPr>
              <a:t>Control Unit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6D89580-CD9F-570D-0BEC-1D48B8940A75}"/>
              </a:ext>
            </a:extLst>
          </p:cNvPr>
          <p:cNvGrpSpPr/>
          <p:nvPr/>
        </p:nvGrpSpPr>
        <p:grpSpPr>
          <a:xfrm>
            <a:off x="6294144" y="1194109"/>
            <a:ext cx="2759365" cy="2192490"/>
            <a:chOff x="6927185" y="1194109"/>
            <a:chExt cx="2759365" cy="219249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BBF9D11-238B-3B3F-A3D4-1A9838A87F73}"/>
                </a:ext>
              </a:extLst>
            </p:cNvPr>
            <p:cNvSpPr/>
            <p:nvPr/>
          </p:nvSpPr>
          <p:spPr>
            <a:xfrm>
              <a:off x="7095683" y="1977690"/>
              <a:ext cx="1264920" cy="1634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3576550-128A-B010-1C3A-0CD243002026}"/>
                </a:ext>
              </a:extLst>
            </p:cNvPr>
            <p:cNvSpPr/>
            <p:nvPr/>
          </p:nvSpPr>
          <p:spPr>
            <a:xfrm>
              <a:off x="7095683" y="2139449"/>
              <a:ext cx="1264920" cy="1634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D8913A-9D93-8725-9D6B-23E799F00CE6}"/>
                </a:ext>
              </a:extLst>
            </p:cNvPr>
            <p:cNvSpPr/>
            <p:nvPr/>
          </p:nvSpPr>
          <p:spPr>
            <a:xfrm>
              <a:off x="7095683" y="2302898"/>
              <a:ext cx="1264920" cy="1634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B8A5018-53C7-A59D-F496-3AB14BD58249}"/>
                </a:ext>
              </a:extLst>
            </p:cNvPr>
            <p:cNvSpPr/>
            <p:nvPr/>
          </p:nvSpPr>
          <p:spPr>
            <a:xfrm>
              <a:off x="7095683" y="2464657"/>
              <a:ext cx="1264920" cy="1634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6E606A2-2565-6232-0A9F-CC77776BE8F4}"/>
                </a:ext>
              </a:extLst>
            </p:cNvPr>
            <p:cNvSpPr/>
            <p:nvPr/>
          </p:nvSpPr>
          <p:spPr>
            <a:xfrm>
              <a:off x="7095683" y="2626416"/>
              <a:ext cx="1264920" cy="1634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38570D9-F9C9-6B7C-0115-710A00F06F8D}"/>
                </a:ext>
              </a:extLst>
            </p:cNvPr>
            <p:cNvSpPr/>
            <p:nvPr/>
          </p:nvSpPr>
          <p:spPr>
            <a:xfrm>
              <a:off x="7095683" y="2788175"/>
              <a:ext cx="1264920" cy="1634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25C219D-B6D2-BCEC-99BB-3D396D15353B}"/>
                </a:ext>
              </a:extLst>
            </p:cNvPr>
            <p:cNvSpPr/>
            <p:nvPr/>
          </p:nvSpPr>
          <p:spPr>
            <a:xfrm>
              <a:off x="7095683" y="2951624"/>
              <a:ext cx="1264920" cy="1634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8D06990-9266-B2B1-7939-895AAAC87F27}"/>
                </a:ext>
              </a:extLst>
            </p:cNvPr>
            <p:cNvSpPr/>
            <p:nvPr/>
          </p:nvSpPr>
          <p:spPr>
            <a:xfrm>
              <a:off x="7095683" y="3113383"/>
              <a:ext cx="1264920" cy="1634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277CC61-7E40-AC5B-8CF9-2A10C82E03A4}"/>
                </a:ext>
              </a:extLst>
            </p:cNvPr>
            <p:cNvSpPr/>
            <p:nvPr/>
          </p:nvSpPr>
          <p:spPr>
            <a:xfrm>
              <a:off x="7095683" y="1345330"/>
              <a:ext cx="1264920" cy="1634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A6CFBB7-0C9B-A42F-76B2-CB588ADE6C90}"/>
                </a:ext>
              </a:extLst>
            </p:cNvPr>
            <p:cNvSpPr/>
            <p:nvPr/>
          </p:nvSpPr>
          <p:spPr>
            <a:xfrm>
              <a:off x="7095683" y="1507089"/>
              <a:ext cx="1264920" cy="1634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2BDE8E6-6E43-B48A-3E3F-AFEA3A84F9C7}"/>
                </a:ext>
              </a:extLst>
            </p:cNvPr>
            <p:cNvSpPr/>
            <p:nvPr/>
          </p:nvSpPr>
          <p:spPr>
            <a:xfrm>
              <a:off x="7095683" y="1670538"/>
              <a:ext cx="1264920" cy="1634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E0460B2-DAE9-CAE2-ACE8-0906612AA58E}"/>
                </a:ext>
              </a:extLst>
            </p:cNvPr>
            <p:cNvSpPr/>
            <p:nvPr/>
          </p:nvSpPr>
          <p:spPr>
            <a:xfrm>
              <a:off x="7095683" y="1832297"/>
              <a:ext cx="1264920" cy="1634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27F3F0E-CBF4-22FD-FBBA-E936FE44B60A}"/>
                </a:ext>
              </a:extLst>
            </p:cNvPr>
            <p:cNvSpPr/>
            <p:nvPr/>
          </p:nvSpPr>
          <p:spPr>
            <a:xfrm>
              <a:off x="6927185" y="1265276"/>
              <a:ext cx="1517305" cy="2121323"/>
            </a:xfrm>
            <a:prstGeom prst="rect">
              <a:avLst/>
            </a:prstGeom>
            <a:gradFill>
              <a:gsLst>
                <a:gs pos="7000">
                  <a:schemeClr val="bg1"/>
                </a:gs>
                <a:gs pos="11000">
                  <a:srgbClr val="FFFFFF">
                    <a:alpha val="0"/>
                  </a:srgbClr>
                </a:gs>
                <a:gs pos="80000">
                  <a:schemeClr val="bg1">
                    <a:alpha val="0"/>
                  </a:schemeClr>
                </a:gs>
                <a:gs pos="92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628632B-3EBD-0D5C-EE95-6F2989DFDF08}"/>
                </a:ext>
              </a:extLst>
            </p:cNvPr>
            <p:cNvSpPr txBox="1"/>
            <p:nvPr/>
          </p:nvSpPr>
          <p:spPr>
            <a:xfrm>
              <a:off x="7063538" y="1194109"/>
              <a:ext cx="13292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" panose="02000503000000000000" pitchFamily="2" charset="0"/>
                </a:rPr>
                <a:t>Instructions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A57AFEA-C6B7-91DA-3B78-5DDBF6754C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743" y="1914021"/>
              <a:ext cx="371265" cy="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6AE7BE6-776F-4819-C20C-58F0F9F5627B}"/>
                </a:ext>
              </a:extLst>
            </p:cNvPr>
            <p:cNvSpPr txBox="1"/>
            <p:nvPr/>
          </p:nvSpPr>
          <p:spPr>
            <a:xfrm>
              <a:off x="8663513" y="1718123"/>
              <a:ext cx="10230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" panose="02000503000000000000" pitchFamily="2" charset="0"/>
                </a:rPr>
                <a:t>Program</a:t>
              </a:r>
            </a:p>
            <a:p>
              <a:r>
                <a:rPr 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" panose="02000503000000000000" pitchFamily="2" charset="0"/>
                </a:rPr>
                <a:t>Counter</a:t>
              </a: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CF4EEE9-447A-6A1E-384D-98834C882E6E}"/>
              </a:ext>
            </a:extLst>
          </p:cNvPr>
          <p:cNvSpPr/>
          <p:nvPr/>
        </p:nvSpPr>
        <p:spPr>
          <a:xfrm rot="16200000">
            <a:off x="1890715" y="2402345"/>
            <a:ext cx="1797988" cy="61245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xygen" panose="02000503000000000000" pitchFamily="2" charset="0"/>
              </a:rPr>
              <a:t>Input / Output Device</a:t>
            </a:r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31F8022E-6A44-4B68-803F-64A92121571E}"/>
              </a:ext>
            </a:extLst>
          </p:cNvPr>
          <p:cNvSpPr/>
          <p:nvPr/>
        </p:nvSpPr>
        <p:spPr>
          <a:xfrm rot="16200000">
            <a:off x="3212155" y="2442991"/>
            <a:ext cx="243840" cy="536848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3AEC8FB0-A9B2-9ED9-EAAF-D6CB39DD9B72}"/>
              </a:ext>
            </a:extLst>
          </p:cNvPr>
          <p:cNvSpPr/>
          <p:nvPr/>
        </p:nvSpPr>
        <p:spPr>
          <a:xfrm rot="16200000">
            <a:off x="3225880" y="4328616"/>
            <a:ext cx="243840" cy="536848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51E572B-DB94-8DA4-3CA1-EF0C95041F51}"/>
              </a:ext>
            </a:extLst>
          </p:cNvPr>
          <p:cNvSpPr/>
          <p:nvPr/>
        </p:nvSpPr>
        <p:spPr>
          <a:xfrm rot="16200000">
            <a:off x="1787380" y="4384532"/>
            <a:ext cx="1971537" cy="61245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xygen" panose="02000503000000000000" pitchFamily="2" charset="0"/>
              </a:rPr>
              <a:t>External Storage &amp; Network</a:t>
            </a:r>
          </a:p>
        </p:txBody>
      </p:sp>
      <p:graphicFrame>
        <p:nvGraphicFramePr>
          <p:cNvPr id="101" name="Table 100">
            <a:extLst>
              <a:ext uri="{FF2B5EF4-FFF2-40B4-BE49-F238E27FC236}">
                <a16:creationId xmlns:a16="http://schemas.microsoft.com/office/drawing/2014/main" id="{FC65D572-EE91-E569-962D-9A733102D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071359"/>
              </p:ext>
            </p:extLst>
          </p:nvPr>
        </p:nvGraphicFramePr>
        <p:xfrm>
          <a:off x="6489117" y="3667175"/>
          <a:ext cx="1229360" cy="1809750"/>
        </p:xfrm>
        <a:graphic>
          <a:graphicData uri="http://schemas.openxmlformats.org/drawingml/2006/table">
            <a:tbl>
              <a:tblPr/>
              <a:tblGrid>
                <a:gridCol w="153670">
                  <a:extLst>
                    <a:ext uri="{9D8B030D-6E8A-4147-A177-3AD203B41FA5}">
                      <a16:colId xmlns:a16="http://schemas.microsoft.com/office/drawing/2014/main" val="2672722871"/>
                    </a:ext>
                  </a:extLst>
                </a:gridCol>
                <a:gridCol w="153670">
                  <a:extLst>
                    <a:ext uri="{9D8B030D-6E8A-4147-A177-3AD203B41FA5}">
                      <a16:colId xmlns:a16="http://schemas.microsoft.com/office/drawing/2014/main" val="3053530566"/>
                    </a:ext>
                  </a:extLst>
                </a:gridCol>
                <a:gridCol w="153670">
                  <a:extLst>
                    <a:ext uri="{9D8B030D-6E8A-4147-A177-3AD203B41FA5}">
                      <a16:colId xmlns:a16="http://schemas.microsoft.com/office/drawing/2014/main" val="3548869317"/>
                    </a:ext>
                  </a:extLst>
                </a:gridCol>
                <a:gridCol w="153670">
                  <a:extLst>
                    <a:ext uri="{9D8B030D-6E8A-4147-A177-3AD203B41FA5}">
                      <a16:colId xmlns:a16="http://schemas.microsoft.com/office/drawing/2014/main" val="256151587"/>
                    </a:ext>
                  </a:extLst>
                </a:gridCol>
                <a:gridCol w="153670">
                  <a:extLst>
                    <a:ext uri="{9D8B030D-6E8A-4147-A177-3AD203B41FA5}">
                      <a16:colId xmlns:a16="http://schemas.microsoft.com/office/drawing/2014/main" val="40125297"/>
                    </a:ext>
                  </a:extLst>
                </a:gridCol>
                <a:gridCol w="153670">
                  <a:extLst>
                    <a:ext uri="{9D8B030D-6E8A-4147-A177-3AD203B41FA5}">
                      <a16:colId xmlns:a16="http://schemas.microsoft.com/office/drawing/2014/main" val="1130094409"/>
                    </a:ext>
                  </a:extLst>
                </a:gridCol>
                <a:gridCol w="153670">
                  <a:extLst>
                    <a:ext uri="{9D8B030D-6E8A-4147-A177-3AD203B41FA5}">
                      <a16:colId xmlns:a16="http://schemas.microsoft.com/office/drawing/2014/main" val="605749236"/>
                    </a:ext>
                  </a:extLst>
                </a:gridCol>
                <a:gridCol w="153670">
                  <a:extLst>
                    <a:ext uri="{9D8B030D-6E8A-4147-A177-3AD203B41FA5}">
                      <a16:colId xmlns:a16="http://schemas.microsoft.com/office/drawing/2014/main" val="1495879969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63" marR="5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9833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63" marR="5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5441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63" marR="5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8797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01866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19877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65937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7195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98592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32877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946255"/>
                  </a:ext>
                </a:extLst>
              </a:tr>
            </a:tbl>
          </a:graphicData>
        </a:graphic>
      </p:graphicFrame>
      <p:sp>
        <p:nvSpPr>
          <p:cNvPr id="122" name="Rectangle 121">
            <a:extLst>
              <a:ext uri="{FF2B5EF4-FFF2-40B4-BE49-F238E27FC236}">
                <a16:creationId xmlns:a16="http://schemas.microsoft.com/office/drawing/2014/main" id="{E8AFDBF2-322B-84D5-A60C-B97622371B82}"/>
              </a:ext>
            </a:extLst>
          </p:cNvPr>
          <p:cNvSpPr/>
          <p:nvPr/>
        </p:nvSpPr>
        <p:spPr>
          <a:xfrm>
            <a:off x="6339864" y="3452216"/>
            <a:ext cx="1517305" cy="2121323"/>
          </a:xfrm>
          <a:prstGeom prst="rect">
            <a:avLst/>
          </a:prstGeom>
          <a:gradFill>
            <a:gsLst>
              <a:gs pos="7000">
                <a:schemeClr val="bg1"/>
              </a:gs>
              <a:gs pos="11000">
                <a:srgbClr val="FFFFFF">
                  <a:alpha val="0"/>
                </a:srgbClr>
              </a:gs>
              <a:gs pos="80000">
                <a:schemeClr val="bg1">
                  <a:alpha val="0"/>
                </a:schemeClr>
              </a:gs>
              <a:gs pos="92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9DF5BB0-809A-2E24-68B6-BB14E2A7D7DA}"/>
              </a:ext>
            </a:extLst>
          </p:cNvPr>
          <p:cNvCxnSpPr>
            <a:cxnSpLocks/>
          </p:cNvCxnSpPr>
          <p:nvPr/>
        </p:nvCxnSpPr>
        <p:spPr>
          <a:xfrm flipH="1">
            <a:off x="7774993" y="3777836"/>
            <a:ext cx="371265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F64BD55-4724-E4A1-E576-5A060FB82737}"/>
              </a:ext>
            </a:extLst>
          </p:cNvPr>
          <p:cNvSpPr txBox="1"/>
          <p:nvPr/>
        </p:nvSpPr>
        <p:spPr>
          <a:xfrm>
            <a:off x="8146258" y="3764771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Registers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A4B068-8A75-258F-6DB1-7D2927F83AB7}"/>
              </a:ext>
            </a:extLst>
          </p:cNvPr>
          <p:cNvCxnSpPr>
            <a:cxnSpLocks/>
          </p:cNvCxnSpPr>
          <p:nvPr/>
        </p:nvCxnSpPr>
        <p:spPr>
          <a:xfrm flipH="1">
            <a:off x="7774993" y="3934048"/>
            <a:ext cx="371265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D19F6B-7A0A-B238-326D-22B3FF662640}"/>
              </a:ext>
            </a:extLst>
          </p:cNvPr>
          <p:cNvCxnSpPr>
            <a:cxnSpLocks/>
          </p:cNvCxnSpPr>
          <p:nvPr/>
        </p:nvCxnSpPr>
        <p:spPr>
          <a:xfrm flipH="1">
            <a:off x="7774993" y="4094021"/>
            <a:ext cx="371265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75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8" grpId="0" animBg="1"/>
      <p:bldP spid="9" grpId="0" animBg="1"/>
      <p:bldP spid="6" grpId="0" animBg="1"/>
      <p:bldP spid="5" grpId="0" animBg="1"/>
      <p:bldP spid="11" grpId="0" animBg="1"/>
      <p:bldP spid="12" grpId="0" animBg="1"/>
      <p:bldP spid="13" grpId="0" animBg="1"/>
      <p:bldP spid="10" grpId="0" animBg="1"/>
      <p:bldP spid="122" grpId="0" animBg="1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BBD96-05AA-7E8E-2FB6-7619FAA1A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3EAC3E-0CFE-F92C-B3D9-308808F70B53}"/>
              </a:ext>
            </a:extLst>
          </p:cNvPr>
          <p:cNvSpPr txBox="1"/>
          <p:nvPr/>
        </p:nvSpPr>
        <p:spPr>
          <a:xfrm>
            <a:off x="1455420" y="1115407"/>
            <a:ext cx="806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01B878-CDC5-37BF-4C66-E5CE03BF7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426A1E-EC88-BF21-2D04-AC89994392F2}"/>
              </a:ext>
            </a:extLst>
          </p:cNvPr>
          <p:cNvSpPr txBox="1"/>
          <p:nvPr/>
        </p:nvSpPr>
        <p:spPr>
          <a:xfrm>
            <a:off x="1688528" y="1901563"/>
            <a:ext cx="6804660" cy="2919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For hexadecimal number with n+1 digits:</a:t>
            </a:r>
          </a:p>
          <a:p>
            <a:pPr lvl="1">
              <a:lnSpc>
                <a:spcPct val="150000"/>
              </a:lnSpc>
            </a:pP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h</a:t>
            </a:r>
            <a:r>
              <a:rPr lang="en-US" sz="2000" b="1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n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... h</a:t>
            </a:r>
            <a:r>
              <a:rPr 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h</a:t>
            </a:r>
            <a:r>
              <a:rPr 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h</a:t>
            </a:r>
            <a:r>
              <a:rPr 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The decimal conversion is: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decimal = h</a:t>
            </a:r>
            <a:r>
              <a:rPr 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×16</a:t>
            </a:r>
            <a:r>
              <a:rPr lang="en-US" sz="2000" b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+ h</a:t>
            </a:r>
            <a:r>
              <a:rPr 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×16</a:t>
            </a:r>
            <a:r>
              <a:rPr lang="en-US" sz="2000" b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+ h</a:t>
            </a:r>
            <a:r>
              <a:rPr 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×16</a:t>
            </a:r>
            <a:r>
              <a:rPr lang="en-US" sz="2000" b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+ ... + h</a:t>
            </a:r>
            <a:r>
              <a:rPr 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n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×16</a:t>
            </a:r>
            <a:r>
              <a:rPr lang="en-US" sz="2000" b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n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Example:</a:t>
            </a:r>
          </a:p>
          <a:p>
            <a:pPr lvl="1">
              <a:lnSpc>
                <a:spcPct val="200000"/>
              </a:lnSpc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3B</a:t>
            </a:r>
            <a:r>
              <a:rPr 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16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   =     3x16</a:t>
            </a:r>
            <a:r>
              <a:rPr lang="en-US" sz="2000" b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    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+    11x16</a:t>
            </a:r>
            <a:r>
              <a:rPr lang="en-US" sz="2000" b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      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=      59</a:t>
            </a:r>
            <a:r>
              <a:rPr 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DDA0F-45CC-D086-192D-DD4E735A1A63}"/>
              </a:ext>
            </a:extLst>
          </p:cNvPr>
          <p:cNvSpPr txBox="1"/>
          <p:nvPr/>
        </p:nvSpPr>
        <p:spPr>
          <a:xfrm>
            <a:off x="2176208" y="186786"/>
            <a:ext cx="783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Hexadecimal to Decimal Conversion</a:t>
            </a:r>
          </a:p>
        </p:txBody>
      </p:sp>
    </p:spTree>
    <p:extLst>
      <p:ext uri="{BB962C8B-B14F-4D97-AF65-F5344CB8AC3E}">
        <p14:creationId xmlns:p14="http://schemas.microsoft.com/office/powerpoint/2010/main" val="150982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37F48-7FC5-139C-CFEA-3977DE3F1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4BE4DCB-89F9-D1F8-14A0-B1FBCF22C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98FC6F-9C5E-1A5B-5BE1-85BF2AC48738}"/>
              </a:ext>
            </a:extLst>
          </p:cNvPr>
          <p:cNvSpPr txBox="1"/>
          <p:nvPr/>
        </p:nvSpPr>
        <p:spPr>
          <a:xfrm>
            <a:off x="2145029" y="1060780"/>
            <a:ext cx="5844542" cy="1702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Divide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the number by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Keep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the integer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quotient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for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next iteration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Oxygen" panose="02000503000000000000" pitchFamily="2" charset="0"/>
              </a:rPr>
              <a:t>Extract the remainder digit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Repeat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the steps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until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the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quotient =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B9B99C-F598-B710-7B0B-2DB7CB43108C}"/>
              </a:ext>
            </a:extLst>
          </p:cNvPr>
          <p:cNvSpPr txBox="1"/>
          <p:nvPr/>
        </p:nvSpPr>
        <p:spPr>
          <a:xfrm>
            <a:off x="2176208" y="186786"/>
            <a:ext cx="783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Extracting the Digits from a Decimal Number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0CF477-6570-ECE6-79D5-A441B5723EC3}"/>
              </a:ext>
            </a:extLst>
          </p:cNvPr>
          <p:cNvSpPr txBox="1"/>
          <p:nvPr/>
        </p:nvSpPr>
        <p:spPr>
          <a:xfrm>
            <a:off x="2011678" y="3078480"/>
            <a:ext cx="2987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Example 9452</a:t>
            </a:r>
            <a:r>
              <a:rPr 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883FD21-AB6F-F179-D7A0-D1C6C9172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748228"/>
              </p:ext>
            </p:extLst>
          </p:nvPr>
        </p:nvGraphicFramePr>
        <p:xfrm>
          <a:off x="2423158" y="3516690"/>
          <a:ext cx="3925278" cy="2132807"/>
        </p:xfrm>
        <a:graphic>
          <a:graphicData uri="http://schemas.openxmlformats.org/drawingml/2006/table">
            <a:tbl>
              <a:tblPr/>
              <a:tblGrid>
                <a:gridCol w="1297745">
                  <a:extLst>
                    <a:ext uri="{9D8B030D-6E8A-4147-A177-3AD203B41FA5}">
                      <a16:colId xmlns:a16="http://schemas.microsoft.com/office/drawing/2014/main" val="3380302017"/>
                    </a:ext>
                  </a:extLst>
                </a:gridCol>
                <a:gridCol w="881185">
                  <a:extLst>
                    <a:ext uri="{9D8B030D-6E8A-4147-A177-3AD203B41FA5}">
                      <a16:colId xmlns:a16="http://schemas.microsoft.com/office/drawing/2014/main" val="3110876398"/>
                    </a:ext>
                  </a:extLst>
                </a:gridCol>
                <a:gridCol w="1073443">
                  <a:extLst>
                    <a:ext uri="{9D8B030D-6E8A-4147-A177-3AD203B41FA5}">
                      <a16:colId xmlns:a16="http://schemas.microsoft.com/office/drawing/2014/main" val="2910702922"/>
                    </a:ext>
                  </a:extLst>
                </a:gridCol>
                <a:gridCol w="672905">
                  <a:extLst>
                    <a:ext uri="{9D8B030D-6E8A-4147-A177-3AD203B41FA5}">
                      <a16:colId xmlns:a16="http://schemas.microsoft.com/office/drawing/2014/main" val="2568226663"/>
                    </a:ext>
                  </a:extLst>
                </a:gridCol>
              </a:tblGrid>
              <a:tr h="7076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  <a:t>Division by 10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  <a:t>Quotient</a:t>
                      </a:r>
                      <a:br>
                        <a:rPr lang="en-US" sz="1200" b="1" i="0" u="none" strike="noStrike" dirty="0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</a:br>
                      <a:r>
                        <a:rPr lang="en-US" sz="1200" b="1" i="0" u="none" strike="noStrike" dirty="0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  <a:t>(Integer)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Remainder</a:t>
                      </a:r>
                      <a:br>
                        <a:rPr lang="en-US" dirty="0">
                          <a:solidFill>
                            <a:srgbClr val="C00000"/>
                          </a:solidFill>
                        </a:rPr>
                      </a:b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Extracted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  <a:t>Digit #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603468"/>
                  </a:ext>
                </a:extLst>
              </a:tr>
              <a:tr h="3543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9452/10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945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662781"/>
                  </a:ext>
                </a:extLst>
              </a:tr>
              <a:tr h="3543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945/10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94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194148"/>
                  </a:ext>
                </a:extLst>
              </a:tr>
              <a:tr h="3543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94/10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9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354178"/>
                  </a:ext>
                </a:extLst>
              </a:tr>
              <a:tr h="362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9/10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9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3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2743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897E997-F6F7-D106-2AB1-35BF3FEBD768}"/>
              </a:ext>
            </a:extLst>
          </p:cNvPr>
          <p:cNvSpPr txBox="1"/>
          <p:nvPr/>
        </p:nvSpPr>
        <p:spPr>
          <a:xfrm>
            <a:off x="1897380" y="5803240"/>
            <a:ext cx="63398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Above is used to convert Decimal</a:t>
            </a:r>
            <a:r>
              <a:rPr 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numbers </a:t>
            </a:r>
          </a:p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to other systems (Binary</a:t>
            </a:r>
            <a:r>
              <a:rPr 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/Hex</a:t>
            </a:r>
            <a:r>
              <a:rPr 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16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)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00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477EF-8F42-8DA4-1DED-6CF907A54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1B91AEA-60F6-D1CC-0E92-2FADD06FA184}"/>
              </a:ext>
            </a:extLst>
          </p:cNvPr>
          <p:cNvSpPr txBox="1"/>
          <p:nvPr/>
        </p:nvSpPr>
        <p:spPr>
          <a:xfrm>
            <a:off x="2176208" y="186786"/>
            <a:ext cx="783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Decimal to Hexadecimal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1E283C-44B9-F4D0-4744-52E3738E00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0EF3B9-E2C4-6EF2-E272-4FBC731DCB49}"/>
              </a:ext>
            </a:extLst>
          </p:cNvPr>
          <p:cNvSpPr txBox="1"/>
          <p:nvPr/>
        </p:nvSpPr>
        <p:spPr>
          <a:xfrm>
            <a:off x="2705098" y="2796540"/>
            <a:ext cx="2987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Convert 7562</a:t>
            </a:r>
            <a:r>
              <a:rPr 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 to Hex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DE309D-8E14-8B52-739B-42DCFD425FA8}"/>
              </a:ext>
            </a:extLst>
          </p:cNvPr>
          <p:cNvSpPr txBox="1"/>
          <p:nvPr/>
        </p:nvSpPr>
        <p:spPr>
          <a:xfrm>
            <a:off x="2705098" y="563526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Therefore 7562</a:t>
            </a:r>
            <a:r>
              <a:rPr lang="en-US" baseline="-25000" dirty="0"/>
              <a:t>10</a:t>
            </a:r>
            <a:r>
              <a:rPr lang="en-US" dirty="0"/>
              <a:t> = 1D8A</a:t>
            </a:r>
            <a:r>
              <a:rPr lang="en-US" baseline="-25000" dirty="0"/>
              <a:t>16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EB8300D-651D-2954-189E-C24A0455A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395075"/>
              </p:ext>
            </p:extLst>
          </p:nvPr>
        </p:nvGraphicFramePr>
        <p:xfrm>
          <a:off x="3116578" y="3234750"/>
          <a:ext cx="4998721" cy="2132807"/>
        </p:xfrm>
        <a:graphic>
          <a:graphicData uri="http://schemas.openxmlformats.org/drawingml/2006/table">
            <a:tbl>
              <a:tblPr/>
              <a:tblGrid>
                <a:gridCol w="1297745">
                  <a:extLst>
                    <a:ext uri="{9D8B030D-6E8A-4147-A177-3AD203B41FA5}">
                      <a16:colId xmlns:a16="http://schemas.microsoft.com/office/drawing/2014/main" val="3380302017"/>
                    </a:ext>
                  </a:extLst>
                </a:gridCol>
                <a:gridCol w="881185">
                  <a:extLst>
                    <a:ext uri="{9D8B030D-6E8A-4147-A177-3AD203B41FA5}">
                      <a16:colId xmlns:a16="http://schemas.microsoft.com/office/drawing/2014/main" val="3110876398"/>
                    </a:ext>
                  </a:extLst>
                </a:gridCol>
                <a:gridCol w="1073443">
                  <a:extLst>
                    <a:ext uri="{9D8B030D-6E8A-4147-A177-3AD203B41FA5}">
                      <a16:colId xmlns:a16="http://schemas.microsoft.com/office/drawing/2014/main" val="2910702922"/>
                    </a:ext>
                  </a:extLst>
                </a:gridCol>
                <a:gridCol w="1073443">
                  <a:extLst>
                    <a:ext uri="{9D8B030D-6E8A-4147-A177-3AD203B41FA5}">
                      <a16:colId xmlns:a16="http://schemas.microsoft.com/office/drawing/2014/main" val="2962816907"/>
                    </a:ext>
                  </a:extLst>
                </a:gridCol>
                <a:gridCol w="672905">
                  <a:extLst>
                    <a:ext uri="{9D8B030D-6E8A-4147-A177-3AD203B41FA5}">
                      <a16:colId xmlns:a16="http://schemas.microsoft.com/office/drawing/2014/main" val="2568226663"/>
                    </a:ext>
                  </a:extLst>
                </a:gridCol>
              </a:tblGrid>
              <a:tr h="7076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  <a:t>Division by 16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  <a:t>Quotient</a:t>
                      </a:r>
                      <a:br>
                        <a:rPr lang="en-US" sz="1200" b="1" i="0" u="none" strike="noStrike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</a:br>
                      <a:r>
                        <a:rPr lang="en-US" sz="1200" b="1" i="0" u="none" strike="noStrike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  <a:t>(Integer)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  <a:t>Remainder</a:t>
                      </a:r>
                      <a:br>
                        <a:rPr lang="en-US" sz="1200" b="1" i="0" u="none" strike="noStrike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</a:br>
                      <a:r>
                        <a:rPr lang="en-US" sz="1200" b="1" i="0" u="none" strike="noStrike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  <a:t>(Decimal)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Remainder</a:t>
                      </a:r>
                      <a:br>
                        <a:rPr lang="en-US" dirty="0">
                          <a:solidFill>
                            <a:srgbClr val="C00000"/>
                          </a:solidFill>
                        </a:rPr>
                      </a:b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(Hex)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  <a:t>Digit #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603468"/>
                  </a:ext>
                </a:extLst>
              </a:tr>
              <a:tr h="3543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7562/16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472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10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A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662781"/>
                  </a:ext>
                </a:extLst>
              </a:tr>
              <a:tr h="3543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472/16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29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8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194148"/>
                  </a:ext>
                </a:extLst>
              </a:tr>
              <a:tr h="3543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29/16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13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354178"/>
                  </a:ext>
                </a:extLst>
              </a:tr>
              <a:tr h="362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16/1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3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2743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B7ACC3C-8D00-15C9-6EF9-D64C25993FB9}"/>
              </a:ext>
            </a:extLst>
          </p:cNvPr>
          <p:cNvSpPr txBox="1"/>
          <p:nvPr/>
        </p:nvSpPr>
        <p:spPr>
          <a:xfrm>
            <a:off x="2693667" y="979035"/>
            <a:ext cx="5844542" cy="1702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Divide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the number by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16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Keep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the integer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quotient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for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next iteration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Oxygen" panose="02000503000000000000" pitchFamily="2" charset="0"/>
              </a:rPr>
              <a:t>Extract the remainder Hexadecimal digit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Repeat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the steps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until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the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quotient = 0</a:t>
            </a:r>
          </a:p>
        </p:txBody>
      </p:sp>
    </p:spTree>
    <p:extLst>
      <p:ext uri="{BB962C8B-B14F-4D97-AF65-F5344CB8AC3E}">
        <p14:creationId xmlns:p14="http://schemas.microsoft.com/office/powerpoint/2010/main" val="379376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55D06-6985-13B1-2D65-4877E45F9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CCE8E3-638E-3CAF-76E4-C09940068C3F}"/>
              </a:ext>
            </a:extLst>
          </p:cNvPr>
          <p:cNvSpPr txBox="1"/>
          <p:nvPr/>
        </p:nvSpPr>
        <p:spPr>
          <a:xfrm>
            <a:off x="2176208" y="186786"/>
            <a:ext cx="783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 cap="small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Decimal to Binary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CCC53B-6D3E-CC55-BB21-A68BD1E37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0D1582-DB6A-F4A6-5C52-B07B9632408D}"/>
              </a:ext>
            </a:extLst>
          </p:cNvPr>
          <p:cNvSpPr txBox="1"/>
          <p:nvPr/>
        </p:nvSpPr>
        <p:spPr>
          <a:xfrm>
            <a:off x="3047998" y="3040380"/>
            <a:ext cx="2987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Convert 13</a:t>
            </a:r>
            <a:r>
              <a:rPr 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 to binary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71AF9A2-7061-83BA-C381-7A2671463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866554"/>
              </p:ext>
            </p:extLst>
          </p:nvPr>
        </p:nvGraphicFramePr>
        <p:xfrm>
          <a:off x="3177540" y="3474720"/>
          <a:ext cx="3985260" cy="2075598"/>
        </p:xfrm>
        <a:graphic>
          <a:graphicData uri="http://schemas.openxmlformats.org/drawingml/2006/table">
            <a:tbl>
              <a:tblPr/>
              <a:tblGrid>
                <a:gridCol w="1322619">
                  <a:extLst>
                    <a:ext uri="{9D8B030D-6E8A-4147-A177-3AD203B41FA5}">
                      <a16:colId xmlns:a16="http://schemas.microsoft.com/office/drawing/2014/main" val="4006485176"/>
                    </a:ext>
                  </a:extLst>
                </a:gridCol>
                <a:gridCol w="957159">
                  <a:extLst>
                    <a:ext uri="{9D8B030D-6E8A-4147-A177-3AD203B41FA5}">
                      <a16:colId xmlns:a16="http://schemas.microsoft.com/office/drawing/2014/main" val="2191968988"/>
                    </a:ext>
                  </a:extLst>
                </a:gridCol>
                <a:gridCol w="1165993">
                  <a:extLst>
                    <a:ext uri="{9D8B030D-6E8A-4147-A177-3AD203B41FA5}">
                      <a16:colId xmlns:a16="http://schemas.microsoft.com/office/drawing/2014/main" val="1530415733"/>
                    </a:ext>
                  </a:extLst>
                </a:gridCol>
                <a:gridCol w="539489">
                  <a:extLst>
                    <a:ext uri="{9D8B030D-6E8A-4147-A177-3AD203B41FA5}">
                      <a16:colId xmlns:a16="http://schemas.microsoft.com/office/drawing/2014/main" val="102520075"/>
                    </a:ext>
                  </a:extLst>
                </a:gridCol>
              </a:tblGrid>
              <a:tr h="3784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  <a:t>Division by 2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  <a:t>Quotient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Remainder (Binary)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  <a:t>Bit #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732985"/>
                  </a:ext>
                </a:extLst>
              </a:tr>
              <a:tr h="3784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13/2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6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667880"/>
                  </a:ext>
                </a:extLst>
              </a:tr>
              <a:tr h="3784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6/2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3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390085"/>
                  </a:ext>
                </a:extLst>
              </a:tr>
              <a:tr h="3784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3/2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679277"/>
                  </a:ext>
                </a:extLst>
              </a:tr>
              <a:tr h="3867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1/2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3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66003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3761BDC-B0A5-32D9-559E-617AC6D3F6A4}"/>
              </a:ext>
            </a:extLst>
          </p:cNvPr>
          <p:cNvSpPr txBox="1"/>
          <p:nvPr/>
        </p:nvSpPr>
        <p:spPr>
          <a:xfrm>
            <a:off x="3070858" y="571908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Therefore 13</a:t>
            </a:r>
            <a:r>
              <a:rPr lang="en-US" baseline="-25000" dirty="0"/>
              <a:t>10</a:t>
            </a:r>
            <a:r>
              <a:rPr lang="en-US" dirty="0"/>
              <a:t> = 1101</a:t>
            </a:r>
            <a:r>
              <a:rPr lang="en-US" baseline="-25000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8193E7-9311-BBE4-CE8B-BF4A31F27333}"/>
              </a:ext>
            </a:extLst>
          </p:cNvPr>
          <p:cNvSpPr txBox="1"/>
          <p:nvPr/>
        </p:nvSpPr>
        <p:spPr>
          <a:xfrm>
            <a:off x="2823207" y="1152717"/>
            <a:ext cx="5844542" cy="1702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Divide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the number by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Keep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the integer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quotient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for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next iteration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Oxygen" panose="02000503000000000000" pitchFamily="2" charset="0"/>
              </a:rPr>
              <a:t>Extract the remainder Binary digit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Repeat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the steps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until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the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quotient = 0</a:t>
            </a:r>
          </a:p>
        </p:txBody>
      </p:sp>
    </p:spTree>
    <p:extLst>
      <p:ext uri="{BB962C8B-B14F-4D97-AF65-F5344CB8AC3E}">
        <p14:creationId xmlns:p14="http://schemas.microsoft.com/office/powerpoint/2010/main" val="208854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C66C4-12DF-D3D0-CE78-6737FDF3C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E7B7176-9D5B-5DF5-E9F8-C12C52618DAF}"/>
              </a:ext>
            </a:extLst>
          </p:cNvPr>
          <p:cNvSpPr txBox="1"/>
          <p:nvPr/>
        </p:nvSpPr>
        <p:spPr>
          <a:xfrm>
            <a:off x="2176208" y="186786"/>
            <a:ext cx="783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Digital Logic Gates</a:t>
            </a:r>
          </a:p>
        </p:txBody>
      </p:sp>
      <p:sp>
        <p:nvSpPr>
          <p:cNvPr id="2" name="Flowchart: Delay 1">
            <a:extLst>
              <a:ext uri="{FF2B5EF4-FFF2-40B4-BE49-F238E27FC236}">
                <a16:creationId xmlns:a16="http://schemas.microsoft.com/office/drawing/2014/main" id="{D44A1401-67B9-9E27-E4C8-B2541AB191C4}"/>
              </a:ext>
            </a:extLst>
          </p:cNvPr>
          <p:cNvSpPr/>
          <p:nvPr/>
        </p:nvSpPr>
        <p:spPr>
          <a:xfrm>
            <a:off x="2887980" y="961655"/>
            <a:ext cx="1028700" cy="1127760"/>
          </a:xfrm>
          <a:prstGeom prst="flowChartDelay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Oxygen" panose="02000503000000000000" pitchFamily="2" charset="0"/>
              </a:rPr>
              <a:t>AND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68521B-151E-E68B-F239-EC20CCF9ACF3}"/>
              </a:ext>
            </a:extLst>
          </p:cNvPr>
          <p:cNvCxnSpPr>
            <a:cxnSpLocks/>
          </p:cNvCxnSpPr>
          <p:nvPr/>
        </p:nvCxnSpPr>
        <p:spPr>
          <a:xfrm flipH="1">
            <a:off x="2093359" y="1228355"/>
            <a:ext cx="79462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1C2F94-1FCC-C8C4-7EBC-D530C4C87CB2}"/>
              </a:ext>
            </a:extLst>
          </p:cNvPr>
          <p:cNvCxnSpPr>
            <a:cxnSpLocks/>
          </p:cNvCxnSpPr>
          <p:nvPr/>
        </p:nvCxnSpPr>
        <p:spPr>
          <a:xfrm flipH="1">
            <a:off x="2093359" y="1815095"/>
            <a:ext cx="79462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95EB83-1E75-07FD-1142-2FFA84E852B3}"/>
              </a:ext>
            </a:extLst>
          </p:cNvPr>
          <p:cNvCxnSpPr>
            <a:cxnSpLocks/>
          </p:cNvCxnSpPr>
          <p:nvPr/>
        </p:nvCxnSpPr>
        <p:spPr>
          <a:xfrm flipH="1">
            <a:off x="3916680" y="1525535"/>
            <a:ext cx="82296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2A420B0-0134-5168-FDA2-B28E481C87BE}"/>
              </a:ext>
            </a:extLst>
          </p:cNvPr>
          <p:cNvSpPr txBox="1"/>
          <p:nvPr/>
        </p:nvSpPr>
        <p:spPr>
          <a:xfrm>
            <a:off x="2019300" y="912661"/>
            <a:ext cx="8534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Input 1</a:t>
            </a:r>
            <a:endParaRPr lang="en-US" sz="1600" b="1" dirty="0">
              <a:latin typeface="Oxygen" panose="02000503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E00833-A5D8-8AE3-3877-F72316EAE824}"/>
              </a:ext>
            </a:extLst>
          </p:cNvPr>
          <p:cNvSpPr txBox="1"/>
          <p:nvPr/>
        </p:nvSpPr>
        <p:spPr>
          <a:xfrm>
            <a:off x="2019300" y="1502676"/>
            <a:ext cx="8534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Input 2</a:t>
            </a:r>
            <a:endParaRPr lang="en-US" sz="1600" b="1" dirty="0">
              <a:latin typeface="Oxygen" panose="02000503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833C32-3FAB-EEFC-16ED-8E7C9587D04F}"/>
              </a:ext>
            </a:extLst>
          </p:cNvPr>
          <p:cNvSpPr txBox="1"/>
          <p:nvPr/>
        </p:nvSpPr>
        <p:spPr>
          <a:xfrm>
            <a:off x="3977640" y="1202221"/>
            <a:ext cx="9829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Output</a:t>
            </a:r>
            <a:endParaRPr lang="en-US" sz="1600" b="1" dirty="0">
              <a:latin typeface="Oxygen" panose="02000503000000000000" pitchFamily="2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5C0750A-C305-C819-1B35-28F2B6B57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056" y="2182454"/>
            <a:ext cx="2105563" cy="1246545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C4E2354-463F-2D3B-8F01-4767F05858D7}"/>
              </a:ext>
            </a:extLst>
          </p:cNvPr>
          <p:cNvCxnSpPr>
            <a:cxnSpLocks/>
          </p:cNvCxnSpPr>
          <p:nvPr/>
        </p:nvCxnSpPr>
        <p:spPr>
          <a:xfrm flipH="1">
            <a:off x="6253879" y="1220735"/>
            <a:ext cx="79462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8EBF14-731D-3B9F-5C67-12365DB82B19}"/>
              </a:ext>
            </a:extLst>
          </p:cNvPr>
          <p:cNvCxnSpPr>
            <a:cxnSpLocks/>
          </p:cNvCxnSpPr>
          <p:nvPr/>
        </p:nvCxnSpPr>
        <p:spPr>
          <a:xfrm flipH="1">
            <a:off x="6253879" y="1807475"/>
            <a:ext cx="79462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AE61FD6-4B8D-176A-A80F-C6A1ABA3F74C}"/>
              </a:ext>
            </a:extLst>
          </p:cNvPr>
          <p:cNvCxnSpPr>
            <a:cxnSpLocks/>
          </p:cNvCxnSpPr>
          <p:nvPr/>
        </p:nvCxnSpPr>
        <p:spPr>
          <a:xfrm flipH="1">
            <a:off x="8046720" y="1517915"/>
            <a:ext cx="82296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F290DBC-2128-9123-09FD-975F3F3C4088}"/>
              </a:ext>
            </a:extLst>
          </p:cNvPr>
          <p:cNvSpPr txBox="1"/>
          <p:nvPr/>
        </p:nvSpPr>
        <p:spPr>
          <a:xfrm>
            <a:off x="6179820" y="905041"/>
            <a:ext cx="8534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Input 1</a:t>
            </a:r>
            <a:endParaRPr lang="en-US" sz="1600" b="1" dirty="0">
              <a:latin typeface="Oxygen" panose="02000503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BA1F6B-4087-6410-E78D-052678C5A756}"/>
              </a:ext>
            </a:extLst>
          </p:cNvPr>
          <p:cNvSpPr txBox="1"/>
          <p:nvPr/>
        </p:nvSpPr>
        <p:spPr>
          <a:xfrm>
            <a:off x="6179820" y="1495056"/>
            <a:ext cx="8534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Input 2</a:t>
            </a:r>
            <a:endParaRPr lang="en-US" sz="1600" b="1" dirty="0">
              <a:latin typeface="Oxygen" panose="02000503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8A29C0-1145-1292-6E74-8B8DD1A78D07}"/>
              </a:ext>
            </a:extLst>
          </p:cNvPr>
          <p:cNvSpPr txBox="1"/>
          <p:nvPr/>
        </p:nvSpPr>
        <p:spPr>
          <a:xfrm>
            <a:off x="8122920" y="1194601"/>
            <a:ext cx="9829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Output</a:t>
            </a:r>
            <a:endParaRPr lang="en-US" sz="1600" b="1" dirty="0">
              <a:latin typeface="Oxygen" panose="02000503000000000000" pitchFamily="2" charset="0"/>
            </a:endParaRPr>
          </a:p>
        </p:txBody>
      </p:sp>
      <p:sp>
        <p:nvSpPr>
          <p:cNvPr id="33" name="Flowchart: Stored Data 32">
            <a:extLst>
              <a:ext uri="{FF2B5EF4-FFF2-40B4-BE49-F238E27FC236}">
                <a16:creationId xmlns:a16="http://schemas.microsoft.com/office/drawing/2014/main" id="{434D3859-F0BF-0849-4974-D9736707C0DD}"/>
              </a:ext>
            </a:extLst>
          </p:cNvPr>
          <p:cNvSpPr/>
          <p:nvPr/>
        </p:nvSpPr>
        <p:spPr>
          <a:xfrm flipH="1">
            <a:off x="6897516" y="961655"/>
            <a:ext cx="1156823" cy="1127760"/>
          </a:xfrm>
          <a:prstGeom prst="flowChartOnlineStorag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Oxygen" panose="02000503000000000000" pitchFamily="2" charset="0"/>
              </a:rPr>
              <a:t>OR</a:t>
            </a:r>
          </a:p>
        </p:txBody>
      </p:sp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6F7A595D-D0ED-DF48-CBCB-7969E9A43F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072706"/>
              </p:ext>
            </p:extLst>
          </p:nvPr>
        </p:nvGraphicFramePr>
        <p:xfrm>
          <a:off x="6457928" y="2177709"/>
          <a:ext cx="2145052" cy="1267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547871" imgH="914400" progId="Excel.Sheet.12">
                  <p:embed/>
                </p:oleObj>
              </mc:Choice>
              <mc:Fallback>
                <p:oleObj name="Worksheet" r:id="rId4" imgW="1547871" imgH="914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57928" y="2177709"/>
                        <a:ext cx="2145052" cy="1267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FACE9D1-0D3A-70A5-3CCF-9D8986815CEA}"/>
              </a:ext>
            </a:extLst>
          </p:cNvPr>
          <p:cNvCxnSpPr>
            <a:cxnSpLocks/>
          </p:cNvCxnSpPr>
          <p:nvPr/>
        </p:nvCxnSpPr>
        <p:spPr>
          <a:xfrm flipH="1">
            <a:off x="2108599" y="4290769"/>
            <a:ext cx="79462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0744D30-2A81-2E3D-608A-55825CB84B50}"/>
              </a:ext>
            </a:extLst>
          </p:cNvPr>
          <p:cNvCxnSpPr>
            <a:cxnSpLocks/>
          </p:cNvCxnSpPr>
          <p:nvPr/>
        </p:nvCxnSpPr>
        <p:spPr>
          <a:xfrm flipH="1">
            <a:off x="2108599" y="4877509"/>
            <a:ext cx="79462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A41C372-03FB-73ED-BF9B-8104B7FCB715}"/>
              </a:ext>
            </a:extLst>
          </p:cNvPr>
          <p:cNvCxnSpPr>
            <a:cxnSpLocks/>
          </p:cNvCxnSpPr>
          <p:nvPr/>
        </p:nvCxnSpPr>
        <p:spPr>
          <a:xfrm flipH="1">
            <a:off x="3901440" y="4587949"/>
            <a:ext cx="82296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3024A7E-82FF-84F5-F43E-BA50665A7F4E}"/>
              </a:ext>
            </a:extLst>
          </p:cNvPr>
          <p:cNvSpPr txBox="1"/>
          <p:nvPr/>
        </p:nvSpPr>
        <p:spPr>
          <a:xfrm>
            <a:off x="1973580" y="3975075"/>
            <a:ext cx="8534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Input 1</a:t>
            </a:r>
            <a:endParaRPr lang="en-US" sz="1600" b="1" dirty="0">
              <a:latin typeface="Oxygen" panose="02000503000000000000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28B958-0A4C-74B5-0A3D-464435675491}"/>
              </a:ext>
            </a:extLst>
          </p:cNvPr>
          <p:cNvSpPr txBox="1"/>
          <p:nvPr/>
        </p:nvSpPr>
        <p:spPr>
          <a:xfrm>
            <a:off x="1988820" y="4565090"/>
            <a:ext cx="8534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Input 2</a:t>
            </a:r>
            <a:endParaRPr lang="en-US" sz="1600" b="1" dirty="0">
              <a:latin typeface="Oxygen" panose="02000503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B2F74D-09D4-DD69-5220-CA794E94D7D3}"/>
              </a:ext>
            </a:extLst>
          </p:cNvPr>
          <p:cNvSpPr txBox="1"/>
          <p:nvPr/>
        </p:nvSpPr>
        <p:spPr>
          <a:xfrm>
            <a:off x="3977640" y="4264635"/>
            <a:ext cx="9829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Output</a:t>
            </a:r>
            <a:endParaRPr lang="en-US" sz="1600" b="1" dirty="0">
              <a:latin typeface="Oxygen" panose="02000503000000000000" pitchFamily="2" charset="0"/>
            </a:endParaRPr>
          </a:p>
        </p:txBody>
      </p:sp>
      <p:sp>
        <p:nvSpPr>
          <p:cNvPr id="43" name="Flowchart: Stored Data 42">
            <a:extLst>
              <a:ext uri="{FF2B5EF4-FFF2-40B4-BE49-F238E27FC236}">
                <a16:creationId xmlns:a16="http://schemas.microsoft.com/office/drawing/2014/main" id="{5CA749F9-0D3A-6B28-D0C8-C0D5A8AF3109}"/>
              </a:ext>
            </a:extLst>
          </p:cNvPr>
          <p:cNvSpPr/>
          <p:nvPr/>
        </p:nvSpPr>
        <p:spPr>
          <a:xfrm flipH="1">
            <a:off x="2880356" y="4031689"/>
            <a:ext cx="1028701" cy="1127760"/>
          </a:xfrm>
          <a:prstGeom prst="flowChartOnlineStorag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Oxygen" panose="02000503000000000000" pitchFamily="2" charset="0"/>
              </a:rPr>
              <a:t>XOR</a:t>
            </a:r>
          </a:p>
        </p:txBody>
      </p:sp>
      <p:sp>
        <p:nvSpPr>
          <p:cNvPr id="45" name="Block Arc 44">
            <a:extLst>
              <a:ext uri="{FF2B5EF4-FFF2-40B4-BE49-F238E27FC236}">
                <a16:creationId xmlns:a16="http://schemas.microsoft.com/office/drawing/2014/main" id="{35835989-4E51-2F23-AC69-582D1B856C10}"/>
              </a:ext>
            </a:extLst>
          </p:cNvPr>
          <p:cNvSpPr/>
          <p:nvPr/>
        </p:nvSpPr>
        <p:spPr>
          <a:xfrm rot="5400000">
            <a:off x="2230537" y="4377855"/>
            <a:ext cx="1081278" cy="420189"/>
          </a:xfrm>
          <a:prstGeom prst="blockArc">
            <a:avLst>
              <a:gd name="adj1" fmla="val 10800000"/>
              <a:gd name="adj2" fmla="val 21419108"/>
              <a:gd name="adj3" fmla="val 908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46" name="Object 45">
            <a:extLst>
              <a:ext uri="{FF2B5EF4-FFF2-40B4-BE49-F238E27FC236}">
                <a16:creationId xmlns:a16="http://schemas.microsoft.com/office/drawing/2014/main" id="{D4EB5976-2C15-889E-E1D1-475162A0CB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481786"/>
              </p:ext>
            </p:extLst>
          </p:nvPr>
        </p:nvGraphicFramePr>
        <p:xfrm>
          <a:off x="2261630" y="5226958"/>
          <a:ext cx="2266152" cy="1338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1547871" imgH="914400" progId="Excel.Sheet.12">
                  <p:embed/>
                </p:oleObj>
              </mc:Choice>
              <mc:Fallback>
                <p:oleObj name="Worksheet" r:id="rId6" imgW="1547871" imgH="914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61630" y="5226958"/>
                        <a:ext cx="2266152" cy="13387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" name="Picture 46">
            <a:extLst>
              <a:ext uri="{FF2B5EF4-FFF2-40B4-BE49-F238E27FC236}">
                <a16:creationId xmlns:a16="http://schemas.microsoft.com/office/drawing/2014/main" id="{32742F51-F438-9177-2DA3-D8C6337C91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829A585-78AE-519E-9CC4-3848221B1FE8}"/>
              </a:ext>
            </a:extLst>
          </p:cNvPr>
          <p:cNvCxnSpPr>
            <a:cxnSpLocks/>
          </p:cNvCxnSpPr>
          <p:nvPr/>
        </p:nvCxnSpPr>
        <p:spPr>
          <a:xfrm flipH="1">
            <a:off x="6326269" y="4587949"/>
            <a:ext cx="79462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67C99ED-612E-8147-6F08-4CBAA0FB32CE}"/>
              </a:ext>
            </a:extLst>
          </p:cNvPr>
          <p:cNvCxnSpPr>
            <a:cxnSpLocks/>
          </p:cNvCxnSpPr>
          <p:nvPr/>
        </p:nvCxnSpPr>
        <p:spPr>
          <a:xfrm flipH="1">
            <a:off x="8107680" y="4595569"/>
            <a:ext cx="82296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D6F09CE-E889-A2C0-54D7-0AC2A1A9A146}"/>
              </a:ext>
            </a:extLst>
          </p:cNvPr>
          <p:cNvSpPr txBox="1"/>
          <p:nvPr/>
        </p:nvSpPr>
        <p:spPr>
          <a:xfrm>
            <a:off x="6191250" y="4272255"/>
            <a:ext cx="8534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Input</a:t>
            </a:r>
            <a:endParaRPr lang="en-US" sz="1600" b="1" dirty="0">
              <a:latin typeface="Oxygen" panose="02000503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A62884-0BFF-0BB6-66F0-E408FF94DF2B}"/>
              </a:ext>
            </a:extLst>
          </p:cNvPr>
          <p:cNvSpPr txBox="1"/>
          <p:nvPr/>
        </p:nvSpPr>
        <p:spPr>
          <a:xfrm>
            <a:off x="8183880" y="4272255"/>
            <a:ext cx="9829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Output</a:t>
            </a:r>
            <a:endParaRPr lang="en-US" sz="1600" b="1" dirty="0">
              <a:latin typeface="Oxygen" panose="02000503000000000000" pitchFamily="2" charset="0"/>
            </a:endParaRP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746F960A-42D8-4EEB-FC4E-0FCBE9E5AF28}"/>
              </a:ext>
            </a:extLst>
          </p:cNvPr>
          <p:cNvSpPr/>
          <p:nvPr/>
        </p:nvSpPr>
        <p:spPr>
          <a:xfrm rot="5400000">
            <a:off x="6992308" y="4177427"/>
            <a:ext cx="1110603" cy="85344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669A928-ED02-ED61-0B3C-7EB10B8D4DC5}"/>
              </a:ext>
            </a:extLst>
          </p:cNvPr>
          <p:cNvSpPr txBox="1"/>
          <p:nvPr/>
        </p:nvSpPr>
        <p:spPr>
          <a:xfrm>
            <a:off x="7164335" y="441090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NOT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189F20A-0AEF-936D-D68F-798FA318A3BB}"/>
              </a:ext>
            </a:extLst>
          </p:cNvPr>
          <p:cNvSpPr/>
          <p:nvPr/>
        </p:nvSpPr>
        <p:spPr>
          <a:xfrm>
            <a:off x="7882034" y="4418523"/>
            <a:ext cx="381000" cy="3693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9" name="Object 58">
            <a:extLst>
              <a:ext uri="{FF2B5EF4-FFF2-40B4-BE49-F238E27FC236}">
                <a16:creationId xmlns:a16="http://schemas.microsoft.com/office/drawing/2014/main" id="{30F7F94F-8CFF-80AD-9EA3-76D1E15CA3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969316"/>
              </p:ext>
            </p:extLst>
          </p:nvPr>
        </p:nvGraphicFramePr>
        <p:xfrm>
          <a:off x="6457928" y="5221468"/>
          <a:ext cx="1513093" cy="808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9" imgW="1033361" imgH="552581" progId="Excel.Sheet.12">
                  <p:embed/>
                </p:oleObj>
              </mc:Choice>
              <mc:Fallback>
                <p:oleObj name="Worksheet" r:id="rId9" imgW="1033361" imgH="55258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57928" y="5221468"/>
                        <a:ext cx="1513093" cy="8088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125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/>
      <p:bldP spid="16" grpId="0"/>
      <p:bldP spid="20" grpId="0"/>
      <p:bldP spid="28" grpId="0"/>
      <p:bldP spid="29" grpId="0"/>
      <p:bldP spid="30" grpId="0"/>
      <p:bldP spid="33" grpId="0" animBg="1"/>
      <p:bldP spid="40" grpId="0"/>
      <p:bldP spid="41" grpId="0"/>
      <p:bldP spid="42" grpId="0"/>
      <p:bldP spid="43" grpId="0" animBg="1"/>
      <p:bldP spid="45" grpId="0" animBg="1"/>
      <p:bldP spid="51" grpId="0"/>
      <p:bldP spid="53" grpId="0"/>
      <p:bldP spid="56" grpId="0" animBg="1"/>
      <p:bldP spid="57" grpId="0"/>
      <p:bldP spid="5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D7342-7418-1647-F659-19024FCFE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6025508-B23A-257D-0C8E-30263DEA9CC4}"/>
              </a:ext>
            </a:extLst>
          </p:cNvPr>
          <p:cNvSpPr txBox="1"/>
          <p:nvPr/>
        </p:nvSpPr>
        <p:spPr>
          <a:xfrm>
            <a:off x="2176208" y="186786"/>
            <a:ext cx="783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Adder Circuit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9CE910E-FA84-C847-4342-BA90DA297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123BEE0-BD18-C593-219F-2BD48E6C37ED}"/>
              </a:ext>
            </a:extLst>
          </p:cNvPr>
          <p:cNvCxnSpPr>
            <a:cxnSpLocks/>
          </p:cNvCxnSpPr>
          <p:nvPr/>
        </p:nvCxnSpPr>
        <p:spPr>
          <a:xfrm flipH="1">
            <a:off x="732977" y="1870245"/>
            <a:ext cx="161864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8A1292-1B74-F1D3-F05D-7FB5EC799932}"/>
              </a:ext>
            </a:extLst>
          </p:cNvPr>
          <p:cNvCxnSpPr>
            <a:cxnSpLocks/>
          </p:cNvCxnSpPr>
          <p:nvPr/>
        </p:nvCxnSpPr>
        <p:spPr>
          <a:xfrm flipH="1">
            <a:off x="732977" y="2456985"/>
            <a:ext cx="161864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8E336F-BE66-BD64-BABD-B34CDD56BAA8}"/>
              </a:ext>
            </a:extLst>
          </p:cNvPr>
          <p:cNvCxnSpPr>
            <a:cxnSpLocks/>
          </p:cNvCxnSpPr>
          <p:nvPr/>
        </p:nvCxnSpPr>
        <p:spPr>
          <a:xfrm flipH="1">
            <a:off x="3324217" y="2167425"/>
            <a:ext cx="82296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7C758CE-8F95-C6F3-2E38-304E568EC4D2}"/>
              </a:ext>
            </a:extLst>
          </p:cNvPr>
          <p:cNvSpPr txBox="1"/>
          <p:nvPr/>
        </p:nvSpPr>
        <p:spPr>
          <a:xfrm>
            <a:off x="597958" y="1554550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</a:t>
            </a:r>
            <a:endParaRPr lang="en-US" sz="1600" b="1" dirty="0">
              <a:latin typeface="Oxygen" panose="020005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846705-0D9A-A480-5FE2-68B561151C1C}"/>
              </a:ext>
            </a:extLst>
          </p:cNvPr>
          <p:cNvSpPr txBox="1"/>
          <p:nvPr/>
        </p:nvSpPr>
        <p:spPr>
          <a:xfrm>
            <a:off x="613198" y="2144566"/>
            <a:ext cx="4114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B</a:t>
            </a:r>
            <a:endParaRPr lang="en-US" sz="1600" b="1" dirty="0">
              <a:latin typeface="Oxygen" panose="02000503000000000000" pitchFamily="2" charset="0"/>
            </a:endParaRPr>
          </a:p>
        </p:txBody>
      </p:sp>
      <p:sp>
        <p:nvSpPr>
          <p:cNvPr id="11" name="Flowchart: Stored Data 10">
            <a:extLst>
              <a:ext uri="{FF2B5EF4-FFF2-40B4-BE49-F238E27FC236}">
                <a16:creationId xmlns:a16="http://schemas.microsoft.com/office/drawing/2014/main" id="{EF9E4338-078E-D42A-5546-832E733CB9DA}"/>
              </a:ext>
            </a:extLst>
          </p:cNvPr>
          <p:cNvSpPr/>
          <p:nvPr/>
        </p:nvSpPr>
        <p:spPr>
          <a:xfrm flipH="1">
            <a:off x="2303133" y="1611165"/>
            <a:ext cx="1028701" cy="1127760"/>
          </a:xfrm>
          <a:prstGeom prst="flowChartOnlineStorag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Oxygen" panose="02000503000000000000" pitchFamily="2" charset="0"/>
              </a:rPr>
              <a:t>XOR</a:t>
            </a: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4DF8C2C6-D8B3-03DB-5F3E-3719DDADA725}"/>
              </a:ext>
            </a:extLst>
          </p:cNvPr>
          <p:cNvSpPr/>
          <p:nvPr/>
        </p:nvSpPr>
        <p:spPr>
          <a:xfrm rot="5400000">
            <a:off x="1653311" y="1957331"/>
            <a:ext cx="1081278" cy="420189"/>
          </a:xfrm>
          <a:prstGeom prst="blockArc">
            <a:avLst>
              <a:gd name="adj1" fmla="val 10800000"/>
              <a:gd name="adj2" fmla="val 21419108"/>
              <a:gd name="adj3" fmla="val 908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8BF47BD7-DF60-5183-E6B2-8F2445DEE4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02592"/>
              </p:ext>
            </p:extLst>
          </p:nvPr>
        </p:nvGraphicFramePr>
        <p:xfrm>
          <a:off x="7403137" y="778421"/>
          <a:ext cx="4385358" cy="226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3624457" imgH="1871761" progId="Excel.Sheet.12">
                  <p:embed/>
                </p:oleObj>
              </mc:Choice>
              <mc:Fallback>
                <p:oleObj name="Worksheet" r:id="rId4" imgW="3624457" imgH="18717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3137" y="778421"/>
                        <a:ext cx="4385358" cy="2264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965D3D6-6B6B-9313-4225-65B48DBEA85F}"/>
              </a:ext>
            </a:extLst>
          </p:cNvPr>
          <p:cNvCxnSpPr>
            <a:cxnSpLocks/>
          </p:cNvCxnSpPr>
          <p:nvPr/>
        </p:nvCxnSpPr>
        <p:spPr>
          <a:xfrm flipH="1">
            <a:off x="5168261" y="2578905"/>
            <a:ext cx="82296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Stored Data 20">
            <a:extLst>
              <a:ext uri="{FF2B5EF4-FFF2-40B4-BE49-F238E27FC236}">
                <a16:creationId xmlns:a16="http://schemas.microsoft.com/office/drawing/2014/main" id="{50D871AF-C92F-B0DD-7D0A-6F3CBD142962}"/>
              </a:ext>
            </a:extLst>
          </p:cNvPr>
          <p:cNvSpPr/>
          <p:nvPr/>
        </p:nvSpPr>
        <p:spPr>
          <a:xfrm flipH="1">
            <a:off x="4147177" y="2037885"/>
            <a:ext cx="1028701" cy="1127760"/>
          </a:xfrm>
          <a:prstGeom prst="flowChartOnlineStorag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Oxygen" panose="02000503000000000000" pitchFamily="2" charset="0"/>
              </a:rPr>
              <a:t>XOR</a:t>
            </a:r>
          </a:p>
        </p:txBody>
      </p:sp>
      <p:sp>
        <p:nvSpPr>
          <p:cNvPr id="22" name="Block Arc 21">
            <a:extLst>
              <a:ext uri="{FF2B5EF4-FFF2-40B4-BE49-F238E27FC236}">
                <a16:creationId xmlns:a16="http://schemas.microsoft.com/office/drawing/2014/main" id="{A1B22EC0-5A5A-A80A-D766-8B781CBD4CDE}"/>
              </a:ext>
            </a:extLst>
          </p:cNvPr>
          <p:cNvSpPr/>
          <p:nvPr/>
        </p:nvSpPr>
        <p:spPr>
          <a:xfrm rot="5400000">
            <a:off x="3497358" y="2399291"/>
            <a:ext cx="1081278" cy="420189"/>
          </a:xfrm>
          <a:prstGeom prst="blockArc">
            <a:avLst>
              <a:gd name="adj1" fmla="val 10800000"/>
              <a:gd name="adj2" fmla="val 21419108"/>
              <a:gd name="adj3" fmla="val 908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166EC56-EA6B-94B5-3D8D-D887FD942A77}"/>
              </a:ext>
            </a:extLst>
          </p:cNvPr>
          <p:cNvCxnSpPr>
            <a:cxnSpLocks/>
          </p:cNvCxnSpPr>
          <p:nvPr/>
        </p:nvCxnSpPr>
        <p:spPr>
          <a:xfrm flipH="1">
            <a:off x="755833" y="2999333"/>
            <a:ext cx="3391344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B4E1C2D-26CD-5B8D-693F-6331F220A496}"/>
              </a:ext>
            </a:extLst>
          </p:cNvPr>
          <p:cNvSpPr txBox="1"/>
          <p:nvPr/>
        </p:nvSpPr>
        <p:spPr>
          <a:xfrm>
            <a:off x="630942" y="2686914"/>
            <a:ext cx="10287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Carry In</a:t>
            </a:r>
            <a:endParaRPr lang="en-US" sz="1600" b="1" dirty="0">
              <a:latin typeface="Oxygen" panose="02000503000000000000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5D4B14-A3C5-8C90-67B0-1A41E081A504}"/>
              </a:ext>
            </a:extLst>
          </p:cNvPr>
          <p:cNvSpPr txBox="1"/>
          <p:nvPr/>
        </p:nvSpPr>
        <p:spPr>
          <a:xfrm>
            <a:off x="5446003" y="2287708"/>
            <a:ext cx="8534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Sum</a:t>
            </a:r>
            <a:endParaRPr lang="en-US" sz="1600" b="1" dirty="0">
              <a:latin typeface="Oxygen" panose="02000503000000000000" pitchFamily="2" charset="0"/>
            </a:endParaRPr>
          </a:p>
        </p:txBody>
      </p:sp>
      <p:sp>
        <p:nvSpPr>
          <p:cNvPr id="49" name="Flowchart: Delay 48">
            <a:extLst>
              <a:ext uri="{FF2B5EF4-FFF2-40B4-BE49-F238E27FC236}">
                <a16:creationId xmlns:a16="http://schemas.microsoft.com/office/drawing/2014/main" id="{8EFBA85F-381A-630B-EBEB-A7C36CDC44A9}"/>
              </a:ext>
            </a:extLst>
          </p:cNvPr>
          <p:cNvSpPr/>
          <p:nvPr/>
        </p:nvSpPr>
        <p:spPr>
          <a:xfrm>
            <a:off x="3827902" y="3650954"/>
            <a:ext cx="1028700" cy="1127760"/>
          </a:xfrm>
          <a:prstGeom prst="flowChartDelay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Oxygen" panose="02000503000000000000" pitchFamily="2" charset="0"/>
              </a:rPr>
              <a:t>AND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F013CBA-7DB0-83AA-C3D8-5BE091A7C5DF}"/>
              </a:ext>
            </a:extLst>
          </p:cNvPr>
          <p:cNvCxnSpPr>
            <a:cxnSpLocks/>
          </p:cNvCxnSpPr>
          <p:nvPr/>
        </p:nvCxnSpPr>
        <p:spPr>
          <a:xfrm flipH="1">
            <a:off x="3585936" y="3917654"/>
            <a:ext cx="25319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F9DE453-EE59-7A68-F857-28CC3F74040C}"/>
              </a:ext>
            </a:extLst>
          </p:cNvPr>
          <p:cNvCxnSpPr>
            <a:cxnSpLocks/>
          </p:cNvCxnSpPr>
          <p:nvPr/>
        </p:nvCxnSpPr>
        <p:spPr>
          <a:xfrm flipH="1">
            <a:off x="3243376" y="4504394"/>
            <a:ext cx="58452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53DF85A-0A96-8AF6-192C-3A155CAF1612}"/>
              </a:ext>
            </a:extLst>
          </p:cNvPr>
          <p:cNvCxnSpPr>
            <a:cxnSpLocks/>
          </p:cNvCxnSpPr>
          <p:nvPr/>
        </p:nvCxnSpPr>
        <p:spPr>
          <a:xfrm flipH="1">
            <a:off x="4815633" y="4214834"/>
            <a:ext cx="618302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59EBB13-B4CA-B7A1-C286-B50384FC8B62}"/>
              </a:ext>
            </a:extLst>
          </p:cNvPr>
          <p:cNvCxnSpPr>
            <a:cxnSpLocks/>
          </p:cNvCxnSpPr>
          <p:nvPr/>
        </p:nvCxnSpPr>
        <p:spPr>
          <a:xfrm flipH="1">
            <a:off x="3605223" y="3088801"/>
            <a:ext cx="16624" cy="8408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Block Arc 67">
            <a:extLst>
              <a:ext uri="{FF2B5EF4-FFF2-40B4-BE49-F238E27FC236}">
                <a16:creationId xmlns:a16="http://schemas.microsoft.com/office/drawing/2014/main" id="{69093C50-463D-DAF6-ED2A-F6D7BF2BACCF}"/>
              </a:ext>
            </a:extLst>
          </p:cNvPr>
          <p:cNvSpPr/>
          <p:nvPr/>
        </p:nvSpPr>
        <p:spPr>
          <a:xfrm rot="5400000">
            <a:off x="3487329" y="2863068"/>
            <a:ext cx="241050" cy="280398"/>
          </a:xfrm>
          <a:prstGeom prst="blockArc">
            <a:avLst>
              <a:gd name="adj1" fmla="val 10800000"/>
              <a:gd name="adj2" fmla="val 160158"/>
              <a:gd name="adj3" fmla="val 1978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19AAD01-3C5B-DB4B-D940-D78C68E158D1}"/>
              </a:ext>
            </a:extLst>
          </p:cNvPr>
          <p:cNvCxnSpPr>
            <a:cxnSpLocks/>
          </p:cNvCxnSpPr>
          <p:nvPr/>
        </p:nvCxnSpPr>
        <p:spPr>
          <a:xfrm flipH="1">
            <a:off x="3621847" y="2144566"/>
            <a:ext cx="13050" cy="78513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F4ABFEB-0648-5940-3AE0-52205973BC93}"/>
              </a:ext>
            </a:extLst>
          </p:cNvPr>
          <p:cNvCxnSpPr>
            <a:cxnSpLocks/>
          </p:cNvCxnSpPr>
          <p:nvPr/>
        </p:nvCxnSpPr>
        <p:spPr>
          <a:xfrm flipH="1">
            <a:off x="3252313" y="2999333"/>
            <a:ext cx="33048" cy="151783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Delay 78">
            <a:extLst>
              <a:ext uri="{FF2B5EF4-FFF2-40B4-BE49-F238E27FC236}">
                <a16:creationId xmlns:a16="http://schemas.microsoft.com/office/drawing/2014/main" id="{498B710E-2F3A-B7CC-5CAC-ABC25EAEB3DD}"/>
              </a:ext>
            </a:extLst>
          </p:cNvPr>
          <p:cNvSpPr/>
          <p:nvPr/>
        </p:nvSpPr>
        <p:spPr>
          <a:xfrm>
            <a:off x="3836839" y="4969969"/>
            <a:ext cx="1028700" cy="1127760"/>
          </a:xfrm>
          <a:prstGeom prst="flowChartDelay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Oxygen" panose="02000503000000000000" pitchFamily="2" charset="0"/>
              </a:rPr>
              <a:t>AND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F79EAAA-9ECF-69FE-819E-FF9F0C140563}"/>
              </a:ext>
            </a:extLst>
          </p:cNvPr>
          <p:cNvCxnSpPr>
            <a:cxnSpLocks/>
          </p:cNvCxnSpPr>
          <p:nvPr/>
        </p:nvCxnSpPr>
        <p:spPr>
          <a:xfrm flipH="1">
            <a:off x="1957862" y="5236669"/>
            <a:ext cx="189020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EF7DFB1-C040-C0A2-8089-86B9F4A71D4F}"/>
              </a:ext>
            </a:extLst>
          </p:cNvPr>
          <p:cNvCxnSpPr>
            <a:cxnSpLocks/>
          </p:cNvCxnSpPr>
          <p:nvPr/>
        </p:nvCxnSpPr>
        <p:spPr>
          <a:xfrm flipH="1">
            <a:off x="1529858" y="5823409"/>
            <a:ext cx="230698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DDDEB2B-3CC2-DAC2-BEB0-19D6200DD7B3}"/>
              </a:ext>
            </a:extLst>
          </p:cNvPr>
          <p:cNvCxnSpPr>
            <a:cxnSpLocks/>
            <a:endCxn id="97" idx="0"/>
          </p:cNvCxnSpPr>
          <p:nvPr/>
        </p:nvCxnSpPr>
        <p:spPr>
          <a:xfrm flipH="1">
            <a:off x="1574700" y="1851298"/>
            <a:ext cx="8312" cy="51847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Block Arc 82">
            <a:extLst>
              <a:ext uri="{FF2B5EF4-FFF2-40B4-BE49-F238E27FC236}">
                <a16:creationId xmlns:a16="http://schemas.microsoft.com/office/drawing/2014/main" id="{DA463BD7-C995-026D-4F99-F32AD182FB22}"/>
              </a:ext>
            </a:extLst>
          </p:cNvPr>
          <p:cNvSpPr/>
          <p:nvPr/>
        </p:nvSpPr>
        <p:spPr>
          <a:xfrm rot="5400000">
            <a:off x="1431431" y="2863068"/>
            <a:ext cx="241050" cy="280398"/>
          </a:xfrm>
          <a:prstGeom prst="blockArc">
            <a:avLst>
              <a:gd name="adj1" fmla="val 10800000"/>
              <a:gd name="adj2" fmla="val 160158"/>
              <a:gd name="adj3" fmla="val 1978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05121B-3927-E98E-24BE-918921BF655B}"/>
              </a:ext>
            </a:extLst>
          </p:cNvPr>
          <p:cNvCxnSpPr>
            <a:cxnSpLocks/>
          </p:cNvCxnSpPr>
          <p:nvPr/>
        </p:nvCxnSpPr>
        <p:spPr>
          <a:xfrm flipH="1">
            <a:off x="1978842" y="2456103"/>
            <a:ext cx="13050" cy="4431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7425257-B61B-3B56-AA44-EDDB9D610F46}"/>
              </a:ext>
            </a:extLst>
          </p:cNvPr>
          <p:cNvCxnSpPr>
            <a:cxnSpLocks/>
          </p:cNvCxnSpPr>
          <p:nvPr/>
        </p:nvCxnSpPr>
        <p:spPr>
          <a:xfrm flipH="1">
            <a:off x="1985367" y="3088801"/>
            <a:ext cx="5543" cy="214786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Block Arc 95">
            <a:extLst>
              <a:ext uri="{FF2B5EF4-FFF2-40B4-BE49-F238E27FC236}">
                <a16:creationId xmlns:a16="http://schemas.microsoft.com/office/drawing/2014/main" id="{177D7193-F343-7B9D-FC37-75A4C14FF177}"/>
              </a:ext>
            </a:extLst>
          </p:cNvPr>
          <p:cNvSpPr/>
          <p:nvPr/>
        </p:nvSpPr>
        <p:spPr>
          <a:xfrm rot="5400000">
            <a:off x="1842900" y="2865084"/>
            <a:ext cx="241050" cy="280398"/>
          </a:xfrm>
          <a:prstGeom prst="blockArc">
            <a:avLst>
              <a:gd name="adj1" fmla="val 10800000"/>
              <a:gd name="adj2" fmla="val 160158"/>
              <a:gd name="adj3" fmla="val 1978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Block Arc 96">
            <a:extLst>
              <a:ext uri="{FF2B5EF4-FFF2-40B4-BE49-F238E27FC236}">
                <a16:creationId xmlns:a16="http://schemas.microsoft.com/office/drawing/2014/main" id="{52A664D2-D70B-68F5-3855-E0A92898ECCA}"/>
              </a:ext>
            </a:extLst>
          </p:cNvPr>
          <p:cNvSpPr/>
          <p:nvPr/>
        </p:nvSpPr>
        <p:spPr>
          <a:xfrm rot="5400000">
            <a:off x="1454175" y="2326255"/>
            <a:ext cx="241050" cy="280398"/>
          </a:xfrm>
          <a:prstGeom prst="blockArc">
            <a:avLst>
              <a:gd name="adj1" fmla="val 10800000"/>
              <a:gd name="adj2" fmla="val 160158"/>
              <a:gd name="adj3" fmla="val 1978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96151B1-19A5-14B5-024A-1E91F7D5FAE6}"/>
              </a:ext>
            </a:extLst>
          </p:cNvPr>
          <p:cNvCxnSpPr>
            <a:cxnSpLocks/>
          </p:cNvCxnSpPr>
          <p:nvPr/>
        </p:nvCxnSpPr>
        <p:spPr>
          <a:xfrm flipH="1">
            <a:off x="1558668" y="3107280"/>
            <a:ext cx="4238" cy="271612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DE1FB89-DA53-25AB-12D3-46ED9DA9A66A}"/>
              </a:ext>
            </a:extLst>
          </p:cNvPr>
          <p:cNvCxnSpPr>
            <a:cxnSpLocks/>
          </p:cNvCxnSpPr>
          <p:nvPr/>
        </p:nvCxnSpPr>
        <p:spPr>
          <a:xfrm flipH="1">
            <a:off x="1578856" y="2583722"/>
            <a:ext cx="8312" cy="3219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3C5D6905-8661-A96A-8284-72185119672B}"/>
              </a:ext>
            </a:extLst>
          </p:cNvPr>
          <p:cNvSpPr/>
          <p:nvPr/>
        </p:nvSpPr>
        <p:spPr>
          <a:xfrm>
            <a:off x="1451398" y="1772617"/>
            <a:ext cx="263501" cy="2023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2C1A83C4-DDB5-B6CF-2C01-D18FF0205CC6}"/>
              </a:ext>
            </a:extLst>
          </p:cNvPr>
          <p:cNvSpPr/>
          <p:nvPr/>
        </p:nvSpPr>
        <p:spPr>
          <a:xfrm>
            <a:off x="1842430" y="2375131"/>
            <a:ext cx="263501" cy="2023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2D79041-8DB7-8B9E-B6C7-99C5B1FD1239}"/>
              </a:ext>
            </a:extLst>
          </p:cNvPr>
          <p:cNvSpPr/>
          <p:nvPr/>
        </p:nvSpPr>
        <p:spPr>
          <a:xfrm>
            <a:off x="3484552" y="2068746"/>
            <a:ext cx="263501" cy="2023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E871B296-7E76-B8DF-ABAF-70662ABD4DDC}"/>
              </a:ext>
            </a:extLst>
          </p:cNvPr>
          <p:cNvSpPr/>
          <p:nvPr/>
        </p:nvSpPr>
        <p:spPr>
          <a:xfrm>
            <a:off x="3140486" y="2901526"/>
            <a:ext cx="263501" cy="2023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FCE594D-F2BE-99E9-7ACB-0351D1EB1D5E}"/>
              </a:ext>
            </a:extLst>
          </p:cNvPr>
          <p:cNvCxnSpPr>
            <a:cxnSpLocks/>
          </p:cNvCxnSpPr>
          <p:nvPr/>
        </p:nvCxnSpPr>
        <p:spPr>
          <a:xfrm flipH="1">
            <a:off x="4779677" y="5533849"/>
            <a:ext cx="349015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0C2004F-6065-DBEC-600E-68EC6FCE22DF}"/>
              </a:ext>
            </a:extLst>
          </p:cNvPr>
          <p:cNvCxnSpPr>
            <a:cxnSpLocks/>
          </p:cNvCxnSpPr>
          <p:nvPr/>
        </p:nvCxnSpPr>
        <p:spPr>
          <a:xfrm>
            <a:off x="5116601" y="4785538"/>
            <a:ext cx="0" cy="76551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AC07EF1-2325-924F-5583-3CA272C25283}"/>
              </a:ext>
            </a:extLst>
          </p:cNvPr>
          <p:cNvCxnSpPr>
            <a:cxnSpLocks/>
          </p:cNvCxnSpPr>
          <p:nvPr/>
        </p:nvCxnSpPr>
        <p:spPr>
          <a:xfrm flipH="1">
            <a:off x="5096988" y="4785538"/>
            <a:ext cx="349015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2E0DC4B-09CA-A295-F082-BE8C17AAF23F}"/>
              </a:ext>
            </a:extLst>
          </p:cNvPr>
          <p:cNvCxnSpPr>
            <a:cxnSpLocks/>
          </p:cNvCxnSpPr>
          <p:nvPr/>
        </p:nvCxnSpPr>
        <p:spPr>
          <a:xfrm flipH="1">
            <a:off x="6339840" y="4509551"/>
            <a:ext cx="82296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99694DF0-802E-8CAF-1965-10E6471F2EF5}"/>
              </a:ext>
            </a:extLst>
          </p:cNvPr>
          <p:cNvSpPr txBox="1"/>
          <p:nvPr/>
        </p:nvSpPr>
        <p:spPr>
          <a:xfrm>
            <a:off x="6564717" y="4214834"/>
            <a:ext cx="7385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Carry</a:t>
            </a:r>
          </a:p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Out</a:t>
            </a:r>
            <a:endParaRPr lang="en-US" sz="1600" b="1" dirty="0">
              <a:latin typeface="Oxygen" panose="02000503000000000000" pitchFamily="2" charset="0"/>
            </a:endParaRPr>
          </a:p>
        </p:txBody>
      </p:sp>
      <p:sp>
        <p:nvSpPr>
          <p:cNvPr id="123" name="Flowchart: Stored Data 122">
            <a:extLst>
              <a:ext uri="{FF2B5EF4-FFF2-40B4-BE49-F238E27FC236}">
                <a16:creationId xmlns:a16="http://schemas.microsoft.com/office/drawing/2014/main" id="{06FAA451-A7C5-487B-D002-C4C2550B66F3}"/>
              </a:ext>
            </a:extLst>
          </p:cNvPr>
          <p:cNvSpPr/>
          <p:nvPr/>
        </p:nvSpPr>
        <p:spPr>
          <a:xfrm flipH="1">
            <a:off x="5264207" y="3953291"/>
            <a:ext cx="1084565" cy="1127760"/>
          </a:xfrm>
          <a:prstGeom prst="flowChartOnlineStorag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Oxygen" panose="02000503000000000000" pitchFamily="2" charset="0"/>
              </a:rPr>
              <a:t>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31B868-300B-079D-7AEE-3EDD66B40DB0}"/>
              </a:ext>
            </a:extLst>
          </p:cNvPr>
          <p:cNvSpPr txBox="1"/>
          <p:nvPr/>
        </p:nvSpPr>
        <p:spPr>
          <a:xfrm>
            <a:off x="742738" y="1562170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1287DB-3D6F-7811-90B3-C9CCBB6D1E74}"/>
              </a:ext>
            </a:extLst>
          </p:cNvPr>
          <p:cNvSpPr txBox="1"/>
          <p:nvPr/>
        </p:nvSpPr>
        <p:spPr>
          <a:xfrm>
            <a:off x="736990" y="2143801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FABA80-F7D1-4A0D-597B-4A6F78E94A8E}"/>
              </a:ext>
            </a:extLst>
          </p:cNvPr>
          <p:cNvSpPr txBox="1"/>
          <p:nvPr/>
        </p:nvSpPr>
        <p:spPr>
          <a:xfrm>
            <a:off x="1550288" y="2712222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E0ED83-6C4A-120A-E745-52BC033466CE}"/>
              </a:ext>
            </a:extLst>
          </p:cNvPr>
          <p:cNvSpPr txBox="1"/>
          <p:nvPr/>
        </p:nvSpPr>
        <p:spPr>
          <a:xfrm>
            <a:off x="3678847" y="2719747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CC5E8E-BEFB-4FAD-3BDC-2E4DDB2A4F63}"/>
              </a:ext>
            </a:extLst>
          </p:cNvPr>
          <p:cNvSpPr txBox="1"/>
          <p:nvPr/>
        </p:nvSpPr>
        <p:spPr>
          <a:xfrm>
            <a:off x="5818769" y="2297176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CF3A21-153F-ACD8-E8CA-FCD6083E43B1}"/>
              </a:ext>
            </a:extLst>
          </p:cNvPr>
          <p:cNvSpPr txBox="1"/>
          <p:nvPr/>
        </p:nvSpPr>
        <p:spPr>
          <a:xfrm>
            <a:off x="3429189" y="4226230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6DF755-03F4-FDAB-FCDB-2C8E283696ED}"/>
              </a:ext>
            </a:extLst>
          </p:cNvPr>
          <p:cNvSpPr txBox="1"/>
          <p:nvPr/>
        </p:nvSpPr>
        <p:spPr>
          <a:xfrm>
            <a:off x="4897594" y="3876279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197E9E-9AC4-370A-22A9-FD7D014E18F5}"/>
              </a:ext>
            </a:extLst>
          </p:cNvPr>
          <p:cNvSpPr txBox="1"/>
          <p:nvPr/>
        </p:nvSpPr>
        <p:spPr>
          <a:xfrm>
            <a:off x="2851160" y="4941765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7D08DA-9907-734B-3E95-700BEE7B0973}"/>
              </a:ext>
            </a:extLst>
          </p:cNvPr>
          <p:cNvSpPr txBox="1"/>
          <p:nvPr/>
        </p:nvSpPr>
        <p:spPr>
          <a:xfrm>
            <a:off x="2832745" y="5531574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476AF4-1434-F4D5-09F0-B194349EBD60}"/>
              </a:ext>
            </a:extLst>
          </p:cNvPr>
          <p:cNvSpPr txBox="1"/>
          <p:nvPr/>
        </p:nvSpPr>
        <p:spPr>
          <a:xfrm>
            <a:off x="4912159" y="4472449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A79281-B1DE-4EE7-224C-74B289EF091B}"/>
              </a:ext>
            </a:extLst>
          </p:cNvPr>
          <p:cNvSpPr txBox="1"/>
          <p:nvPr/>
        </p:nvSpPr>
        <p:spPr>
          <a:xfrm>
            <a:off x="7100948" y="4226951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14B7C64-5784-85AC-9266-69AE19D76292}"/>
              </a:ext>
            </a:extLst>
          </p:cNvPr>
          <p:cNvSpPr txBox="1"/>
          <p:nvPr/>
        </p:nvSpPr>
        <p:spPr>
          <a:xfrm>
            <a:off x="3631099" y="1865093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3DB3C4-0692-92EB-7472-F1CB219EC1C3}"/>
              </a:ext>
            </a:extLst>
          </p:cNvPr>
          <p:cNvSpPr txBox="1"/>
          <p:nvPr/>
        </p:nvSpPr>
        <p:spPr>
          <a:xfrm>
            <a:off x="3472194" y="3619582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60706C8-273E-2FD1-8CD5-7BBFED41896E}"/>
              </a:ext>
            </a:extLst>
          </p:cNvPr>
          <p:cNvSpPr/>
          <p:nvPr/>
        </p:nvSpPr>
        <p:spPr>
          <a:xfrm>
            <a:off x="865177" y="1562170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A7CF94D-3248-20F2-77F3-5F5E01CAD538}"/>
              </a:ext>
            </a:extLst>
          </p:cNvPr>
          <p:cNvSpPr/>
          <p:nvPr/>
        </p:nvSpPr>
        <p:spPr>
          <a:xfrm>
            <a:off x="903277" y="2141290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3669E6C-B81F-D0F3-BD98-E05D31874378}"/>
              </a:ext>
            </a:extLst>
          </p:cNvPr>
          <p:cNvSpPr/>
          <p:nvPr/>
        </p:nvSpPr>
        <p:spPr>
          <a:xfrm>
            <a:off x="1726237" y="2697550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9252AFF-61BF-4332-20BF-B7C447CAEAAA}"/>
              </a:ext>
            </a:extLst>
          </p:cNvPr>
          <p:cNvSpPr/>
          <p:nvPr/>
        </p:nvSpPr>
        <p:spPr>
          <a:xfrm>
            <a:off x="3753157" y="1851730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8B1DD53-04D6-8ECE-0883-C0F2C39008FD}"/>
              </a:ext>
            </a:extLst>
          </p:cNvPr>
          <p:cNvSpPr/>
          <p:nvPr/>
        </p:nvSpPr>
        <p:spPr>
          <a:xfrm>
            <a:off x="3844597" y="2697550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CD27F03-A2E1-25D1-BDB7-01F5F37FCDF4}"/>
              </a:ext>
            </a:extLst>
          </p:cNvPr>
          <p:cNvSpPr/>
          <p:nvPr/>
        </p:nvSpPr>
        <p:spPr>
          <a:xfrm>
            <a:off x="5978197" y="2301310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90A289F-007F-1BAC-77D6-5699165FE5EB}"/>
              </a:ext>
            </a:extLst>
          </p:cNvPr>
          <p:cNvSpPr/>
          <p:nvPr/>
        </p:nvSpPr>
        <p:spPr>
          <a:xfrm>
            <a:off x="3634598" y="3619570"/>
            <a:ext cx="177153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BA1A8BE-90A8-2D26-D30C-9D6DBD0646D9}"/>
              </a:ext>
            </a:extLst>
          </p:cNvPr>
          <p:cNvSpPr/>
          <p:nvPr/>
        </p:nvSpPr>
        <p:spPr>
          <a:xfrm>
            <a:off x="3555037" y="4213930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468BAFC-0AF5-F6CD-D645-F121EC89B2CF}"/>
              </a:ext>
            </a:extLst>
          </p:cNvPr>
          <p:cNvSpPr/>
          <p:nvPr/>
        </p:nvSpPr>
        <p:spPr>
          <a:xfrm>
            <a:off x="5040937" y="3909130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FC45CDA-A694-E65F-C488-9853DD9DE161}"/>
              </a:ext>
            </a:extLst>
          </p:cNvPr>
          <p:cNvSpPr/>
          <p:nvPr/>
        </p:nvSpPr>
        <p:spPr>
          <a:xfrm>
            <a:off x="7228077" y="4284377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C39540F-494C-5590-14DC-405B7B791475}"/>
              </a:ext>
            </a:extLst>
          </p:cNvPr>
          <p:cNvSpPr/>
          <p:nvPr/>
        </p:nvSpPr>
        <p:spPr>
          <a:xfrm>
            <a:off x="5057140" y="4473010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114ABB1-24A9-38D1-CA0B-7AFA8B249AE1}"/>
              </a:ext>
            </a:extLst>
          </p:cNvPr>
          <p:cNvSpPr/>
          <p:nvPr/>
        </p:nvSpPr>
        <p:spPr>
          <a:xfrm>
            <a:off x="2965904" y="4941765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78EF26D-7F1B-D4F5-09D8-935F6FF95B04}"/>
              </a:ext>
            </a:extLst>
          </p:cNvPr>
          <p:cNvSpPr/>
          <p:nvPr/>
        </p:nvSpPr>
        <p:spPr>
          <a:xfrm>
            <a:off x="2965903" y="5539510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3B973A9-CC16-45DC-8373-601E90F4287C}"/>
              </a:ext>
            </a:extLst>
          </p:cNvPr>
          <p:cNvSpPr txBox="1"/>
          <p:nvPr/>
        </p:nvSpPr>
        <p:spPr>
          <a:xfrm>
            <a:off x="707334" y="1528416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054491B-2B14-E229-2C04-CAF15B9E3878}"/>
              </a:ext>
            </a:extLst>
          </p:cNvPr>
          <p:cNvSpPr txBox="1"/>
          <p:nvPr/>
        </p:nvSpPr>
        <p:spPr>
          <a:xfrm>
            <a:off x="714902" y="2145751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515A011-A2F6-E6B2-7B86-4C59BB6581FE}"/>
              </a:ext>
            </a:extLst>
          </p:cNvPr>
          <p:cNvSpPr txBox="1"/>
          <p:nvPr/>
        </p:nvSpPr>
        <p:spPr>
          <a:xfrm>
            <a:off x="1553172" y="2687318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  <a:latin typeface="Oxygen" panose="02000503000000000000" pitchFamily="2" charset="0"/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A105D91-AC8D-08E1-BEAD-87D0562088AB}"/>
              </a:ext>
            </a:extLst>
          </p:cNvPr>
          <p:cNvSpPr txBox="1"/>
          <p:nvPr/>
        </p:nvSpPr>
        <p:spPr>
          <a:xfrm>
            <a:off x="3535626" y="1795998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F6FF0D2-8E93-67E5-0B8F-4CDE1AB10B70}"/>
              </a:ext>
            </a:extLst>
          </p:cNvPr>
          <p:cNvSpPr txBox="1"/>
          <p:nvPr/>
        </p:nvSpPr>
        <p:spPr>
          <a:xfrm>
            <a:off x="3672675" y="2678977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  <a:latin typeface="Oxygen" panose="02000503000000000000" pitchFamily="2" charset="0"/>
              </a:rPr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5A3A659-4E14-46A8-EFF0-61FF3CF4357A}"/>
              </a:ext>
            </a:extLst>
          </p:cNvPr>
          <p:cNvSpPr txBox="1"/>
          <p:nvPr/>
        </p:nvSpPr>
        <p:spPr>
          <a:xfrm>
            <a:off x="5883313" y="2285558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  <a:latin typeface="Oxygen" panose="02000503000000000000" pitchFamily="2" charset="0"/>
              </a:rPr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5369A1E-D0F7-B387-5677-9413948E0EF9}"/>
              </a:ext>
            </a:extLst>
          </p:cNvPr>
          <p:cNvSpPr txBox="1"/>
          <p:nvPr/>
        </p:nvSpPr>
        <p:spPr>
          <a:xfrm>
            <a:off x="3489500" y="3610169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DC3560C-4039-244E-4D29-B0F7AAF79385}"/>
              </a:ext>
            </a:extLst>
          </p:cNvPr>
          <p:cNvSpPr txBox="1"/>
          <p:nvPr/>
        </p:nvSpPr>
        <p:spPr>
          <a:xfrm>
            <a:off x="3146690" y="4196320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  <a:latin typeface="Oxygen" panose="02000503000000000000" pitchFamily="2" charset="0"/>
              </a:rPr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C175C21-C0E3-B0E7-B9D3-3EEBB4ED0EAA}"/>
              </a:ext>
            </a:extLst>
          </p:cNvPr>
          <p:cNvSpPr txBox="1"/>
          <p:nvPr/>
        </p:nvSpPr>
        <p:spPr>
          <a:xfrm>
            <a:off x="3161555" y="4929410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AD81FE0-BB07-BE71-4618-32C341BF4517}"/>
              </a:ext>
            </a:extLst>
          </p:cNvPr>
          <p:cNvSpPr txBox="1"/>
          <p:nvPr/>
        </p:nvSpPr>
        <p:spPr>
          <a:xfrm>
            <a:off x="3154223" y="5499514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438E39D-BD77-5E6C-FE9C-E47CA923472A}"/>
              </a:ext>
            </a:extLst>
          </p:cNvPr>
          <p:cNvSpPr txBox="1"/>
          <p:nvPr/>
        </p:nvSpPr>
        <p:spPr>
          <a:xfrm>
            <a:off x="4823332" y="3884696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DAE75D2-66C3-09F3-F4AD-AD5DCA718662}"/>
              </a:ext>
            </a:extLst>
          </p:cNvPr>
          <p:cNvSpPr txBox="1"/>
          <p:nvPr/>
        </p:nvSpPr>
        <p:spPr>
          <a:xfrm>
            <a:off x="4867930" y="4463018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B50EF94-8C48-4593-DE9B-D67A0346AD21}"/>
              </a:ext>
            </a:extLst>
          </p:cNvPr>
          <p:cNvSpPr txBox="1"/>
          <p:nvPr/>
        </p:nvSpPr>
        <p:spPr>
          <a:xfrm>
            <a:off x="7162800" y="4228473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D582D39-CE4E-CE7F-73DE-33ECAA62BD2D}"/>
              </a:ext>
            </a:extLst>
          </p:cNvPr>
          <p:cNvSpPr/>
          <p:nvPr/>
        </p:nvSpPr>
        <p:spPr>
          <a:xfrm>
            <a:off x="849328" y="1555972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BC64CA3-5C2F-6812-1C90-1F725D82B085}"/>
              </a:ext>
            </a:extLst>
          </p:cNvPr>
          <p:cNvSpPr/>
          <p:nvPr/>
        </p:nvSpPr>
        <p:spPr>
          <a:xfrm>
            <a:off x="849328" y="2149130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AAE6581-90AB-CC08-BDFC-013A1C26B8E6}"/>
              </a:ext>
            </a:extLst>
          </p:cNvPr>
          <p:cNvSpPr/>
          <p:nvPr/>
        </p:nvSpPr>
        <p:spPr>
          <a:xfrm>
            <a:off x="1680449" y="2674698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F99522B-1E83-BE93-A92A-9F5C51C71746}"/>
              </a:ext>
            </a:extLst>
          </p:cNvPr>
          <p:cNvSpPr/>
          <p:nvPr/>
        </p:nvSpPr>
        <p:spPr>
          <a:xfrm>
            <a:off x="3675221" y="1806888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909DA67-8425-BF63-6C24-9E9F31BF843C}"/>
              </a:ext>
            </a:extLst>
          </p:cNvPr>
          <p:cNvSpPr/>
          <p:nvPr/>
        </p:nvSpPr>
        <p:spPr>
          <a:xfrm>
            <a:off x="3829682" y="2674311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FFEF836-3CEE-3422-8109-01DA6FE61359}"/>
              </a:ext>
            </a:extLst>
          </p:cNvPr>
          <p:cNvSpPr/>
          <p:nvPr/>
        </p:nvSpPr>
        <p:spPr>
          <a:xfrm>
            <a:off x="3627724" y="3652484"/>
            <a:ext cx="177153" cy="24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54BCA99-C764-6927-F9B3-301266A7AD85}"/>
              </a:ext>
            </a:extLst>
          </p:cNvPr>
          <p:cNvSpPr/>
          <p:nvPr/>
        </p:nvSpPr>
        <p:spPr>
          <a:xfrm>
            <a:off x="3311427" y="4183965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19DAA47-7865-C7D9-883D-3E2DF8549972}"/>
              </a:ext>
            </a:extLst>
          </p:cNvPr>
          <p:cNvSpPr/>
          <p:nvPr/>
        </p:nvSpPr>
        <p:spPr>
          <a:xfrm>
            <a:off x="6031642" y="2286357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66C1BEA-B8B1-E21E-8390-CDDC9E012C84}"/>
              </a:ext>
            </a:extLst>
          </p:cNvPr>
          <p:cNvSpPr/>
          <p:nvPr/>
        </p:nvSpPr>
        <p:spPr>
          <a:xfrm>
            <a:off x="4973723" y="3909129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755F857-E0A8-7A50-BA94-ABE98F9EAE3C}"/>
              </a:ext>
            </a:extLst>
          </p:cNvPr>
          <p:cNvSpPr/>
          <p:nvPr/>
        </p:nvSpPr>
        <p:spPr>
          <a:xfrm>
            <a:off x="4980649" y="4466088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ED5F024-6FB1-32B8-23F1-9D99D9AE7B83}"/>
              </a:ext>
            </a:extLst>
          </p:cNvPr>
          <p:cNvSpPr/>
          <p:nvPr/>
        </p:nvSpPr>
        <p:spPr>
          <a:xfrm>
            <a:off x="7257613" y="4233471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D5E081B-86B1-6E12-D7EE-E6D6282116C1}"/>
              </a:ext>
            </a:extLst>
          </p:cNvPr>
          <p:cNvSpPr/>
          <p:nvPr/>
        </p:nvSpPr>
        <p:spPr>
          <a:xfrm>
            <a:off x="3275022" y="5501243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57AFEDA-18A5-B09A-2728-B8228D456DE8}"/>
              </a:ext>
            </a:extLst>
          </p:cNvPr>
          <p:cNvSpPr/>
          <p:nvPr/>
        </p:nvSpPr>
        <p:spPr>
          <a:xfrm>
            <a:off x="3317952" y="4939328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95F1CF9-A6C7-0AFF-91A9-99E4139724C8}"/>
              </a:ext>
            </a:extLst>
          </p:cNvPr>
          <p:cNvSpPr txBox="1"/>
          <p:nvPr/>
        </p:nvSpPr>
        <p:spPr>
          <a:xfrm>
            <a:off x="731728" y="1552600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CFFB894-5E7F-AEEA-AB8F-4FFF6601A345}"/>
              </a:ext>
            </a:extLst>
          </p:cNvPr>
          <p:cNvSpPr txBox="1"/>
          <p:nvPr/>
        </p:nvSpPr>
        <p:spPr>
          <a:xfrm>
            <a:off x="722671" y="2152396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EB42C29-EB91-C27D-0CF0-61CBF8114C29}"/>
              </a:ext>
            </a:extLst>
          </p:cNvPr>
          <p:cNvSpPr txBox="1"/>
          <p:nvPr/>
        </p:nvSpPr>
        <p:spPr>
          <a:xfrm>
            <a:off x="1979980" y="2718435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6102A92-B1BC-3BD7-0E9D-5781C773364A}"/>
              </a:ext>
            </a:extLst>
          </p:cNvPr>
          <p:cNvSpPr txBox="1"/>
          <p:nvPr/>
        </p:nvSpPr>
        <p:spPr>
          <a:xfrm flipH="1">
            <a:off x="3601786" y="1824706"/>
            <a:ext cx="394772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66A7AAA-B027-F885-924B-844271C0CC8A}"/>
              </a:ext>
            </a:extLst>
          </p:cNvPr>
          <p:cNvSpPr txBox="1"/>
          <p:nvPr/>
        </p:nvSpPr>
        <p:spPr>
          <a:xfrm flipH="1">
            <a:off x="5941433" y="2258973"/>
            <a:ext cx="394772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1EA1E7D-C12D-B0FC-92A1-50EB9F5DFCD4}"/>
              </a:ext>
            </a:extLst>
          </p:cNvPr>
          <p:cNvSpPr txBox="1"/>
          <p:nvPr/>
        </p:nvSpPr>
        <p:spPr>
          <a:xfrm>
            <a:off x="3414861" y="3897746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E4C3EA3-E63C-B527-8260-28C39A96DD33}"/>
              </a:ext>
            </a:extLst>
          </p:cNvPr>
          <p:cNvSpPr txBox="1"/>
          <p:nvPr/>
        </p:nvSpPr>
        <p:spPr>
          <a:xfrm>
            <a:off x="2934217" y="4915670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C364B47-5B4C-4CA0-9FC6-3129978AB55C}"/>
              </a:ext>
            </a:extLst>
          </p:cNvPr>
          <p:cNvSpPr txBox="1"/>
          <p:nvPr/>
        </p:nvSpPr>
        <p:spPr>
          <a:xfrm>
            <a:off x="2835352" y="5525145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98E65D5-B9BC-AEA0-09EE-D21D3E3D54DD}"/>
              </a:ext>
            </a:extLst>
          </p:cNvPr>
          <p:cNvSpPr txBox="1"/>
          <p:nvPr/>
        </p:nvSpPr>
        <p:spPr>
          <a:xfrm>
            <a:off x="4838394" y="3893113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18F264F-7E12-9DD2-37B1-82857B798A6B}"/>
              </a:ext>
            </a:extLst>
          </p:cNvPr>
          <p:cNvSpPr txBox="1"/>
          <p:nvPr/>
        </p:nvSpPr>
        <p:spPr>
          <a:xfrm>
            <a:off x="4739529" y="4502588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3E4EF83-1966-2F93-9DFB-48C5FD808D88}"/>
              </a:ext>
            </a:extLst>
          </p:cNvPr>
          <p:cNvSpPr txBox="1"/>
          <p:nvPr/>
        </p:nvSpPr>
        <p:spPr>
          <a:xfrm>
            <a:off x="7108357" y="4220512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9A148C0-5962-2B20-3208-A8E86A7CA05E}"/>
              </a:ext>
            </a:extLst>
          </p:cNvPr>
          <p:cNvSpPr/>
          <p:nvPr/>
        </p:nvSpPr>
        <p:spPr>
          <a:xfrm>
            <a:off x="871092" y="1554415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EF965D2-5D7F-A287-EADE-D3D754289444}"/>
              </a:ext>
            </a:extLst>
          </p:cNvPr>
          <p:cNvSpPr/>
          <p:nvPr/>
        </p:nvSpPr>
        <p:spPr>
          <a:xfrm>
            <a:off x="849328" y="2156804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CABF971-21C2-561E-38AC-BD1A32634E36}"/>
              </a:ext>
            </a:extLst>
          </p:cNvPr>
          <p:cNvSpPr/>
          <p:nvPr/>
        </p:nvSpPr>
        <p:spPr>
          <a:xfrm>
            <a:off x="2114347" y="2704427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376AC70-E44D-FF9E-2F73-D664A8AB960E}"/>
              </a:ext>
            </a:extLst>
          </p:cNvPr>
          <p:cNvSpPr/>
          <p:nvPr/>
        </p:nvSpPr>
        <p:spPr>
          <a:xfrm>
            <a:off x="3723174" y="1799235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B112687-523F-1B29-7296-CF57E2069B9D}"/>
              </a:ext>
            </a:extLst>
          </p:cNvPr>
          <p:cNvSpPr/>
          <p:nvPr/>
        </p:nvSpPr>
        <p:spPr>
          <a:xfrm>
            <a:off x="6068118" y="2256119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01199AA-B88A-99AF-8674-0ADFA9D39E13}"/>
              </a:ext>
            </a:extLst>
          </p:cNvPr>
          <p:cNvSpPr/>
          <p:nvPr/>
        </p:nvSpPr>
        <p:spPr>
          <a:xfrm>
            <a:off x="3509521" y="3984350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CE340BE-CC84-8001-76FF-FC050A937852}"/>
              </a:ext>
            </a:extLst>
          </p:cNvPr>
          <p:cNvSpPr/>
          <p:nvPr/>
        </p:nvSpPr>
        <p:spPr>
          <a:xfrm>
            <a:off x="3432294" y="4549958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E4D3F73-16D5-83E1-F0DE-6D5C232CBC01}"/>
              </a:ext>
            </a:extLst>
          </p:cNvPr>
          <p:cNvSpPr/>
          <p:nvPr/>
        </p:nvSpPr>
        <p:spPr>
          <a:xfrm>
            <a:off x="3066890" y="4909705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4728A68-DDF1-C0EC-97C6-A83B620A7149}"/>
              </a:ext>
            </a:extLst>
          </p:cNvPr>
          <p:cNvSpPr/>
          <p:nvPr/>
        </p:nvSpPr>
        <p:spPr>
          <a:xfrm>
            <a:off x="2945548" y="5507715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19C3562F-D779-A507-F1B4-E3DFFAA2914C}"/>
              </a:ext>
            </a:extLst>
          </p:cNvPr>
          <p:cNvSpPr/>
          <p:nvPr/>
        </p:nvSpPr>
        <p:spPr>
          <a:xfrm>
            <a:off x="4956491" y="3909128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EE72EAB-EC25-FDF7-1A9D-4D17ECA8CB9F}"/>
              </a:ext>
            </a:extLst>
          </p:cNvPr>
          <p:cNvSpPr/>
          <p:nvPr/>
        </p:nvSpPr>
        <p:spPr>
          <a:xfrm>
            <a:off x="4849635" y="4495666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A5ED112-5EB6-B46B-5057-5054BC2F57F4}"/>
              </a:ext>
            </a:extLst>
          </p:cNvPr>
          <p:cNvSpPr/>
          <p:nvPr/>
        </p:nvSpPr>
        <p:spPr>
          <a:xfrm>
            <a:off x="7250509" y="4231415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9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5" grpId="0"/>
      <p:bldP spid="16" grpId="0"/>
      <p:bldP spid="20" grpId="0"/>
      <p:bldP spid="23" grpId="0"/>
      <p:bldP spid="25" grpId="0"/>
      <p:bldP spid="26" grpId="0"/>
      <p:bldP spid="27" grpId="0"/>
      <p:bldP spid="28" grpId="0"/>
      <p:bldP spid="45" grpId="0"/>
      <p:bldP spid="46" grpId="0"/>
      <p:bldP spid="48" grpId="0" animBg="1"/>
      <p:bldP spid="50" grpId="0" animBg="1"/>
      <p:bldP spid="51" grpId="0" animBg="1"/>
      <p:bldP spid="53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3" grpId="0" animBg="1"/>
      <p:bldP spid="64" grpId="0" animBg="1"/>
      <p:bldP spid="66" grpId="0" animBg="1"/>
      <p:bldP spid="67" grpId="0" animBg="1"/>
      <p:bldP spid="78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9" grpId="0"/>
      <p:bldP spid="101" grpId="0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24" grpId="0" animBg="1"/>
      <p:bldP spid="125" grpId="0" animBg="1"/>
      <p:bldP spid="126" grpId="0"/>
      <p:bldP spid="127" grpId="0"/>
      <p:bldP spid="128" grpId="0"/>
      <p:bldP spid="131" grpId="0"/>
      <p:bldP spid="132" grpId="0"/>
      <p:bldP spid="135" grpId="0"/>
      <p:bldP spid="137" grpId="0"/>
      <p:bldP spid="138" grpId="0"/>
      <p:bldP spid="139" grpId="0"/>
      <p:bldP spid="140" grpId="0"/>
      <p:bldP spid="141" grpId="0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C4941-C9C8-5270-FB31-661553F7E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E4DCE5A-74BC-6464-2A2E-2C4B1963C030}"/>
              </a:ext>
            </a:extLst>
          </p:cNvPr>
          <p:cNvSpPr txBox="1"/>
          <p:nvPr/>
        </p:nvSpPr>
        <p:spPr>
          <a:xfrm>
            <a:off x="2176208" y="186786"/>
            <a:ext cx="783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Recap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E13E70C-8BFC-6E54-1103-7E0B14A68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9E0373-D3C3-AF72-959B-D5008B11CEA6}"/>
              </a:ext>
            </a:extLst>
          </p:cNvPr>
          <p:cNvSpPr txBox="1"/>
          <p:nvPr/>
        </p:nvSpPr>
        <p:spPr>
          <a:xfrm>
            <a:off x="1348740" y="2212687"/>
            <a:ext cx="66370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 bit is like a switch: Off or On, 0 or 1</a:t>
            </a:r>
          </a:p>
          <a:p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Byte is like a switchboard of 8 bits (switches)</a:t>
            </a:r>
          </a:p>
          <a:p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All numbers can be expressed by binary bits (0’s &amp; 1’s)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Mathematical &amp; logical calculations in CPUs and GPUs are done by digital circuits associated with registers</a:t>
            </a:r>
          </a:p>
        </p:txBody>
      </p:sp>
    </p:spTree>
    <p:extLst>
      <p:ext uri="{BB962C8B-B14F-4D97-AF65-F5344CB8AC3E}">
        <p14:creationId xmlns:p14="http://schemas.microsoft.com/office/powerpoint/2010/main" val="344254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2587D-DE9C-8BEE-6189-420A71CC1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38D167-569A-BEBE-88B2-FF1DD2AF9AD3}"/>
              </a:ext>
            </a:extLst>
          </p:cNvPr>
          <p:cNvSpPr txBox="1"/>
          <p:nvPr/>
        </p:nvSpPr>
        <p:spPr>
          <a:xfrm>
            <a:off x="2176208" y="186786"/>
            <a:ext cx="783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How We Count?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03F7299-76F2-B533-FE0E-6D3E130B8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pic>
        <p:nvPicPr>
          <p:cNvPr id="3" name="Picture 2" descr="Apple PNGs for Free Download">
            <a:extLst>
              <a:ext uri="{FF2B5EF4-FFF2-40B4-BE49-F238E27FC236}">
                <a16:creationId xmlns:a16="http://schemas.microsoft.com/office/drawing/2014/main" id="{A6A4F01A-92BD-4AF8-9780-2D0F862F3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00" y="3881777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Apple PNGs for Free Download">
            <a:extLst>
              <a:ext uri="{FF2B5EF4-FFF2-40B4-BE49-F238E27FC236}">
                <a16:creationId xmlns:a16="http://schemas.microsoft.com/office/drawing/2014/main" id="{88987695-22A4-ECA3-B0A3-C11349DFC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117" y="3886200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Apple PNGs for Free Download">
            <a:extLst>
              <a:ext uri="{FF2B5EF4-FFF2-40B4-BE49-F238E27FC236}">
                <a16:creationId xmlns:a16="http://schemas.microsoft.com/office/drawing/2014/main" id="{A61E7C8C-D931-946A-7743-9EA3A8A1E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632" y="3877354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Apple PNGs for Free Download">
            <a:extLst>
              <a:ext uri="{FF2B5EF4-FFF2-40B4-BE49-F238E27FC236}">
                <a16:creationId xmlns:a16="http://schemas.microsoft.com/office/drawing/2014/main" id="{FB7B1C77-8BB6-AEBD-FF69-47E376749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549" y="3881777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Apple PNGs for Free Download">
            <a:extLst>
              <a:ext uri="{FF2B5EF4-FFF2-40B4-BE49-F238E27FC236}">
                <a16:creationId xmlns:a16="http://schemas.microsoft.com/office/drawing/2014/main" id="{EF6CE8E6-FF7A-FBBB-6A80-478E14053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064" y="3874157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 descr="Apple PNGs for Free Download">
            <a:extLst>
              <a:ext uri="{FF2B5EF4-FFF2-40B4-BE49-F238E27FC236}">
                <a16:creationId xmlns:a16="http://schemas.microsoft.com/office/drawing/2014/main" id="{9CA2992E-1C57-8AF6-8C8E-787DEEF6A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981" y="3878580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 descr="Apple PNGs for Free Download">
            <a:extLst>
              <a:ext uri="{FF2B5EF4-FFF2-40B4-BE49-F238E27FC236}">
                <a16:creationId xmlns:a16="http://schemas.microsoft.com/office/drawing/2014/main" id="{7AE18543-8520-12A5-DD21-1A5089366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496" y="3869734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Apple PNGs for Free Download">
            <a:extLst>
              <a:ext uri="{FF2B5EF4-FFF2-40B4-BE49-F238E27FC236}">
                <a16:creationId xmlns:a16="http://schemas.microsoft.com/office/drawing/2014/main" id="{47BC3CA0-0D58-B672-8A66-24256F29A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413" y="3874157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 descr="Apple PNGs for Free Download">
            <a:extLst>
              <a:ext uri="{FF2B5EF4-FFF2-40B4-BE49-F238E27FC236}">
                <a16:creationId xmlns:a16="http://schemas.microsoft.com/office/drawing/2014/main" id="{A35D12A1-AA73-B4C6-3A3C-34F2BF828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124" y="3874157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 descr="Apple PNGs for Free Download">
            <a:extLst>
              <a:ext uri="{FF2B5EF4-FFF2-40B4-BE49-F238E27FC236}">
                <a16:creationId xmlns:a16="http://schemas.microsoft.com/office/drawing/2014/main" id="{23688CDD-4842-8D61-4F3C-671FAE9DA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041" y="3878580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 descr="Apple PNGs for Free Download">
            <a:extLst>
              <a:ext uri="{FF2B5EF4-FFF2-40B4-BE49-F238E27FC236}">
                <a16:creationId xmlns:a16="http://schemas.microsoft.com/office/drawing/2014/main" id="{D39610EE-8A2B-771E-9295-91DB6B481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556" y="3869734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 descr="Apple PNGs for Free Download">
            <a:extLst>
              <a:ext uri="{FF2B5EF4-FFF2-40B4-BE49-F238E27FC236}">
                <a16:creationId xmlns:a16="http://schemas.microsoft.com/office/drawing/2014/main" id="{2E756698-9502-86B5-0FF9-A6EA739A0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473" y="3874157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8F9D2AAF-03FE-A402-1B86-E0C594E962BF}"/>
              </a:ext>
            </a:extLst>
          </p:cNvPr>
          <p:cNvGrpSpPr/>
          <p:nvPr/>
        </p:nvGrpSpPr>
        <p:grpSpPr>
          <a:xfrm>
            <a:off x="619200" y="4216312"/>
            <a:ext cx="5046190" cy="299632"/>
            <a:chOff x="5885041" y="3621952"/>
            <a:chExt cx="5046190" cy="299632"/>
          </a:xfrm>
        </p:grpSpPr>
        <p:pic>
          <p:nvPicPr>
            <p:cNvPr id="49" name="Picture 48" descr="Apple PNGs for Free Download">
              <a:extLst>
                <a:ext uri="{FF2B5EF4-FFF2-40B4-BE49-F238E27FC236}">
                  <a16:creationId xmlns:a16="http://schemas.microsoft.com/office/drawing/2014/main" id="{27130FEA-C12B-DF0B-7159-DE9EFF06E3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5041" y="363399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9" descr="Apple PNGs for Free Download">
              <a:extLst>
                <a:ext uri="{FF2B5EF4-FFF2-40B4-BE49-F238E27FC236}">
                  <a16:creationId xmlns:a16="http://schemas.microsoft.com/office/drawing/2014/main" id="{6F73A207-DB08-C9FF-4ACA-59BE5F76A3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6958" y="363841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0" descr="Apple PNGs for Free Download">
              <a:extLst>
                <a:ext uri="{FF2B5EF4-FFF2-40B4-BE49-F238E27FC236}">
                  <a16:creationId xmlns:a16="http://schemas.microsoft.com/office/drawing/2014/main" id="{C0597A00-C3B2-92E4-B350-BFC3CD0AC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6473" y="362957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Apple PNGs for Free Download">
              <a:extLst>
                <a:ext uri="{FF2B5EF4-FFF2-40B4-BE49-F238E27FC236}">
                  <a16:creationId xmlns:a16="http://schemas.microsoft.com/office/drawing/2014/main" id="{5EDC2CA1-D1DC-FBB5-9AC9-74256CD6EE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8390" y="363399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Apple PNGs for Free Download">
              <a:extLst>
                <a:ext uri="{FF2B5EF4-FFF2-40B4-BE49-F238E27FC236}">
                  <a16:creationId xmlns:a16="http://schemas.microsoft.com/office/drawing/2014/main" id="{A6424057-08CD-45DF-2604-663D3D0756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7905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53" descr="Apple PNGs for Free Download">
              <a:extLst>
                <a:ext uri="{FF2B5EF4-FFF2-40B4-BE49-F238E27FC236}">
                  <a16:creationId xmlns:a16="http://schemas.microsoft.com/office/drawing/2014/main" id="{5E881AD8-C147-81A0-6F6D-31771F1B6C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9822" y="363079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54" descr="Apple PNGs for Free Download">
              <a:extLst>
                <a:ext uri="{FF2B5EF4-FFF2-40B4-BE49-F238E27FC236}">
                  <a16:creationId xmlns:a16="http://schemas.microsoft.com/office/drawing/2014/main" id="{D8D851C8-A58C-121D-EB21-35891E3433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9337" y="362195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55" descr="Apple PNGs for Free Download">
              <a:extLst>
                <a:ext uri="{FF2B5EF4-FFF2-40B4-BE49-F238E27FC236}">
                  <a16:creationId xmlns:a16="http://schemas.microsoft.com/office/drawing/2014/main" id="{982B9A74-3EC0-4729-92D7-6D4AA9BCBD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1254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56" descr="Apple PNGs for Free Download">
              <a:extLst>
                <a:ext uri="{FF2B5EF4-FFF2-40B4-BE49-F238E27FC236}">
                  <a16:creationId xmlns:a16="http://schemas.microsoft.com/office/drawing/2014/main" id="{2A1AA83B-CD54-8A5B-7033-CD5C52898C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5965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57" descr="Apple PNGs for Free Download">
              <a:extLst>
                <a:ext uri="{FF2B5EF4-FFF2-40B4-BE49-F238E27FC236}">
                  <a16:creationId xmlns:a16="http://schemas.microsoft.com/office/drawing/2014/main" id="{62ECA8B1-857A-FF8C-90E5-A83E9FEA36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7882" y="363079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58" descr="Apple PNGs for Free Download">
              <a:extLst>
                <a:ext uri="{FF2B5EF4-FFF2-40B4-BE49-F238E27FC236}">
                  <a16:creationId xmlns:a16="http://schemas.microsoft.com/office/drawing/2014/main" id="{0E7B1350-7882-FAFE-1D89-3419FC8986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7397" y="362195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59" descr="Apple PNGs for Free Download">
              <a:extLst>
                <a:ext uri="{FF2B5EF4-FFF2-40B4-BE49-F238E27FC236}">
                  <a16:creationId xmlns:a16="http://schemas.microsoft.com/office/drawing/2014/main" id="{FE9F7276-D477-FFA6-A9A1-93FA8BB813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9314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1D39EBD-860C-8E69-0F3B-E73CFECA221E}"/>
              </a:ext>
            </a:extLst>
          </p:cNvPr>
          <p:cNvGrpSpPr/>
          <p:nvPr/>
        </p:nvGrpSpPr>
        <p:grpSpPr>
          <a:xfrm>
            <a:off x="625663" y="4554044"/>
            <a:ext cx="5046190" cy="299632"/>
            <a:chOff x="5885041" y="3621952"/>
            <a:chExt cx="5046190" cy="299632"/>
          </a:xfrm>
        </p:grpSpPr>
        <p:pic>
          <p:nvPicPr>
            <p:cNvPr id="63" name="Picture 62" descr="Apple PNGs for Free Download">
              <a:extLst>
                <a:ext uri="{FF2B5EF4-FFF2-40B4-BE49-F238E27FC236}">
                  <a16:creationId xmlns:a16="http://schemas.microsoft.com/office/drawing/2014/main" id="{DB71E5AA-0191-187F-7DCB-581F350F1B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5041" y="363399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8" name="Picture 2047" descr="Apple PNGs for Free Download">
              <a:extLst>
                <a:ext uri="{FF2B5EF4-FFF2-40B4-BE49-F238E27FC236}">
                  <a16:creationId xmlns:a16="http://schemas.microsoft.com/office/drawing/2014/main" id="{4780FEC8-4CAE-3A6A-8BF6-0ED28788AE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6958" y="363841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9" name="Picture 2048" descr="Apple PNGs for Free Download">
              <a:extLst>
                <a:ext uri="{FF2B5EF4-FFF2-40B4-BE49-F238E27FC236}">
                  <a16:creationId xmlns:a16="http://schemas.microsoft.com/office/drawing/2014/main" id="{568DBA8A-1BE2-8BAD-E1C2-3A0E40BA30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6473" y="362957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2050" descr="Apple PNGs for Free Download">
              <a:extLst>
                <a:ext uri="{FF2B5EF4-FFF2-40B4-BE49-F238E27FC236}">
                  <a16:creationId xmlns:a16="http://schemas.microsoft.com/office/drawing/2014/main" id="{79DF4D40-6F12-208C-1154-CE7542FE11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8390" y="363399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2051" descr="Apple PNGs for Free Download">
              <a:extLst>
                <a:ext uri="{FF2B5EF4-FFF2-40B4-BE49-F238E27FC236}">
                  <a16:creationId xmlns:a16="http://schemas.microsoft.com/office/drawing/2014/main" id="{08C9A449-7AD5-00B9-7777-C169F250F2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7905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3" name="Picture 2052" descr="Apple PNGs for Free Download">
              <a:extLst>
                <a:ext uri="{FF2B5EF4-FFF2-40B4-BE49-F238E27FC236}">
                  <a16:creationId xmlns:a16="http://schemas.microsoft.com/office/drawing/2014/main" id="{F7A8F222-56E1-D227-1A1D-220ED94ED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9822" y="363079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2053" descr="Apple PNGs for Free Download">
              <a:extLst>
                <a:ext uri="{FF2B5EF4-FFF2-40B4-BE49-F238E27FC236}">
                  <a16:creationId xmlns:a16="http://schemas.microsoft.com/office/drawing/2014/main" id="{68172221-7157-D0E4-4CF1-C0B2826DB9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9337" y="362195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5" name="Picture 2054" descr="Apple PNGs for Free Download">
              <a:extLst>
                <a:ext uri="{FF2B5EF4-FFF2-40B4-BE49-F238E27FC236}">
                  <a16:creationId xmlns:a16="http://schemas.microsoft.com/office/drawing/2014/main" id="{0D7596A0-3231-3B44-1FDD-E9B6EDA0D9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1254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2055" descr="Apple PNGs for Free Download">
              <a:extLst>
                <a:ext uri="{FF2B5EF4-FFF2-40B4-BE49-F238E27FC236}">
                  <a16:creationId xmlns:a16="http://schemas.microsoft.com/office/drawing/2014/main" id="{65C23B6A-A043-6101-BCDE-06F68087EE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5965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7" name="Picture 2056" descr="Apple PNGs for Free Download">
              <a:extLst>
                <a:ext uri="{FF2B5EF4-FFF2-40B4-BE49-F238E27FC236}">
                  <a16:creationId xmlns:a16="http://schemas.microsoft.com/office/drawing/2014/main" id="{67B0F6E3-5694-F407-81FF-DD29EC2A1A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7882" y="363079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2057" descr="Apple PNGs for Free Download">
              <a:extLst>
                <a:ext uri="{FF2B5EF4-FFF2-40B4-BE49-F238E27FC236}">
                  <a16:creationId xmlns:a16="http://schemas.microsoft.com/office/drawing/2014/main" id="{B92E0A0D-414A-B8B8-6CD4-A2E527E78B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7397" y="362195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9" name="Picture 2058" descr="Apple PNGs for Free Download">
              <a:extLst>
                <a:ext uri="{FF2B5EF4-FFF2-40B4-BE49-F238E27FC236}">
                  <a16:creationId xmlns:a16="http://schemas.microsoft.com/office/drawing/2014/main" id="{B0650803-90C5-7F1D-0AF5-B2BFE3F599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9314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0" name="Picture 2059" descr="Apple PNGs for Free Download">
            <a:extLst>
              <a:ext uri="{FF2B5EF4-FFF2-40B4-BE49-F238E27FC236}">
                <a16:creationId xmlns:a16="http://schemas.microsoft.com/office/drawing/2014/main" id="{9683E060-DC82-A7DC-39BA-D779730F6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64" y="4901848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2060" descr="Apple PNGs for Free Download">
            <a:extLst>
              <a:ext uri="{FF2B5EF4-FFF2-40B4-BE49-F238E27FC236}">
                <a16:creationId xmlns:a16="http://schemas.microsoft.com/office/drawing/2014/main" id="{0826AAF5-B129-A2DA-ED12-ACF0ECDBA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81" y="4906271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2061" descr="Apple PNGs for Free Download">
            <a:extLst>
              <a:ext uri="{FF2B5EF4-FFF2-40B4-BE49-F238E27FC236}">
                <a16:creationId xmlns:a16="http://schemas.microsoft.com/office/drawing/2014/main" id="{96A0FBC2-D0BC-A8D6-E4C8-E2C397550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296" y="4897425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2062" descr="Apple PNGs for Free Download">
            <a:extLst>
              <a:ext uri="{FF2B5EF4-FFF2-40B4-BE49-F238E27FC236}">
                <a16:creationId xmlns:a16="http://schemas.microsoft.com/office/drawing/2014/main" id="{3FECF1F9-BD5F-5DCF-F72D-C19BA6CF0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213" y="4901848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2063" descr="Apple PNGs for Free Download">
            <a:extLst>
              <a:ext uri="{FF2B5EF4-FFF2-40B4-BE49-F238E27FC236}">
                <a16:creationId xmlns:a16="http://schemas.microsoft.com/office/drawing/2014/main" id="{6EE2A5E5-9069-CA5D-A6BF-672043532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728" y="4894228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2064" descr="Apple PNGs for Free Download">
            <a:extLst>
              <a:ext uri="{FF2B5EF4-FFF2-40B4-BE49-F238E27FC236}">
                <a16:creationId xmlns:a16="http://schemas.microsoft.com/office/drawing/2014/main" id="{4BF3F2C6-6456-9DA5-23E0-6DAA8FF4B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645" y="4898651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2065" descr="Apple PNGs for Free Download">
            <a:extLst>
              <a:ext uri="{FF2B5EF4-FFF2-40B4-BE49-F238E27FC236}">
                <a16:creationId xmlns:a16="http://schemas.microsoft.com/office/drawing/2014/main" id="{B7E0518E-8632-92D6-D173-C4B33642E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60" y="4889805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7" name="Picture 2066" descr="Apple PNGs for Free Download">
            <a:extLst>
              <a:ext uri="{FF2B5EF4-FFF2-40B4-BE49-F238E27FC236}">
                <a16:creationId xmlns:a16="http://schemas.microsoft.com/office/drawing/2014/main" id="{97F3003D-213E-F19B-FE5E-0DFCD8B75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077" y="4894228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67" descr="Apple PNGs for Free Download">
            <a:extLst>
              <a:ext uri="{FF2B5EF4-FFF2-40B4-BE49-F238E27FC236}">
                <a16:creationId xmlns:a16="http://schemas.microsoft.com/office/drawing/2014/main" id="{893F47BE-5C5D-0138-4F6E-10F0773DF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788" y="4894228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9" name="Picture 2068" descr="Apple PNGs for Free Download">
            <a:extLst>
              <a:ext uri="{FF2B5EF4-FFF2-40B4-BE49-F238E27FC236}">
                <a16:creationId xmlns:a16="http://schemas.microsoft.com/office/drawing/2014/main" id="{EA39BD2C-2EFB-1E38-7F53-7B5F4A4DD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705" y="4898651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069" descr="Apple PNGs for Free Download">
            <a:extLst>
              <a:ext uri="{FF2B5EF4-FFF2-40B4-BE49-F238E27FC236}">
                <a16:creationId xmlns:a16="http://schemas.microsoft.com/office/drawing/2014/main" id="{8B3A4516-E823-4CE8-D7B3-10341911D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220" y="4889805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1" name="Picture 2070" descr="Apple PNGs for Free Download">
            <a:extLst>
              <a:ext uri="{FF2B5EF4-FFF2-40B4-BE49-F238E27FC236}">
                <a16:creationId xmlns:a16="http://schemas.microsoft.com/office/drawing/2014/main" id="{4C8B87F3-7E1B-9AB0-4939-DD7E7A53E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37" y="4894228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72" name="Group 2071">
            <a:extLst>
              <a:ext uri="{FF2B5EF4-FFF2-40B4-BE49-F238E27FC236}">
                <a16:creationId xmlns:a16="http://schemas.microsoft.com/office/drawing/2014/main" id="{37324755-3B6A-000D-750C-FAEAA4AFF501}"/>
              </a:ext>
            </a:extLst>
          </p:cNvPr>
          <p:cNvGrpSpPr/>
          <p:nvPr/>
        </p:nvGrpSpPr>
        <p:grpSpPr>
          <a:xfrm>
            <a:off x="626864" y="5236383"/>
            <a:ext cx="5046190" cy="299632"/>
            <a:chOff x="5885041" y="3621952"/>
            <a:chExt cx="5046190" cy="299632"/>
          </a:xfrm>
        </p:grpSpPr>
        <p:pic>
          <p:nvPicPr>
            <p:cNvPr id="2073" name="Picture 2072" descr="Apple PNGs for Free Download">
              <a:extLst>
                <a:ext uri="{FF2B5EF4-FFF2-40B4-BE49-F238E27FC236}">
                  <a16:creationId xmlns:a16="http://schemas.microsoft.com/office/drawing/2014/main" id="{2318591E-8B1F-8B9F-F90D-D7382C19E2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5041" y="363399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4" name="Picture 2073" descr="Apple PNGs for Free Download">
              <a:extLst>
                <a:ext uri="{FF2B5EF4-FFF2-40B4-BE49-F238E27FC236}">
                  <a16:creationId xmlns:a16="http://schemas.microsoft.com/office/drawing/2014/main" id="{5D6F0B2A-D2D9-7C69-7F57-C2BF8B2ED5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6958" y="363841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5" name="Picture 2074" descr="Apple PNGs for Free Download">
              <a:extLst>
                <a:ext uri="{FF2B5EF4-FFF2-40B4-BE49-F238E27FC236}">
                  <a16:creationId xmlns:a16="http://schemas.microsoft.com/office/drawing/2014/main" id="{891E6F7C-53C2-0BD8-82B2-F0D956EFDE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6473" y="362957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6" name="Picture 2075" descr="Apple PNGs for Free Download">
              <a:extLst>
                <a:ext uri="{FF2B5EF4-FFF2-40B4-BE49-F238E27FC236}">
                  <a16:creationId xmlns:a16="http://schemas.microsoft.com/office/drawing/2014/main" id="{83D02683-7A37-6EFC-DD97-44A418015C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8390" y="363399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7" name="Picture 2076" descr="Apple PNGs for Free Download">
              <a:extLst>
                <a:ext uri="{FF2B5EF4-FFF2-40B4-BE49-F238E27FC236}">
                  <a16:creationId xmlns:a16="http://schemas.microsoft.com/office/drawing/2014/main" id="{90EDE3B9-0EFD-7754-7CE5-2F0C41A9B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7905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2077" descr="Apple PNGs for Free Download">
              <a:extLst>
                <a:ext uri="{FF2B5EF4-FFF2-40B4-BE49-F238E27FC236}">
                  <a16:creationId xmlns:a16="http://schemas.microsoft.com/office/drawing/2014/main" id="{584553F1-EB55-ACE6-A79B-6DF63FA466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9822" y="363079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9" name="Picture 2078" descr="Apple PNGs for Free Download">
              <a:extLst>
                <a:ext uri="{FF2B5EF4-FFF2-40B4-BE49-F238E27FC236}">
                  <a16:creationId xmlns:a16="http://schemas.microsoft.com/office/drawing/2014/main" id="{E68C4558-8CA1-F9AC-F77D-F95059BBFB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9337" y="362195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Apple PNGs for Free Download">
              <a:extLst>
                <a:ext uri="{FF2B5EF4-FFF2-40B4-BE49-F238E27FC236}">
                  <a16:creationId xmlns:a16="http://schemas.microsoft.com/office/drawing/2014/main" id="{C6E99DB2-DAB8-C3D2-E57E-A2158AF9B6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1254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64" descr="Apple PNGs for Free Download">
              <a:extLst>
                <a:ext uri="{FF2B5EF4-FFF2-40B4-BE49-F238E27FC236}">
                  <a16:creationId xmlns:a16="http://schemas.microsoft.com/office/drawing/2014/main" id="{A452840E-5B5C-D8C1-6995-CA98983727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5965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65" descr="Apple PNGs for Free Download">
              <a:extLst>
                <a:ext uri="{FF2B5EF4-FFF2-40B4-BE49-F238E27FC236}">
                  <a16:creationId xmlns:a16="http://schemas.microsoft.com/office/drawing/2014/main" id="{28DF58E4-9D8A-DAA1-89C1-92EE6B4E6E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7882" y="363079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66" descr="Apple PNGs for Free Download">
              <a:extLst>
                <a:ext uri="{FF2B5EF4-FFF2-40B4-BE49-F238E27FC236}">
                  <a16:creationId xmlns:a16="http://schemas.microsoft.com/office/drawing/2014/main" id="{6EAA19CC-6C23-9B77-33F6-A6A83BACB7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7397" y="362195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67" descr="Apple PNGs for Free Download">
              <a:extLst>
                <a:ext uri="{FF2B5EF4-FFF2-40B4-BE49-F238E27FC236}">
                  <a16:creationId xmlns:a16="http://schemas.microsoft.com/office/drawing/2014/main" id="{BA12C960-A38E-2C4B-7DDC-77B9961990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9314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1369C1E-E445-3930-C1E0-0367E3E7AD4D}"/>
              </a:ext>
            </a:extLst>
          </p:cNvPr>
          <p:cNvGrpSpPr/>
          <p:nvPr/>
        </p:nvGrpSpPr>
        <p:grpSpPr>
          <a:xfrm>
            <a:off x="633327" y="5574115"/>
            <a:ext cx="5046190" cy="299632"/>
            <a:chOff x="5885041" y="3621952"/>
            <a:chExt cx="5046190" cy="299632"/>
          </a:xfrm>
        </p:grpSpPr>
        <p:pic>
          <p:nvPicPr>
            <p:cNvPr id="70" name="Picture 69" descr="Apple PNGs for Free Download">
              <a:extLst>
                <a:ext uri="{FF2B5EF4-FFF2-40B4-BE49-F238E27FC236}">
                  <a16:creationId xmlns:a16="http://schemas.microsoft.com/office/drawing/2014/main" id="{B4C239F6-7369-B91C-2818-271292E8DD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5041" y="363399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70" descr="Apple PNGs for Free Download">
              <a:extLst>
                <a:ext uri="{FF2B5EF4-FFF2-40B4-BE49-F238E27FC236}">
                  <a16:creationId xmlns:a16="http://schemas.microsoft.com/office/drawing/2014/main" id="{5E729A79-2BD2-44F3-7E1C-F0AC3FDFE2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6958" y="363841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71" descr="Apple PNGs for Free Download">
              <a:extLst>
                <a:ext uri="{FF2B5EF4-FFF2-40B4-BE49-F238E27FC236}">
                  <a16:creationId xmlns:a16="http://schemas.microsoft.com/office/drawing/2014/main" id="{D70D2A7C-716B-36EA-BDC4-CDD2CDF4D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6473" y="362957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86" descr="Apple PNGs for Free Download">
              <a:extLst>
                <a:ext uri="{FF2B5EF4-FFF2-40B4-BE49-F238E27FC236}">
                  <a16:creationId xmlns:a16="http://schemas.microsoft.com/office/drawing/2014/main" id="{23E24F79-01B5-C4DE-2128-0AF4DF1A35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8390" y="363399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87" descr="Apple PNGs for Free Download">
              <a:extLst>
                <a:ext uri="{FF2B5EF4-FFF2-40B4-BE49-F238E27FC236}">
                  <a16:creationId xmlns:a16="http://schemas.microsoft.com/office/drawing/2014/main" id="{0C2332EE-B1E4-960C-FBCD-EDB57B3873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7905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88" descr="Apple PNGs for Free Download">
              <a:extLst>
                <a:ext uri="{FF2B5EF4-FFF2-40B4-BE49-F238E27FC236}">
                  <a16:creationId xmlns:a16="http://schemas.microsoft.com/office/drawing/2014/main" id="{5789CE7A-A8B7-CA9F-C8A9-D05F574AF5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9822" y="363079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91" descr="Apple PNGs for Free Download">
              <a:extLst>
                <a:ext uri="{FF2B5EF4-FFF2-40B4-BE49-F238E27FC236}">
                  <a16:creationId xmlns:a16="http://schemas.microsoft.com/office/drawing/2014/main" id="{7CD79550-33BB-3F0E-20B9-BBE823DD97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9337" y="362195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92" descr="Apple PNGs for Free Download">
              <a:extLst>
                <a:ext uri="{FF2B5EF4-FFF2-40B4-BE49-F238E27FC236}">
                  <a16:creationId xmlns:a16="http://schemas.microsoft.com/office/drawing/2014/main" id="{90DB9108-B48A-6ECC-22A0-8CF9ECCF9A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1254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93" descr="Apple PNGs for Free Download">
              <a:extLst>
                <a:ext uri="{FF2B5EF4-FFF2-40B4-BE49-F238E27FC236}">
                  <a16:creationId xmlns:a16="http://schemas.microsoft.com/office/drawing/2014/main" id="{9F4D88DE-83F7-7F64-072A-221F867CA8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5965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94" descr="Apple PNGs for Free Download">
              <a:extLst>
                <a:ext uri="{FF2B5EF4-FFF2-40B4-BE49-F238E27FC236}">
                  <a16:creationId xmlns:a16="http://schemas.microsoft.com/office/drawing/2014/main" id="{6F348E89-463B-FC95-94CE-B200A5BA14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7882" y="363079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95" descr="Apple PNGs for Free Download">
              <a:extLst>
                <a:ext uri="{FF2B5EF4-FFF2-40B4-BE49-F238E27FC236}">
                  <a16:creationId xmlns:a16="http://schemas.microsoft.com/office/drawing/2014/main" id="{2C269E84-3F63-8826-D2D2-1AE8F4A39C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7397" y="362195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96" descr="Apple PNGs for Free Download">
              <a:extLst>
                <a:ext uri="{FF2B5EF4-FFF2-40B4-BE49-F238E27FC236}">
                  <a16:creationId xmlns:a16="http://schemas.microsoft.com/office/drawing/2014/main" id="{7645ECF0-047C-1C51-3789-A38B52387B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9314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8" name="Picture 97" descr="Apple PNGs for Free Download">
            <a:extLst>
              <a:ext uri="{FF2B5EF4-FFF2-40B4-BE49-F238E27FC236}">
                <a16:creationId xmlns:a16="http://schemas.microsoft.com/office/drawing/2014/main" id="{CCEF81C9-7228-7249-62C0-7BF88A609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63" y="1853065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98" descr="Apple PNGs for Free Download">
            <a:extLst>
              <a:ext uri="{FF2B5EF4-FFF2-40B4-BE49-F238E27FC236}">
                <a16:creationId xmlns:a16="http://schemas.microsoft.com/office/drawing/2014/main" id="{C7DE93F4-F880-D55B-57B1-097AEC5BB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80" y="1857488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99" descr="Apple PNGs for Free Download">
            <a:extLst>
              <a:ext uri="{FF2B5EF4-FFF2-40B4-BE49-F238E27FC236}">
                <a16:creationId xmlns:a16="http://schemas.microsoft.com/office/drawing/2014/main" id="{2A800D45-F9CE-AFD6-DFE9-8DEDE4F18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095" y="1848642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101" descr="Apple PNGs for Free Download">
            <a:extLst>
              <a:ext uri="{FF2B5EF4-FFF2-40B4-BE49-F238E27FC236}">
                <a16:creationId xmlns:a16="http://schemas.microsoft.com/office/drawing/2014/main" id="{50ACEA1E-F474-8706-23B2-9DBC2C3CE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012" y="1853065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2" descr="Apple PNGs for Free Download">
            <a:extLst>
              <a:ext uri="{FF2B5EF4-FFF2-40B4-BE49-F238E27FC236}">
                <a16:creationId xmlns:a16="http://schemas.microsoft.com/office/drawing/2014/main" id="{EAC1A686-07A8-6A8A-087D-E0612BEE6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527" y="1845445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103" descr="Apple PNGs for Free Download">
            <a:extLst>
              <a:ext uri="{FF2B5EF4-FFF2-40B4-BE49-F238E27FC236}">
                <a16:creationId xmlns:a16="http://schemas.microsoft.com/office/drawing/2014/main" id="{1EEEBB1D-FE07-2597-7096-3C5F72034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444" y="1849868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104" descr="Apple PNGs for Free Download">
            <a:extLst>
              <a:ext uri="{FF2B5EF4-FFF2-40B4-BE49-F238E27FC236}">
                <a16:creationId xmlns:a16="http://schemas.microsoft.com/office/drawing/2014/main" id="{1DC46625-0EB0-B786-5F64-B3D0E78A7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959" y="1841022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105" descr="Apple PNGs for Free Download">
            <a:extLst>
              <a:ext uri="{FF2B5EF4-FFF2-40B4-BE49-F238E27FC236}">
                <a16:creationId xmlns:a16="http://schemas.microsoft.com/office/drawing/2014/main" id="{21F43AA0-0F5C-FF4A-8AFA-DB3E2D76C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6" y="1845445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106" descr="Apple PNGs for Free Download">
            <a:extLst>
              <a:ext uri="{FF2B5EF4-FFF2-40B4-BE49-F238E27FC236}">
                <a16:creationId xmlns:a16="http://schemas.microsoft.com/office/drawing/2014/main" id="{3D88BDB8-6598-986D-E079-5DD02C291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587" y="1845445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07" descr="Apple PNGs for Free Download">
            <a:extLst>
              <a:ext uri="{FF2B5EF4-FFF2-40B4-BE49-F238E27FC236}">
                <a16:creationId xmlns:a16="http://schemas.microsoft.com/office/drawing/2014/main" id="{5A377EEE-9A36-D7F1-0C8A-AB4519433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504" y="1849868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108" descr="Apple PNGs for Free Download">
            <a:extLst>
              <a:ext uri="{FF2B5EF4-FFF2-40B4-BE49-F238E27FC236}">
                <a16:creationId xmlns:a16="http://schemas.microsoft.com/office/drawing/2014/main" id="{19CC8171-CEC8-57DF-2BF4-4D44354C9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019" y="1841022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109" descr="Apple PNGs for Free Download">
            <a:extLst>
              <a:ext uri="{FF2B5EF4-FFF2-40B4-BE49-F238E27FC236}">
                <a16:creationId xmlns:a16="http://schemas.microsoft.com/office/drawing/2014/main" id="{7CD7A195-A68E-134C-3DF8-A9F699DAA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936" y="1845445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ECD9674-F1CA-2C86-E68B-0B964ED0F3F8}"/>
              </a:ext>
            </a:extLst>
          </p:cNvPr>
          <p:cNvGrpSpPr/>
          <p:nvPr/>
        </p:nvGrpSpPr>
        <p:grpSpPr>
          <a:xfrm>
            <a:off x="625663" y="2187600"/>
            <a:ext cx="5046190" cy="299632"/>
            <a:chOff x="5885041" y="3621952"/>
            <a:chExt cx="5046190" cy="299632"/>
          </a:xfrm>
        </p:grpSpPr>
        <p:pic>
          <p:nvPicPr>
            <p:cNvPr id="112" name="Picture 111" descr="Apple PNGs for Free Download">
              <a:extLst>
                <a:ext uri="{FF2B5EF4-FFF2-40B4-BE49-F238E27FC236}">
                  <a16:creationId xmlns:a16="http://schemas.microsoft.com/office/drawing/2014/main" id="{8AA4467C-0C2C-C133-7D92-7B4DBDA78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5041" y="363399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112" descr="Apple PNGs for Free Download">
              <a:extLst>
                <a:ext uri="{FF2B5EF4-FFF2-40B4-BE49-F238E27FC236}">
                  <a16:creationId xmlns:a16="http://schemas.microsoft.com/office/drawing/2014/main" id="{AE6DFFCC-6F08-5091-10A2-DFBE8F91A3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6958" y="363841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113" descr="Apple PNGs for Free Download">
              <a:extLst>
                <a:ext uri="{FF2B5EF4-FFF2-40B4-BE49-F238E27FC236}">
                  <a16:creationId xmlns:a16="http://schemas.microsoft.com/office/drawing/2014/main" id="{1131C45E-F228-51DC-A683-49750BB179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6473" y="362957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114" descr="Apple PNGs for Free Download">
              <a:extLst>
                <a:ext uri="{FF2B5EF4-FFF2-40B4-BE49-F238E27FC236}">
                  <a16:creationId xmlns:a16="http://schemas.microsoft.com/office/drawing/2014/main" id="{020929DB-6428-0A06-A441-E280D561E7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8390" y="363399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115" descr="Apple PNGs for Free Download">
              <a:extLst>
                <a:ext uri="{FF2B5EF4-FFF2-40B4-BE49-F238E27FC236}">
                  <a16:creationId xmlns:a16="http://schemas.microsoft.com/office/drawing/2014/main" id="{A505FE1C-B179-2C48-6CCC-A2BC6D706C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7905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116" descr="Apple PNGs for Free Download">
              <a:extLst>
                <a:ext uri="{FF2B5EF4-FFF2-40B4-BE49-F238E27FC236}">
                  <a16:creationId xmlns:a16="http://schemas.microsoft.com/office/drawing/2014/main" id="{1C6B5A09-2467-C902-FC27-CBB08ADABD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9822" y="363079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117" descr="Apple PNGs for Free Download">
              <a:extLst>
                <a:ext uri="{FF2B5EF4-FFF2-40B4-BE49-F238E27FC236}">
                  <a16:creationId xmlns:a16="http://schemas.microsoft.com/office/drawing/2014/main" id="{26654A53-2CA5-7840-609A-CD42911B0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9337" y="362195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118" descr="Apple PNGs for Free Download">
              <a:extLst>
                <a:ext uri="{FF2B5EF4-FFF2-40B4-BE49-F238E27FC236}">
                  <a16:creationId xmlns:a16="http://schemas.microsoft.com/office/drawing/2014/main" id="{227BC16D-59C3-119C-4515-D4D57E9BF6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1254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119" descr="Apple PNGs for Free Download">
              <a:extLst>
                <a:ext uri="{FF2B5EF4-FFF2-40B4-BE49-F238E27FC236}">
                  <a16:creationId xmlns:a16="http://schemas.microsoft.com/office/drawing/2014/main" id="{45607448-36A1-6B04-3238-D07F09F3F3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5965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120" descr="Apple PNGs for Free Download">
              <a:extLst>
                <a:ext uri="{FF2B5EF4-FFF2-40B4-BE49-F238E27FC236}">
                  <a16:creationId xmlns:a16="http://schemas.microsoft.com/office/drawing/2014/main" id="{63CDCD47-F7F4-A68F-D597-3B1210895F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7882" y="363079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" name="Picture 122" descr="Apple PNGs for Free Download">
              <a:extLst>
                <a:ext uri="{FF2B5EF4-FFF2-40B4-BE49-F238E27FC236}">
                  <a16:creationId xmlns:a16="http://schemas.microsoft.com/office/drawing/2014/main" id="{DD72B3F4-B9DD-2A66-228A-F7AF5956DB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7397" y="362195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125" descr="Apple PNGs for Free Download">
              <a:extLst>
                <a:ext uri="{FF2B5EF4-FFF2-40B4-BE49-F238E27FC236}">
                  <a16:creationId xmlns:a16="http://schemas.microsoft.com/office/drawing/2014/main" id="{6AAE02FA-75EB-8BCB-F68D-5C16963255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9314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B0D3ACF5-C230-08DE-6FE7-46977A94B087}"/>
              </a:ext>
            </a:extLst>
          </p:cNvPr>
          <p:cNvGrpSpPr/>
          <p:nvPr/>
        </p:nvGrpSpPr>
        <p:grpSpPr>
          <a:xfrm>
            <a:off x="632126" y="2525332"/>
            <a:ext cx="5046190" cy="299632"/>
            <a:chOff x="5885041" y="3621952"/>
            <a:chExt cx="5046190" cy="299632"/>
          </a:xfrm>
        </p:grpSpPr>
        <p:pic>
          <p:nvPicPr>
            <p:cNvPr id="2080" name="Picture 2079" descr="Apple PNGs for Free Download">
              <a:extLst>
                <a:ext uri="{FF2B5EF4-FFF2-40B4-BE49-F238E27FC236}">
                  <a16:creationId xmlns:a16="http://schemas.microsoft.com/office/drawing/2014/main" id="{58A5BC53-C11F-020F-B55D-749C01AA95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5041" y="363399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1" name="Picture 2080" descr="Apple PNGs for Free Download">
              <a:extLst>
                <a:ext uri="{FF2B5EF4-FFF2-40B4-BE49-F238E27FC236}">
                  <a16:creationId xmlns:a16="http://schemas.microsoft.com/office/drawing/2014/main" id="{91F43609-4116-70B5-868A-E88608D6A4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6958" y="363841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2" name="Picture 2081" descr="Apple PNGs for Free Download">
              <a:extLst>
                <a:ext uri="{FF2B5EF4-FFF2-40B4-BE49-F238E27FC236}">
                  <a16:creationId xmlns:a16="http://schemas.microsoft.com/office/drawing/2014/main" id="{FEE36103-4CEA-995F-FFA1-FAE906F248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6473" y="362957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3" name="Picture 2082" descr="Apple PNGs for Free Download">
              <a:extLst>
                <a:ext uri="{FF2B5EF4-FFF2-40B4-BE49-F238E27FC236}">
                  <a16:creationId xmlns:a16="http://schemas.microsoft.com/office/drawing/2014/main" id="{0F9CD395-4E8E-5EEB-E23C-77B8FD7A65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8390" y="363399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2083" descr="Apple PNGs for Free Download">
              <a:extLst>
                <a:ext uri="{FF2B5EF4-FFF2-40B4-BE49-F238E27FC236}">
                  <a16:creationId xmlns:a16="http://schemas.microsoft.com/office/drawing/2014/main" id="{87460D07-53DF-584E-28DD-375AFFC3AF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7905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5" name="Picture 2084" descr="Apple PNGs for Free Download">
              <a:extLst>
                <a:ext uri="{FF2B5EF4-FFF2-40B4-BE49-F238E27FC236}">
                  <a16:creationId xmlns:a16="http://schemas.microsoft.com/office/drawing/2014/main" id="{66D2022F-DD2B-A496-103A-2B88B4B1F0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9822" y="363079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6" name="Picture 2085" descr="Apple PNGs for Free Download">
              <a:extLst>
                <a:ext uri="{FF2B5EF4-FFF2-40B4-BE49-F238E27FC236}">
                  <a16:creationId xmlns:a16="http://schemas.microsoft.com/office/drawing/2014/main" id="{7C43D793-05D7-49B6-910E-624D549D35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9337" y="362195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7" name="Picture 2086" descr="Apple PNGs for Free Download">
              <a:extLst>
                <a:ext uri="{FF2B5EF4-FFF2-40B4-BE49-F238E27FC236}">
                  <a16:creationId xmlns:a16="http://schemas.microsoft.com/office/drawing/2014/main" id="{2D6D7024-26F7-9E61-E6D6-2E4F237D24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1254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8" name="Picture 2087" descr="Apple PNGs for Free Download">
              <a:extLst>
                <a:ext uri="{FF2B5EF4-FFF2-40B4-BE49-F238E27FC236}">
                  <a16:creationId xmlns:a16="http://schemas.microsoft.com/office/drawing/2014/main" id="{A0AD4178-756F-B94D-7C1C-84E327A195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5965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9" name="Picture 2088" descr="Apple PNGs for Free Download">
              <a:extLst>
                <a:ext uri="{FF2B5EF4-FFF2-40B4-BE49-F238E27FC236}">
                  <a16:creationId xmlns:a16="http://schemas.microsoft.com/office/drawing/2014/main" id="{0F76DD03-3F72-BFCE-FC25-17A91C772F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7882" y="363079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0" name="Picture 2089" descr="Apple PNGs for Free Download">
              <a:extLst>
                <a:ext uri="{FF2B5EF4-FFF2-40B4-BE49-F238E27FC236}">
                  <a16:creationId xmlns:a16="http://schemas.microsoft.com/office/drawing/2014/main" id="{CDAB9662-3327-0703-AE48-5AE56E7A93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7397" y="362195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1" name="Picture 2090" descr="Apple PNGs for Free Download">
              <a:extLst>
                <a:ext uri="{FF2B5EF4-FFF2-40B4-BE49-F238E27FC236}">
                  <a16:creationId xmlns:a16="http://schemas.microsoft.com/office/drawing/2014/main" id="{EDEBF0B0-77E2-2113-78D0-C387BDDA2C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9314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92" name="Picture 2091" descr="Apple PNGs for Free Download">
            <a:extLst>
              <a:ext uri="{FF2B5EF4-FFF2-40B4-BE49-F238E27FC236}">
                <a16:creationId xmlns:a16="http://schemas.microsoft.com/office/drawing/2014/main" id="{68E93C70-7E96-BF9B-DAB1-BA145CDEB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27" y="2873136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3" name="Picture 2092" descr="Apple PNGs for Free Download">
            <a:extLst>
              <a:ext uri="{FF2B5EF4-FFF2-40B4-BE49-F238E27FC236}">
                <a16:creationId xmlns:a16="http://schemas.microsoft.com/office/drawing/2014/main" id="{3510B901-C6E3-522D-0935-F9DFDE6AF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44" y="2877559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4" name="Picture 2093" descr="Apple PNGs for Free Download">
            <a:extLst>
              <a:ext uri="{FF2B5EF4-FFF2-40B4-BE49-F238E27FC236}">
                <a16:creationId xmlns:a16="http://schemas.microsoft.com/office/drawing/2014/main" id="{7D474B70-02E7-509D-E446-DCE43AFCC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59" y="2868713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5" name="Picture 2094" descr="Apple PNGs for Free Download">
            <a:extLst>
              <a:ext uri="{FF2B5EF4-FFF2-40B4-BE49-F238E27FC236}">
                <a16:creationId xmlns:a16="http://schemas.microsoft.com/office/drawing/2014/main" id="{E62398FF-ADCD-C94F-2D9F-0E88F7F78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676" y="2873136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6" name="Picture 2095" descr="Apple PNGs for Free Download">
            <a:extLst>
              <a:ext uri="{FF2B5EF4-FFF2-40B4-BE49-F238E27FC236}">
                <a16:creationId xmlns:a16="http://schemas.microsoft.com/office/drawing/2014/main" id="{AF0EF233-8C85-FA72-6132-2C1B6BF22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191" y="2865516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7" name="Picture 2096" descr="Apple PNGs for Free Download">
            <a:extLst>
              <a:ext uri="{FF2B5EF4-FFF2-40B4-BE49-F238E27FC236}">
                <a16:creationId xmlns:a16="http://schemas.microsoft.com/office/drawing/2014/main" id="{67A94066-B5F8-18D8-A7EE-2F8BF56CD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108" y="2869939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8" name="Picture 2097" descr="Apple PNGs for Free Download">
            <a:extLst>
              <a:ext uri="{FF2B5EF4-FFF2-40B4-BE49-F238E27FC236}">
                <a16:creationId xmlns:a16="http://schemas.microsoft.com/office/drawing/2014/main" id="{D47A829B-C60A-89CB-17D2-CCA2A02EA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623" y="2861093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9" name="Picture 2098" descr="Apple PNGs for Free Download">
            <a:extLst>
              <a:ext uri="{FF2B5EF4-FFF2-40B4-BE49-F238E27FC236}">
                <a16:creationId xmlns:a16="http://schemas.microsoft.com/office/drawing/2014/main" id="{B36D67C0-EB26-32C0-0B54-9D57B4E16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540" y="2865516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0" name="Picture 2099" descr="Apple PNGs for Free Download">
            <a:extLst>
              <a:ext uri="{FF2B5EF4-FFF2-40B4-BE49-F238E27FC236}">
                <a16:creationId xmlns:a16="http://schemas.microsoft.com/office/drawing/2014/main" id="{37083F72-E5B3-CB74-F663-C80F8C903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251" y="2865516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1" name="Picture 2100" descr="Apple PNGs for Free Download">
            <a:extLst>
              <a:ext uri="{FF2B5EF4-FFF2-40B4-BE49-F238E27FC236}">
                <a16:creationId xmlns:a16="http://schemas.microsoft.com/office/drawing/2014/main" id="{9E7C5C7D-1FE4-70B3-2FEF-3112C0081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168" y="2869939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2" name="Picture 2101" descr="Apple PNGs for Free Download">
            <a:extLst>
              <a:ext uri="{FF2B5EF4-FFF2-40B4-BE49-F238E27FC236}">
                <a16:creationId xmlns:a16="http://schemas.microsoft.com/office/drawing/2014/main" id="{F447D422-7EFB-1844-03CF-AEB14AFBD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683" y="2861093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3" name="Picture 2102" descr="Apple PNGs for Free Download">
            <a:extLst>
              <a:ext uri="{FF2B5EF4-FFF2-40B4-BE49-F238E27FC236}">
                <a16:creationId xmlns:a16="http://schemas.microsoft.com/office/drawing/2014/main" id="{A8E5CBD1-2D90-ACD1-A8C3-BF0F78736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600" y="2865516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04" name="Group 2103">
            <a:extLst>
              <a:ext uri="{FF2B5EF4-FFF2-40B4-BE49-F238E27FC236}">
                <a16:creationId xmlns:a16="http://schemas.microsoft.com/office/drawing/2014/main" id="{F8A783BB-29B1-9FC2-2A10-3A84AB81A7BF}"/>
              </a:ext>
            </a:extLst>
          </p:cNvPr>
          <p:cNvGrpSpPr/>
          <p:nvPr/>
        </p:nvGrpSpPr>
        <p:grpSpPr>
          <a:xfrm>
            <a:off x="633327" y="3207671"/>
            <a:ext cx="5046190" cy="299632"/>
            <a:chOff x="5885041" y="3621952"/>
            <a:chExt cx="5046190" cy="299632"/>
          </a:xfrm>
        </p:grpSpPr>
        <p:pic>
          <p:nvPicPr>
            <p:cNvPr id="2105" name="Picture 2104" descr="Apple PNGs for Free Download">
              <a:extLst>
                <a:ext uri="{FF2B5EF4-FFF2-40B4-BE49-F238E27FC236}">
                  <a16:creationId xmlns:a16="http://schemas.microsoft.com/office/drawing/2014/main" id="{2E92F5AE-68EB-CE15-D939-D5EA699124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5041" y="363399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6" name="Picture 2105" descr="Apple PNGs for Free Download">
              <a:extLst>
                <a:ext uri="{FF2B5EF4-FFF2-40B4-BE49-F238E27FC236}">
                  <a16:creationId xmlns:a16="http://schemas.microsoft.com/office/drawing/2014/main" id="{3AEABCB7-EC45-B6EE-B49F-5AB71D38E7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6958" y="363841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7" name="Picture 2106" descr="Apple PNGs for Free Download">
              <a:extLst>
                <a:ext uri="{FF2B5EF4-FFF2-40B4-BE49-F238E27FC236}">
                  <a16:creationId xmlns:a16="http://schemas.microsoft.com/office/drawing/2014/main" id="{AFC3D3C4-24A0-9F13-978F-032E43E07E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6473" y="362957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8" name="Picture 2107" descr="Apple PNGs for Free Download">
              <a:extLst>
                <a:ext uri="{FF2B5EF4-FFF2-40B4-BE49-F238E27FC236}">
                  <a16:creationId xmlns:a16="http://schemas.microsoft.com/office/drawing/2014/main" id="{C4700FF9-EC06-E2E6-CF2D-09CD23AD1D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8390" y="363399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9" name="Picture 2108" descr="Apple PNGs for Free Download">
              <a:extLst>
                <a:ext uri="{FF2B5EF4-FFF2-40B4-BE49-F238E27FC236}">
                  <a16:creationId xmlns:a16="http://schemas.microsoft.com/office/drawing/2014/main" id="{69F0AA41-2203-ADA1-B945-CF5116EE5E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7905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0" name="Picture 2109" descr="Apple PNGs for Free Download">
              <a:extLst>
                <a:ext uri="{FF2B5EF4-FFF2-40B4-BE49-F238E27FC236}">
                  <a16:creationId xmlns:a16="http://schemas.microsoft.com/office/drawing/2014/main" id="{FBAB0B91-40B1-1E72-CE92-6FD229F873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9822" y="363079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1" name="Picture 2110" descr="Apple PNGs for Free Download">
              <a:extLst>
                <a:ext uri="{FF2B5EF4-FFF2-40B4-BE49-F238E27FC236}">
                  <a16:creationId xmlns:a16="http://schemas.microsoft.com/office/drawing/2014/main" id="{637023B4-8F95-D11D-7DB2-E7FA8F0FEF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9337" y="362195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2" name="Picture 2111" descr="Apple PNGs for Free Download">
              <a:extLst>
                <a:ext uri="{FF2B5EF4-FFF2-40B4-BE49-F238E27FC236}">
                  <a16:creationId xmlns:a16="http://schemas.microsoft.com/office/drawing/2014/main" id="{7164E803-9560-921C-3D6F-DBB03E1A8B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1254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3" name="Picture 2112" descr="Apple PNGs for Free Download">
              <a:extLst>
                <a:ext uri="{FF2B5EF4-FFF2-40B4-BE49-F238E27FC236}">
                  <a16:creationId xmlns:a16="http://schemas.microsoft.com/office/drawing/2014/main" id="{7A6B6910-C4D4-0394-C297-8CA1FF836E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5965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4" name="Picture 2113" descr="Apple PNGs for Free Download">
              <a:extLst>
                <a:ext uri="{FF2B5EF4-FFF2-40B4-BE49-F238E27FC236}">
                  <a16:creationId xmlns:a16="http://schemas.microsoft.com/office/drawing/2014/main" id="{D2E1DCD2-1DE5-D407-9C7F-8E96DFF169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7882" y="363079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5" name="Picture 2114" descr="Apple PNGs for Free Download">
              <a:extLst>
                <a:ext uri="{FF2B5EF4-FFF2-40B4-BE49-F238E27FC236}">
                  <a16:creationId xmlns:a16="http://schemas.microsoft.com/office/drawing/2014/main" id="{56894ECA-3B76-1616-C55C-C623ECB15E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7397" y="362195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6" name="Picture 2115" descr="Apple PNGs for Free Download">
              <a:extLst>
                <a:ext uri="{FF2B5EF4-FFF2-40B4-BE49-F238E27FC236}">
                  <a16:creationId xmlns:a16="http://schemas.microsoft.com/office/drawing/2014/main" id="{F0066C82-132F-33B8-E51D-46F123B9A6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9314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17" name="Group 2116">
            <a:extLst>
              <a:ext uri="{FF2B5EF4-FFF2-40B4-BE49-F238E27FC236}">
                <a16:creationId xmlns:a16="http://schemas.microsoft.com/office/drawing/2014/main" id="{EDAA5EF1-7DB8-C5FA-5852-C4624FEF2E33}"/>
              </a:ext>
            </a:extLst>
          </p:cNvPr>
          <p:cNvGrpSpPr/>
          <p:nvPr/>
        </p:nvGrpSpPr>
        <p:grpSpPr>
          <a:xfrm>
            <a:off x="639790" y="3545403"/>
            <a:ext cx="5046190" cy="299632"/>
            <a:chOff x="5885041" y="3621952"/>
            <a:chExt cx="5046190" cy="299632"/>
          </a:xfrm>
        </p:grpSpPr>
        <p:pic>
          <p:nvPicPr>
            <p:cNvPr id="2118" name="Picture 2117" descr="Apple PNGs for Free Download">
              <a:extLst>
                <a:ext uri="{FF2B5EF4-FFF2-40B4-BE49-F238E27FC236}">
                  <a16:creationId xmlns:a16="http://schemas.microsoft.com/office/drawing/2014/main" id="{C7D769FC-F5EA-94D7-4D83-D0B94998FA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5041" y="363399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9" name="Picture 2118" descr="Apple PNGs for Free Download">
              <a:extLst>
                <a:ext uri="{FF2B5EF4-FFF2-40B4-BE49-F238E27FC236}">
                  <a16:creationId xmlns:a16="http://schemas.microsoft.com/office/drawing/2014/main" id="{703C0C89-6EC8-68B2-589A-511028FA63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6958" y="363841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0" name="Picture 2119" descr="Apple PNGs for Free Download">
              <a:extLst>
                <a:ext uri="{FF2B5EF4-FFF2-40B4-BE49-F238E27FC236}">
                  <a16:creationId xmlns:a16="http://schemas.microsoft.com/office/drawing/2014/main" id="{6A6FD606-80D2-379A-27BE-F9C36C52E7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6473" y="362957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1" name="Picture 2120" descr="Apple PNGs for Free Download">
              <a:extLst>
                <a:ext uri="{FF2B5EF4-FFF2-40B4-BE49-F238E27FC236}">
                  <a16:creationId xmlns:a16="http://schemas.microsoft.com/office/drawing/2014/main" id="{13F1949D-AED3-0C93-557C-3540441D01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8390" y="363399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2" name="Picture 2121" descr="Apple PNGs for Free Download">
              <a:extLst>
                <a:ext uri="{FF2B5EF4-FFF2-40B4-BE49-F238E27FC236}">
                  <a16:creationId xmlns:a16="http://schemas.microsoft.com/office/drawing/2014/main" id="{9842CFAD-524C-7471-6175-16E7B35A43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7905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3" name="Picture 2122" descr="Apple PNGs for Free Download">
              <a:extLst>
                <a:ext uri="{FF2B5EF4-FFF2-40B4-BE49-F238E27FC236}">
                  <a16:creationId xmlns:a16="http://schemas.microsoft.com/office/drawing/2014/main" id="{FF9F492E-5AD9-633F-368E-0FD6A18361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9822" y="363079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4" name="Picture 2123" descr="Apple PNGs for Free Download">
              <a:extLst>
                <a:ext uri="{FF2B5EF4-FFF2-40B4-BE49-F238E27FC236}">
                  <a16:creationId xmlns:a16="http://schemas.microsoft.com/office/drawing/2014/main" id="{E21DC277-080F-BAEF-0ACE-281A56FC34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9337" y="362195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5" name="Picture 2124" descr="Apple PNGs for Free Download">
              <a:extLst>
                <a:ext uri="{FF2B5EF4-FFF2-40B4-BE49-F238E27FC236}">
                  <a16:creationId xmlns:a16="http://schemas.microsoft.com/office/drawing/2014/main" id="{9CE15309-A878-67B3-7030-8EDC7D6DB3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1254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6" name="Picture 2125" descr="Apple PNGs for Free Download">
              <a:extLst>
                <a:ext uri="{FF2B5EF4-FFF2-40B4-BE49-F238E27FC236}">
                  <a16:creationId xmlns:a16="http://schemas.microsoft.com/office/drawing/2014/main" id="{38FF29B0-8FA0-0800-4E3B-4D2AE7A876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5965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7" name="Picture 2126" descr="Apple PNGs for Free Download">
              <a:extLst>
                <a:ext uri="{FF2B5EF4-FFF2-40B4-BE49-F238E27FC236}">
                  <a16:creationId xmlns:a16="http://schemas.microsoft.com/office/drawing/2014/main" id="{403D8DF0-E685-9025-ACF7-D9215D2B26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7882" y="363079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8" name="Picture 2127" descr="Apple PNGs for Free Download">
              <a:extLst>
                <a:ext uri="{FF2B5EF4-FFF2-40B4-BE49-F238E27FC236}">
                  <a16:creationId xmlns:a16="http://schemas.microsoft.com/office/drawing/2014/main" id="{ABA97D20-7D9A-ED41-5FBA-7A413DF3E2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7397" y="362195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9" name="Picture 2128" descr="Apple PNGs for Free Download">
              <a:extLst>
                <a:ext uri="{FF2B5EF4-FFF2-40B4-BE49-F238E27FC236}">
                  <a16:creationId xmlns:a16="http://schemas.microsoft.com/office/drawing/2014/main" id="{731401A3-E7FA-07D9-5D20-A6097E60FE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9314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88" name="TextBox 2187">
            <a:extLst>
              <a:ext uri="{FF2B5EF4-FFF2-40B4-BE49-F238E27FC236}">
                <a16:creationId xmlns:a16="http://schemas.microsoft.com/office/drawing/2014/main" id="{18B07E10-A404-C2FD-6EBD-9392A2700689}"/>
              </a:ext>
            </a:extLst>
          </p:cNvPr>
          <p:cNvSpPr txBox="1"/>
          <p:nvPr/>
        </p:nvSpPr>
        <p:spPr>
          <a:xfrm>
            <a:off x="1100880" y="1343204"/>
            <a:ext cx="4166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Let us count apples…</a:t>
            </a:r>
          </a:p>
        </p:txBody>
      </p:sp>
      <p:sp>
        <p:nvSpPr>
          <p:cNvPr id="2315" name="TextBox 2314">
            <a:extLst>
              <a:ext uri="{FF2B5EF4-FFF2-40B4-BE49-F238E27FC236}">
                <a16:creationId xmlns:a16="http://schemas.microsoft.com/office/drawing/2014/main" id="{80DFDFD3-8010-8708-81A8-8F7DAA93A3BB}"/>
              </a:ext>
            </a:extLst>
          </p:cNvPr>
          <p:cNvSpPr txBox="1"/>
          <p:nvPr/>
        </p:nvSpPr>
        <p:spPr>
          <a:xfrm>
            <a:off x="6977969" y="1343204"/>
            <a:ext cx="4166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With 10 digits</a:t>
            </a:r>
          </a:p>
        </p:txBody>
      </p:sp>
      <p:sp>
        <p:nvSpPr>
          <p:cNvPr id="2316" name="TextBox 2315">
            <a:extLst>
              <a:ext uri="{FF2B5EF4-FFF2-40B4-BE49-F238E27FC236}">
                <a16:creationId xmlns:a16="http://schemas.microsoft.com/office/drawing/2014/main" id="{1FAA6E69-4731-2E9B-3891-C3BFCD3E6AE2}"/>
              </a:ext>
            </a:extLst>
          </p:cNvPr>
          <p:cNvSpPr txBox="1"/>
          <p:nvPr/>
        </p:nvSpPr>
        <p:spPr>
          <a:xfrm>
            <a:off x="6541235" y="1751547"/>
            <a:ext cx="4511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1  2  3  4  5  6  7  8  9</a:t>
            </a:r>
          </a:p>
        </p:txBody>
      </p:sp>
      <p:sp>
        <p:nvSpPr>
          <p:cNvPr id="2317" name="TextBox 2316">
            <a:extLst>
              <a:ext uri="{FF2B5EF4-FFF2-40B4-BE49-F238E27FC236}">
                <a16:creationId xmlns:a16="http://schemas.microsoft.com/office/drawing/2014/main" id="{D4D07992-A10C-28D7-BD18-1F6C0192BB4D}"/>
              </a:ext>
            </a:extLst>
          </p:cNvPr>
          <p:cNvSpPr txBox="1"/>
          <p:nvPr/>
        </p:nvSpPr>
        <p:spPr>
          <a:xfrm>
            <a:off x="10622292" y="1735081"/>
            <a:ext cx="843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2575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5" grpId="0"/>
      <p:bldP spid="2316" grpId="0"/>
      <p:bldP spid="23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C517B-1ACF-46B9-0957-BEA9B2172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4CB3D32-8D80-F263-65C2-D762B7D70F79}"/>
              </a:ext>
            </a:extLst>
          </p:cNvPr>
          <p:cNvSpPr txBox="1"/>
          <p:nvPr/>
        </p:nvSpPr>
        <p:spPr>
          <a:xfrm>
            <a:off x="2176208" y="186786"/>
            <a:ext cx="783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Decimal Counting with 0, 1, 2, 3, 4, 5, 6, 7, 8 and 9</a:t>
            </a:r>
          </a:p>
        </p:txBody>
      </p:sp>
      <p:pic>
        <p:nvPicPr>
          <p:cNvPr id="2" name="Picture 1" descr="Apple PNGs for Free Download">
            <a:extLst>
              <a:ext uri="{FF2B5EF4-FFF2-40B4-BE49-F238E27FC236}">
                <a16:creationId xmlns:a16="http://schemas.microsoft.com/office/drawing/2014/main" id="{7762F9E8-708F-5F25-34B0-7790F51A2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350" y="70413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11195-84D2-BB6F-070D-3AB4BA3ADA68}"/>
              </a:ext>
            </a:extLst>
          </p:cNvPr>
          <p:cNvSpPr txBox="1"/>
          <p:nvPr/>
        </p:nvSpPr>
        <p:spPr>
          <a:xfrm>
            <a:off x="2087458" y="1080620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</a:t>
            </a:r>
          </a:p>
        </p:txBody>
      </p:sp>
      <p:pic>
        <p:nvPicPr>
          <p:cNvPr id="5" name="Picture 4" descr="Apple PNGs for Free Download">
            <a:extLst>
              <a:ext uri="{FF2B5EF4-FFF2-40B4-BE49-F238E27FC236}">
                <a16:creationId xmlns:a16="http://schemas.microsoft.com/office/drawing/2014/main" id="{EA998144-1078-B668-1F7C-7AA037A49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489" y="70413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82ACE5-1F93-B075-1B15-87274C4E692D}"/>
              </a:ext>
            </a:extLst>
          </p:cNvPr>
          <p:cNvSpPr txBox="1"/>
          <p:nvPr/>
        </p:nvSpPr>
        <p:spPr>
          <a:xfrm>
            <a:off x="3207597" y="1080620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</a:t>
            </a:r>
          </a:p>
        </p:txBody>
      </p:sp>
      <p:pic>
        <p:nvPicPr>
          <p:cNvPr id="29" name="Picture 28" descr="Apple PNGs for Free Download">
            <a:extLst>
              <a:ext uri="{FF2B5EF4-FFF2-40B4-BE49-F238E27FC236}">
                <a16:creationId xmlns:a16="http://schemas.microsoft.com/office/drawing/2014/main" id="{F02238A6-B3B9-3DA6-85AB-8F51BBE41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627" y="70413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4178A25-6B01-1417-14C9-F887FF4C8EA9}"/>
              </a:ext>
            </a:extLst>
          </p:cNvPr>
          <p:cNvSpPr txBox="1"/>
          <p:nvPr/>
        </p:nvSpPr>
        <p:spPr>
          <a:xfrm>
            <a:off x="4327735" y="1080620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</a:t>
            </a:r>
          </a:p>
        </p:txBody>
      </p:sp>
      <p:pic>
        <p:nvPicPr>
          <p:cNvPr id="31" name="Picture 30" descr="Apple PNGs for Free Download">
            <a:extLst>
              <a:ext uri="{FF2B5EF4-FFF2-40B4-BE49-F238E27FC236}">
                <a16:creationId xmlns:a16="http://schemas.microsoft.com/office/drawing/2014/main" id="{741B8783-F023-2D4B-65C7-8862478C4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766" y="70413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F0129B6-FC24-31CD-6443-1B8AB13CEC6F}"/>
              </a:ext>
            </a:extLst>
          </p:cNvPr>
          <p:cNvSpPr txBox="1"/>
          <p:nvPr/>
        </p:nvSpPr>
        <p:spPr>
          <a:xfrm>
            <a:off x="5447874" y="1080620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4</a:t>
            </a:r>
          </a:p>
        </p:txBody>
      </p:sp>
      <p:pic>
        <p:nvPicPr>
          <p:cNvPr id="34" name="Picture 33" descr="Apple PNGs for Free Download">
            <a:extLst>
              <a:ext uri="{FF2B5EF4-FFF2-40B4-BE49-F238E27FC236}">
                <a16:creationId xmlns:a16="http://schemas.microsoft.com/office/drawing/2014/main" id="{02A85A92-6E16-4ED9-CDFA-EB2F27851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616" y="70413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68FEA8D-0AEB-900D-CD6C-5CFE5B4B19E1}"/>
              </a:ext>
            </a:extLst>
          </p:cNvPr>
          <p:cNvSpPr txBox="1"/>
          <p:nvPr/>
        </p:nvSpPr>
        <p:spPr>
          <a:xfrm>
            <a:off x="6396724" y="1080620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5</a:t>
            </a:r>
          </a:p>
        </p:txBody>
      </p:sp>
      <p:pic>
        <p:nvPicPr>
          <p:cNvPr id="36" name="Picture 35" descr="Apple PNGs for Free Download">
            <a:extLst>
              <a:ext uri="{FF2B5EF4-FFF2-40B4-BE49-F238E27FC236}">
                <a16:creationId xmlns:a16="http://schemas.microsoft.com/office/drawing/2014/main" id="{DB3DD92C-0C38-FD22-3E8B-72A9793DA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755" y="70413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9F7D0C2-641A-5C6C-CE55-99E4A4F9979E}"/>
              </a:ext>
            </a:extLst>
          </p:cNvPr>
          <p:cNvSpPr txBox="1"/>
          <p:nvPr/>
        </p:nvSpPr>
        <p:spPr>
          <a:xfrm>
            <a:off x="7516863" y="1080620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6</a:t>
            </a:r>
          </a:p>
        </p:txBody>
      </p:sp>
      <p:pic>
        <p:nvPicPr>
          <p:cNvPr id="42" name="Picture 41" descr="Apple PNGs for Free Download">
            <a:extLst>
              <a:ext uri="{FF2B5EF4-FFF2-40B4-BE49-F238E27FC236}">
                <a16:creationId xmlns:a16="http://schemas.microsoft.com/office/drawing/2014/main" id="{28463424-86A5-1258-DEF7-886E7F22E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893" y="70413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9C6EC00-0AA7-BA4B-8126-2D960C0C5EA8}"/>
              </a:ext>
            </a:extLst>
          </p:cNvPr>
          <p:cNvSpPr txBox="1"/>
          <p:nvPr/>
        </p:nvSpPr>
        <p:spPr>
          <a:xfrm>
            <a:off x="8637001" y="1080620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7</a:t>
            </a:r>
          </a:p>
        </p:txBody>
      </p:sp>
      <p:pic>
        <p:nvPicPr>
          <p:cNvPr id="44" name="Picture 43" descr="Apple PNGs for Free Download">
            <a:extLst>
              <a:ext uri="{FF2B5EF4-FFF2-40B4-BE49-F238E27FC236}">
                <a16:creationId xmlns:a16="http://schemas.microsoft.com/office/drawing/2014/main" id="{AF99EBE1-90D8-DDC5-5C87-78BD099B3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032" y="70413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B7E8986-E264-53DF-5BFF-C4D826848E27}"/>
              </a:ext>
            </a:extLst>
          </p:cNvPr>
          <p:cNvSpPr txBox="1"/>
          <p:nvPr/>
        </p:nvSpPr>
        <p:spPr>
          <a:xfrm>
            <a:off x="9757140" y="1080620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8</a:t>
            </a:r>
          </a:p>
        </p:txBody>
      </p:sp>
      <p:pic>
        <p:nvPicPr>
          <p:cNvPr id="48" name="Picture 47" descr="Apple PNGs for Free Download">
            <a:extLst>
              <a:ext uri="{FF2B5EF4-FFF2-40B4-BE49-F238E27FC236}">
                <a16:creationId xmlns:a16="http://schemas.microsoft.com/office/drawing/2014/main" id="{2AFDB652-A995-FB58-3AA4-A91C1A37B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170" y="70413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TextBox 2049">
            <a:extLst>
              <a:ext uri="{FF2B5EF4-FFF2-40B4-BE49-F238E27FC236}">
                <a16:creationId xmlns:a16="http://schemas.microsoft.com/office/drawing/2014/main" id="{2C3C24DC-E05F-8B18-0466-3F8CA0C4574E}"/>
              </a:ext>
            </a:extLst>
          </p:cNvPr>
          <p:cNvSpPr txBox="1"/>
          <p:nvPr/>
        </p:nvSpPr>
        <p:spPr>
          <a:xfrm>
            <a:off x="10877278" y="1080620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</a:t>
            </a:r>
          </a:p>
        </p:txBody>
      </p:sp>
      <p:pic>
        <p:nvPicPr>
          <p:cNvPr id="75" name="Picture 74" descr="Apple PNGs for Free Download">
            <a:extLst>
              <a:ext uri="{FF2B5EF4-FFF2-40B4-BE49-F238E27FC236}">
                <a16:creationId xmlns:a16="http://schemas.microsoft.com/office/drawing/2014/main" id="{BEEF5F50-15B5-6C99-FF92-01B2A7A73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19" y="152709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24B8C59D-D188-8072-5D36-3F9BECA5EB69}"/>
              </a:ext>
            </a:extLst>
          </p:cNvPr>
          <p:cNvSpPr txBox="1"/>
          <p:nvPr/>
        </p:nvSpPr>
        <p:spPr>
          <a:xfrm>
            <a:off x="1057427" y="1903580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</a:t>
            </a:r>
          </a:p>
        </p:txBody>
      </p:sp>
      <p:pic>
        <p:nvPicPr>
          <p:cNvPr id="77" name="Picture 76" descr="Apple PNGs for Free Download">
            <a:extLst>
              <a:ext uri="{FF2B5EF4-FFF2-40B4-BE49-F238E27FC236}">
                <a16:creationId xmlns:a16="http://schemas.microsoft.com/office/drawing/2014/main" id="{06A72C55-A1B6-830A-8BF0-48196A528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350" y="152709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015F51E9-EBE8-8FC0-61D3-2F7AD6D31953}"/>
              </a:ext>
            </a:extLst>
          </p:cNvPr>
          <p:cNvSpPr txBox="1"/>
          <p:nvPr/>
        </p:nvSpPr>
        <p:spPr>
          <a:xfrm>
            <a:off x="2087458" y="1903580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</a:t>
            </a:r>
          </a:p>
        </p:txBody>
      </p:sp>
      <p:pic>
        <p:nvPicPr>
          <p:cNvPr id="79" name="Picture 78" descr="Apple PNGs for Free Download">
            <a:extLst>
              <a:ext uri="{FF2B5EF4-FFF2-40B4-BE49-F238E27FC236}">
                <a16:creationId xmlns:a16="http://schemas.microsoft.com/office/drawing/2014/main" id="{6E231869-9614-91E6-D910-3180E850D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489" y="152709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1F8F6792-C80F-2061-4951-2F03B4F01BB2}"/>
              </a:ext>
            </a:extLst>
          </p:cNvPr>
          <p:cNvSpPr txBox="1"/>
          <p:nvPr/>
        </p:nvSpPr>
        <p:spPr>
          <a:xfrm>
            <a:off x="3207597" y="1903580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12</a:t>
            </a:r>
          </a:p>
        </p:txBody>
      </p:sp>
      <p:pic>
        <p:nvPicPr>
          <p:cNvPr id="81" name="Picture 80" descr="Apple PNGs for Free Download">
            <a:extLst>
              <a:ext uri="{FF2B5EF4-FFF2-40B4-BE49-F238E27FC236}">
                <a16:creationId xmlns:a16="http://schemas.microsoft.com/office/drawing/2014/main" id="{AC93D275-2071-A08F-BEB2-C333F69B2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627" y="152709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0539A687-19CB-651F-E5BB-312D87FC559A}"/>
              </a:ext>
            </a:extLst>
          </p:cNvPr>
          <p:cNvSpPr txBox="1"/>
          <p:nvPr/>
        </p:nvSpPr>
        <p:spPr>
          <a:xfrm>
            <a:off x="4327735" y="1903580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13</a:t>
            </a:r>
          </a:p>
        </p:txBody>
      </p:sp>
      <p:pic>
        <p:nvPicPr>
          <p:cNvPr id="83" name="Picture 82" descr="Apple PNGs for Free Download">
            <a:extLst>
              <a:ext uri="{FF2B5EF4-FFF2-40B4-BE49-F238E27FC236}">
                <a16:creationId xmlns:a16="http://schemas.microsoft.com/office/drawing/2014/main" id="{9A1DC986-1DE6-9F16-1414-A38DBBB9D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766" y="152709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691BD2F2-5EB5-F819-600F-35FD9CA62A0B}"/>
              </a:ext>
            </a:extLst>
          </p:cNvPr>
          <p:cNvSpPr txBox="1"/>
          <p:nvPr/>
        </p:nvSpPr>
        <p:spPr>
          <a:xfrm>
            <a:off x="5447874" y="1903580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14</a:t>
            </a:r>
          </a:p>
        </p:txBody>
      </p:sp>
      <p:pic>
        <p:nvPicPr>
          <p:cNvPr id="85" name="Picture 84" descr="Apple PNGs for Free Download">
            <a:extLst>
              <a:ext uri="{FF2B5EF4-FFF2-40B4-BE49-F238E27FC236}">
                <a16:creationId xmlns:a16="http://schemas.microsoft.com/office/drawing/2014/main" id="{1DA11B2E-B121-B244-5AB4-AB786BA11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616" y="152709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126CF762-F0D0-706B-57CC-2EB77E27D17E}"/>
              </a:ext>
            </a:extLst>
          </p:cNvPr>
          <p:cNvSpPr txBox="1"/>
          <p:nvPr/>
        </p:nvSpPr>
        <p:spPr>
          <a:xfrm>
            <a:off x="6396724" y="1903580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15</a:t>
            </a:r>
          </a:p>
        </p:txBody>
      </p:sp>
      <p:pic>
        <p:nvPicPr>
          <p:cNvPr id="90" name="Picture 89" descr="Apple PNGs for Free Download">
            <a:extLst>
              <a:ext uri="{FF2B5EF4-FFF2-40B4-BE49-F238E27FC236}">
                <a16:creationId xmlns:a16="http://schemas.microsoft.com/office/drawing/2014/main" id="{875642B1-D72B-B58C-7E3A-638526219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755" y="152709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8F278256-2206-D5D3-BF33-3F384B1B7C4E}"/>
              </a:ext>
            </a:extLst>
          </p:cNvPr>
          <p:cNvSpPr txBox="1"/>
          <p:nvPr/>
        </p:nvSpPr>
        <p:spPr>
          <a:xfrm>
            <a:off x="7516863" y="1903580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16</a:t>
            </a:r>
          </a:p>
        </p:txBody>
      </p:sp>
      <p:pic>
        <p:nvPicPr>
          <p:cNvPr id="2304" name="Picture 2303" descr="Apple PNGs for Free Download">
            <a:extLst>
              <a:ext uri="{FF2B5EF4-FFF2-40B4-BE49-F238E27FC236}">
                <a16:creationId xmlns:a16="http://schemas.microsoft.com/office/drawing/2014/main" id="{235DD033-04E9-113E-1684-961375BF4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893" y="152709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05" name="TextBox 2304">
            <a:extLst>
              <a:ext uri="{FF2B5EF4-FFF2-40B4-BE49-F238E27FC236}">
                <a16:creationId xmlns:a16="http://schemas.microsoft.com/office/drawing/2014/main" id="{08BA2BAB-04BF-C8D6-CCE8-80C7206DC791}"/>
              </a:ext>
            </a:extLst>
          </p:cNvPr>
          <p:cNvSpPr txBox="1"/>
          <p:nvPr/>
        </p:nvSpPr>
        <p:spPr>
          <a:xfrm>
            <a:off x="8637001" y="1903580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17</a:t>
            </a:r>
          </a:p>
        </p:txBody>
      </p:sp>
      <p:pic>
        <p:nvPicPr>
          <p:cNvPr id="2306" name="Picture 2305" descr="Apple PNGs for Free Download">
            <a:extLst>
              <a:ext uri="{FF2B5EF4-FFF2-40B4-BE49-F238E27FC236}">
                <a16:creationId xmlns:a16="http://schemas.microsoft.com/office/drawing/2014/main" id="{BDFEC202-72C5-8C22-3320-B6E81E3E5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032" y="152709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07" name="TextBox 2306">
            <a:extLst>
              <a:ext uri="{FF2B5EF4-FFF2-40B4-BE49-F238E27FC236}">
                <a16:creationId xmlns:a16="http://schemas.microsoft.com/office/drawing/2014/main" id="{99B5F646-A15F-8F0D-353C-4EC18C865B7C}"/>
              </a:ext>
            </a:extLst>
          </p:cNvPr>
          <p:cNvSpPr txBox="1"/>
          <p:nvPr/>
        </p:nvSpPr>
        <p:spPr>
          <a:xfrm>
            <a:off x="9757140" y="1903580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18</a:t>
            </a:r>
          </a:p>
        </p:txBody>
      </p:sp>
      <p:pic>
        <p:nvPicPr>
          <p:cNvPr id="2308" name="Picture 2307" descr="Apple PNGs for Free Download">
            <a:extLst>
              <a:ext uri="{FF2B5EF4-FFF2-40B4-BE49-F238E27FC236}">
                <a16:creationId xmlns:a16="http://schemas.microsoft.com/office/drawing/2014/main" id="{44138213-7F58-C38D-2DC2-2DA0BA6DF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170" y="152709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09" name="TextBox 2308">
            <a:extLst>
              <a:ext uri="{FF2B5EF4-FFF2-40B4-BE49-F238E27FC236}">
                <a16:creationId xmlns:a16="http://schemas.microsoft.com/office/drawing/2014/main" id="{FB8BDD3D-4926-D4D7-FE23-CD139B5B7737}"/>
              </a:ext>
            </a:extLst>
          </p:cNvPr>
          <p:cNvSpPr txBox="1"/>
          <p:nvPr/>
        </p:nvSpPr>
        <p:spPr>
          <a:xfrm>
            <a:off x="10877278" y="1903580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19</a:t>
            </a:r>
          </a:p>
        </p:txBody>
      </p:sp>
      <p:pic>
        <p:nvPicPr>
          <p:cNvPr id="2310" name="Picture 2309" descr="Apple PNGs for Free Download">
            <a:extLst>
              <a:ext uri="{FF2B5EF4-FFF2-40B4-BE49-F238E27FC236}">
                <a16:creationId xmlns:a16="http://schemas.microsoft.com/office/drawing/2014/main" id="{95669D8A-30F7-E2FD-7FDE-38C84E172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19" y="2375419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11" name="TextBox 2310">
            <a:extLst>
              <a:ext uri="{FF2B5EF4-FFF2-40B4-BE49-F238E27FC236}">
                <a16:creationId xmlns:a16="http://schemas.microsoft.com/office/drawing/2014/main" id="{3D2ABCC1-1EF5-5099-004A-7317741AECCF}"/>
              </a:ext>
            </a:extLst>
          </p:cNvPr>
          <p:cNvSpPr txBox="1"/>
          <p:nvPr/>
        </p:nvSpPr>
        <p:spPr>
          <a:xfrm>
            <a:off x="1057427" y="275190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20</a:t>
            </a:r>
          </a:p>
        </p:txBody>
      </p:sp>
      <p:pic>
        <p:nvPicPr>
          <p:cNvPr id="2312" name="Picture 2311" descr="Apple PNGs for Free Download">
            <a:extLst>
              <a:ext uri="{FF2B5EF4-FFF2-40B4-BE49-F238E27FC236}">
                <a16:creationId xmlns:a16="http://schemas.microsoft.com/office/drawing/2014/main" id="{F3ACEA8C-9B12-D046-6128-4920DC3BC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350" y="2375419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13" name="TextBox 2312">
            <a:extLst>
              <a:ext uri="{FF2B5EF4-FFF2-40B4-BE49-F238E27FC236}">
                <a16:creationId xmlns:a16="http://schemas.microsoft.com/office/drawing/2014/main" id="{8ECC4F6B-FDD9-CB05-EC65-F89CBDC3E079}"/>
              </a:ext>
            </a:extLst>
          </p:cNvPr>
          <p:cNvSpPr txBox="1"/>
          <p:nvPr/>
        </p:nvSpPr>
        <p:spPr>
          <a:xfrm>
            <a:off x="2087458" y="275190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21</a:t>
            </a:r>
          </a:p>
        </p:txBody>
      </p:sp>
      <p:pic>
        <p:nvPicPr>
          <p:cNvPr id="2314" name="Picture 2313" descr="Apple PNGs for Free Download">
            <a:extLst>
              <a:ext uri="{FF2B5EF4-FFF2-40B4-BE49-F238E27FC236}">
                <a16:creationId xmlns:a16="http://schemas.microsoft.com/office/drawing/2014/main" id="{88C597C2-04FF-9A51-083B-E98009D90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489" y="2375419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18" name="TextBox 2317">
            <a:extLst>
              <a:ext uri="{FF2B5EF4-FFF2-40B4-BE49-F238E27FC236}">
                <a16:creationId xmlns:a16="http://schemas.microsoft.com/office/drawing/2014/main" id="{2DE1DEA6-C15D-7E8B-C97A-1FD63BFC45BF}"/>
              </a:ext>
            </a:extLst>
          </p:cNvPr>
          <p:cNvSpPr txBox="1"/>
          <p:nvPr/>
        </p:nvSpPr>
        <p:spPr>
          <a:xfrm>
            <a:off x="3207597" y="275190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22</a:t>
            </a:r>
          </a:p>
        </p:txBody>
      </p:sp>
      <p:pic>
        <p:nvPicPr>
          <p:cNvPr id="2319" name="Picture 2318" descr="Apple PNGs for Free Download">
            <a:extLst>
              <a:ext uri="{FF2B5EF4-FFF2-40B4-BE49-F238E27FC236}">
                <a16:creationId xmlns:a16="http://schemas.microsoft.com/office/drawing/2014/main" id="{5605871A-FB79-1FE7-4AB4-FEBC7F31D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627" y="2375419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20" name="TextBox 2319">
            <a:extLst>
              <a:ext uri="{FF2B5EF4-FFF2-40B4-BE49-F238E27FC236}">
                <a16:creationId xmlns:a16="http://schemas.microsoft.com/office/drawing/2014/main" id="{6BEADC6F-D346-75B9-60FA-C24506AB8370}"/>
              </a:ext>
            </a:extLst>
          </p:cNvPr>
          <p:cNvSpPr txBox="1"/>
          <p:nvPr/>
        </p:nvSpPr>
        <p:spPr>
          <a:xfrm>
            <a:off x="4327735" y="275190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23</a:t>
            </a:r>
          </a:p>
        </p:txBody>
      </p:sp>
      <p:pic>
        <p:nvPicPr>
          <p:cNvPr id="2321" name="Picture 2320" descr="Apple PNGs for Free Download">
            <a:extLst>
              <a:ext uri="{FF2B5EF4-FFF2-40B4-BE49-F238E27FC236}">
                <a16:creationId xmlns:a16="http://schemas.microsoft.com/office/drawing/2014/main" id="{36F60D55-F633-E194-8DF3-5D4BB731F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766" y="2375419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22" name="TextBox 2321">
            <a:extLst>
              <a:ext uri="{FF2B5EF4-FFF2-40B4-BE49-F238E27FC236}">
                <a16:creationId xmlns:a16="http://schemas.microsoft.com/office/drawing/2014/main" id="{1114EA10-9025-C735-610E-B78CF98012DA}"/>
              </a:ext>
            </a:extLst>
          </p:cNvPr>
          <p:cNvSpPr txBox="1"/>
          <p:nvPr/>
        </p:nvSpPr>
        <p:spPr>
          <a:xfrm>
            <a:off x="5447874" y="275190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24</a:t>
            </a:r>
          </a:p>
        </p:txBody>
      </p:sp>
      <p:pic>
        <p:nvPicPr>
          <p:cNvPr id="2323" name="Picture 2322" descr="Apple PNGs for Free Download">
            <a:extLst>
              <a:ext uri="{FF2B5EF4-FFF2-40B4-BE49-F238E27FC236}">
                <a16:creationId xmlns:a16="http://schemas.microsoft.com/office/drawing/2014/main" id="{A1372214-6D5B-581B-6F04-5076A7046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616" y="2375419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24" name="TextBox 2323">
            <a:extLst>
              <a:ext uri="{FF2B5EF4-FFF2-40B4-BE49-F238E27FC236}">
                <a16:creationId xmlns:a16="http://schemas.microsoft.com/office/drawing/2014/main" id="{187FFFE3-A7ED-990E-4020-39CD1A512ED7}"/>
              </a:ext>
            </a:extLst>
          </p:cNvPr>
          <p:cNvSpPr txBox="1"/>
          <p:nvPr/>
        </p:nvSpPr>
        <p:spPr>
          <a:xfrm>
            <a:off x="6396724" y="275190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25</a:t>
            </a:r>
          </a:p>
        </p:txBody>
      </p:sp>
      <p:pic>
        <p:nvPicPr>
          <p:cNvPr id="2325" name="Picture 2324" descr="Apple PNGs for Free Download">
            <a:extLst>
              <a:ext uri="{FF2B5EF4-FFF2-40B4-BE49-F238E27FC236}">
                <a16:creationId xmlns:a16="http://schemas.microsoft.com/office/drawing/2014/main" id="{6317D982-45C9-66A6-A743-7D92FBAB7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755" y="2375419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26" name="TextBox 2325">
            <a:extLst>
              <a:ext uri="{FF2B5EF4-FFF2-40B4-BE49-F238E27FC236}">
                <a16:creationId xmlns:a16="http://schemas.microsoft.com/office/drawing/2014/main" id="{B2DB5358-1EA9-26BB-A43C-1E0DB6221A52}"/>
              </a:ext>
            </a:extLst>
          </p:cNvPr>
          <p:cNvSpPr txBox="1"/>
          <p:nvPr/>
        </p:nvSpPr>
        <p:spPr>
          <a:xfrm>
            <a:off x="7516863" y="275190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26</a:t>
            </a:r>
          </a:p>
        </p:txBody>
      </p:sp>
      <p:pic>
        <p:nvPicPr>
          <p:cNvPr id="2327" name="Picture 2326" descr="Apple PNGs for Free Download">
            <a:extLst>
              <a:ext uri="{FF2B5EF4-FFF2-40B4-BE49-F238E27FC236}">
                <a16:creationId xmlns:a16="http://schemas.microsoft.com/office/drawing/2014/main" id="{8D530E62-C38A-9830-7329-9560F8706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893" y="2375419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28" name="TextBox 2327">
            <a:extLst>
              <a:ext uri="{FF2B5EF4-FFF2-40B4-BE49-F238E27FC236}">
                <a16:creationId xmlns:a16="http://schemas.microsoft.com/office/drawing/2014/main" id="{98D7FE0A-8A9B-11A3-1442-8925F658FBAD}"/>
              </a:ext>
            </a:extLst>
          </p:cNvPr>
          <p:cNvSpPr txBox="1"/>
          <p:nvPr/>
        </p:nvSpPr>
        <p:spPr>
          <a:xfrm>
            <a:off x="8637001" y="275190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27</a:t>
            </a:r>
          </a:p>
        </p:txBody>
      </p:sp>
      <p:pic>
        <p:nvPicPr>
          <p:cNvPr id="2329" name="Picture 2328" descr="Apple PNGs for Free Download">
            <a:extLst>
              <a:ext uri="{FF2B5EF4-FFF2-40B4-BE49-F238E27FC236}">
                <a16:creationId xmlns:a16="http://schemas.microsoft.com/office/drawing/2014/main" id="{A37EBF33-2AD7-C1EC-2FDB-1774FA552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032" y="2375419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30" name="TextBox 2329">
            <a:extLst>
              <a:ext uri="{FF2B5EF4-FFF2-40B4-BE49-F238E27FC236}">
                <a16:creationId xmlns:a16="http://schemas.microsoft.com/office/drawing/2014/main" id="{E2C9748A-A3B6-0180-7844-9406D2D24922}"/>
              </a:ext>
            </a:extLst>
          </p:cNvPr>
          <p:cNvSpPr txBox="1"/>
          <p:nvPr/>
        </p:nvSpPr>
        <p:spPr>
          <a:xfrm>
            <a:off x="9757140" y="275190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28</a:t>
            </a:r>
          </a:p>
        </p:txBody>
      </p:sp>
      <p:pic>
        <p:nvPicPr>
          <p:cNvPr id="2331" name="Picture 2330" descr="Apple PNGs for Free Download">
            <a:extLst>
              <a:ext uri="{FF2B5EF4-FFF2-40B4-BE49-F238E27FC236}">
                <a16:creationId xmlns:a16="http://schemas.microsoft.com/office/drawing/2014/main" id="{4205C5E7-3337-013E-3446-A582A3962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170" y="2375419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32" name="TextBox 2331">
            <a:extLst>
              <a:ext uri="{FF2B5EF4-FFF2-40B4-BE49-F238E27FC236}">
                <a16:creationId xmlns:a16="http://schemas.microsoft.com/office/drawing/2014/main" id="{E0C567A6-EF36-173A-F2AE-315C09EA4662}"/>
              </a:ext>
            </a:extLst>
          </p:cNvPr>
          <p:cNvSpPr txBox="1"/>
          <p:nvPr/>
        </p:nvSpPr>
        <p:spPr>
          <a:xfrm>
            <a:off x="10877278" y="275190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29</a:t>
            </a:r>
          </a:p>
        </p:txBody>
      </p:sp>
      <p:sp>
        <p:nvSpPr>
          <p:cNvPr id="2333" name="TextBox 2332">
            <a:extLst>
              <a:ext uri="{FF2B5EF4-FFF2-40B4-BE49-F238E27FC236}">
                <a16:creationId xmlns:a16="http://schemas.microsoft.com/office/drawing/2014/main" id="{01E2B63C-D041-6CDF-5FCA-8AC649E06937}"/>
              </a:ext>
            </a:extLst>
          </p:cNvPr>
          <p:cNvSpPr txBox="1"/>
          <p:nvPr/>
        </p:nvSpPr>
        <p:spPr>
          <a:xfrm>
            <a:off x="1057427" y="1080620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F59BD69-4CA7-85E3-382B-6D4EB2908D8E}"/>
              </a:ext>
            </a:extLst>
          </p:cNvPr>
          <p:cNvSpPr/>
          <p:nvPr/>
        </p:nvSpPr>
        <p:spPr>
          <a:xfrm>
            <a:off x="1189840" y="3164471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8A01506E-5E3F-45B7-BF6B-0E152B500CB6}"/>
              </a:ext>
            </a:extLst>
          </p:cNvPr>
          <p:cNvSpPr/>
          <p:nvPr/>
        </p:nvSpPr>
        <p:spPr>
          <a:xfrm>
            <a:off x="1187541" y="3329759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6B252957-E910-1D23-49BF-54D592AFE2A5}"/>
              </a:ext>
            </a:extLst>
          </p:cNvPr>
          <p:cNvSpPr/>
          <p:nvPr/>
        </p:nvSpPr>
        <p:spPr>
          <a:xfrm>
            <a:off x="2242351" y="3164471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0" name="Oval 2129">
            <a:extLst>
              <a:ext uri="{FF2B5EF4-FFF2-40B4-BE49-F238E27FC236}">
                <a16:creationId xmlns:a16="http://schemas.microsoft.com/office/drawing/2014/main" id="{C7F950B2-AE15-F14A-D320-FAF5DE9C725D}"/>
              </a:ext>
            </a:extLst>
          </p:cNvPr>
          <p:cNvSpPr/>
          <p:nvPr/>
        </p:nvSpPr>
        <p:spPr>
          <a:xfrm>
            <a:off x="2240052" y="3329759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8" name="Oval 2137">
            <a:extLst>
              <a:ext uri="{FF2B5EF4-FFF2-40B4-BE49-F238E27FC236}">
                <a16:creationId xmlns:a16="http://schemas.microsoft.com/office/drawing/2014/main" id="{C111A9A0-AA8C-62D5-5DAB-F16C42BD9DD7}"/>
              </a:ext>
            </a:extLst>
          </p:cNvPr>
          <p:cNvSpPr/>
          <p:nvPr/>
        </p:nvSpPr>
        <p:spPr>
          <a:xfrm>
            <a:off x="3392496" y="3164471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9" name="Oval 2138">
            <a:extLst>
              <a:ext uri="{FF2B5EF4-FFF2-40B4-BE49-F238E27FC236}">
                <a16:creationId xmlns:a16="http://schemas.microsoft.com/office/drawing/2014/main" id="{638C66A8-2C72-93A4-7637-329EE270A30C}"/>
              </a:ext>
            </a:extLst>
          </p:cNvPr>
          <p:cNvSpPr/>
          <p:nvPr/>
        </p:nvSpPr>
        <p:spPr>
          <a:xfrm>
            <a:off x="3390197" y="3329759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0" name="Oval 2139">
            <a:extLst>
              <a:ext uri="{FF2B5EF4-FFF2-40B4-BE49-F238E27FC236}">
                <a16:creationId xmlns:a16="http://schemas.microsoft.com/office/drawing/2014/main" id="{BF32434A-9A15-EB90-2B5A-C9E86DE7E2A8}"/>
              </a:ext>
            </a:extLst>
          </p:cNvPr>
          <p:cNvSpPr/>
          <p:nvPr/>
        </p:nvSpPr>
        <p:spPr>
          <a:xfrm>
            <a:off x="3396900" y="3707654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1" name="Oval 2140">
            <a:extLst>
              <a:ext uri="{FF2B5EF4-FFF2-40B4-BE49-F238E27FC236}">
                <a16:creationId xmlns:a16="http://schemas.microsoft.com/office/drawing/2014/main" id="{F8305238-6751-9E5B-AD17-04DC781D62FB}"/>
              </a:ext>
            </a:extLst>
          </p:cNvPr>
          <p:cNvSpPr/>
          <p:nvPr/>
        </p:nvSpPr>
        <p:spPr>
          <a:xfrm>
            <a:off x="4445007" y="3164471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2" name="Oval 2141">
            <a:extLst>
              <a:ext uri="{FF2B5EF4-FFF2-40B4-BE49-F238E27FC236}">
                <a16:creationId xmlns:a16="http://schemas.microsoft.com/office/drawing/2014/main" id="{B1E1A382-4C1F-170D-E6E7-4BAE56D0B071}"/>
              </a:ext>
            </a:extLst>
          </p:cNvPr>
          <p:cNvSpPr/>
          <p:nvPr/>
        </p:nvSpPr>
        <p:spPr>
          <a:xfrm>
            <a:off x="4442708" y="3329759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3" name="Oval 2142">
            <a:extLst>
              <a:ext uri="{FF2B5EF4-FFF2-40B4-BE49-F238E27FC236}">
                <a16:creationId xmlns:a16="http://schemas.microsoft.com/office/drawing/2014/main" id="{7D143349-7A76-53FC-CB08-77105D7AB047}"/>
              </a:ext>
            </a:extLst>
          </p:cNvPr>
          <p:cNvSpPr/>
          <p:nvPr/>
        </p:nvSpPr>
        <p:spPr>
          <a:xfrm>
            <a:off x="4449411" y="3707654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6" name="Oval 2175">
            <a:extLst>
              <a:ext uri="{FF2B5EF4-FFF2-40B4-BE49-F238E27FC236}">
                <a16:creationId xmlns:a16="http://schemas.microsoft.com/office/drawing/2014/main" id="{908639CC-8689-634E-A87F-E081E2247F6F}"/>
              </a:ext>
            </a:extLst>
          </p:cNvPr>
          <p:cNvSpPr/>
          <p:nvPr/>
        </p:nvSpPr>
        <p:spPr>
          <a:xfrm>
            <a:off x="5611822" y="3164471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7" name="Oval 2176">
            <a:extLst>
              <a:ext uri="{FF2B5EF4-FFF2-40B4-BE49-F238E27FC236}">
                <a16:creationId xmlns:a16="http://schemas.microsoft.com/office/drawing/2014/main" id="{901694AE-A50E-8547-C68E-F04599470D94}"/>
              </a:ext>
            </a:extLst>
          </p:cNvPr>
          <p:cNvSpPr/>
          <p:nvPr/>
        </p:nvSpPr>
        <p:spPr>
          <a:xfrm>
            <a:off x="5609523" y="3329759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8" name="Oval 2177">
            <a:extLst>
              <a:ext uri="{FF2B5EF4-FFF2-40B4-BE49-F238E27FC236}">
                <a16:creationId xmlns:a16="http://schemas.microsoft.com/office/drawing/2014/main" id="{A6414F48-FF7D-C43D-C74F-A5A98BEE1162}"/>
              </a:ext>
            </a:extLst>
          </p:cNvPr>
          <p:cNvSpPr/>
          <p:nvPr/>
        </p:nvSpPr>
        <p:spPr>
          <a:xfrm>
            <a:off x="5616226" y="3707654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9" name="Oval 2178">
            <a:extLst>
              <a:ext uri="{FF2B5EF4-FFF2-40B4-BE49-F238E27FC236}">
                <a16:creationId xmlns:a16="http://schemas.microsoft.com/office/drawing/2014/main" id="{125467C4-1CC0-372F-57B1-92E6C81B3931}"/>
              </a:ext>
            </a:extLst>
          </p:cNvPr>
          <p:cNvSpPr/>
          <p:nvPr/>
        </p:nvSpPr>
        <p:spPr>
          <a:xfrm>
            <a:off x="6550883" y="3164471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0" name="Oval 2179">
            <a:extLst>
              <a:ext uri="{FF2B5EF4-FFF2-40B4-BE49-F238E27FC236}">
                <a16:creationId xmlns:a16="http://schemas.microsoft.com/office/drawing/2014/main" id="{B9E39549-CDFA-29DF-91E6-37DB0C725B0A}"/>
              </a:ext>
            </a:extLst>
          </p:cNvPr>
          <p:cNvSpPr/>
          <p:nvPr/>
        </p:nvSpPr>
        <p:spPr>
          <a:xfrm>
            <a:off x="6548584" y="3329759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1" name="Oval 2180">
            <a:extLst>
              <a:ext uri="{FF2B5EF4-FFF2-40B4-BE49-F238E27FC236}">
                <a16:creationId xmlns:a16="http://schemas.microsoft.com/office/drawing/2014/main" id="{F974BEF3-EA65-F019-48CA-8BEFEC8DFE15}"/>
              </a:ext>
            </a:extLst>
          </p:cNvPr>
          <p:cNvSpPr/>
          <p:nvPr/>
        </p:nvSpPr>
        <p:spPr>
          <a:xfrm>
            <a:off x="6555287" y="3707654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2" name="Oval 2181">
            <a:extLst>
              <a:ext uri="{FF2B5EF4-FFF2-40B4-BE49-F238E27FC236}">
                <a16:creationId xmlns:a16="http://schemas.microsoft.com/office/drawing/2014/main" id="{FFEC1D58-7DAE-517C-A73C-4A6A7396CF8D}"/>
              </a:ext>
            </a:extLst>
          </p:cNvPr>
          <p:cNvSpPr/>
          <p:nvPr/>
        </p:nvSpPr>
        <p:spPr>
          <a:xfrm>
            <a:off x="7701028" y="3164471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3" name="Oval 2182">
            <a:extLst>
              <a:ext uri="{FF2B5EF4-FFF2-40B4-BE49-F238E27FC236}">
                <a16:creationId xmlns:a16="http://schemas.microsoft.com/office/drawing/2014/main" id="{0157A7C9-3021-8F11-8A66-59A005117F6E}"/>
              </a:ext>
            </a:extLst>
          </p:cNvPr>
          <p:cNvSpPr/>
          <p:nvPr/>
        </p:nvSpPr>
        <p:spPr>
          <a:xfrm>
            <a:off x="7698729" y="3329759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4" name="Oval 2183">
            <a:extLst>
              <a:ext uri="{FF2B5EF4-FFF2-40B4-BE49-F238E27FC236}">
                <a16:creationId xmlns:a16="http://schemas.microsoft.com/office/drawing/2014/main" id="{2BF70A7A-786D-6432-9B61-1C654EA95402}"/>
              </a:ext>
            </a:extLst>
          </p:cNvPr>
          <p:cNvSpPr/>
          <p:nvPr/>
        </p:nvSpPr>
        <p:spPr>
          <a:xfrm>
            <a:off x="7705432" y="3707654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5" name="Oval 2184">
            <a:extLst>
              <a:ext uri="{FF2B5EF4-FFF2-40B4-BE49-F238E27FC236}">
                <a16:creationId xmlns:a16="http://schemas.microsoft.com/office/drawing/2014/main" id="{FAD6102A-8FF5-3A41-F458-BF4EEF0AF842}"/>
              </a:ext>
            </a:extLst>
          </p:cNvPr>
          <p:cNvSpPr/>
          <p:nvPr/>
        </p:nvSpPr>
        <p:spPr>
          <a:xfrm>
            <a:off x="8815291" y="3164471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6" name="Oval 2185">
            <a:extLst>
              <a:ext uri="{FF2B5EF4-FFF2-40B4-BE49-F238E27FC236}">
                <a16:creationId xmlns:a16="http://schemas.microsoft.com/office/drawing/2014/main" id="{D5248E15-273E-D4EE-AEF5-D342BB70783F}"/>
              </a:ext>
            </a:extLst>
          </p:cNvPr>
          <p:cNvSpPr/>
          <p:nvPr/>
        </p:nvSpPr>
        <p:spPr>
          <a:xfrm>
            <a:off x="8812992" y="3329759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7" name="Oval 2186">
            <a:extLst>
              <a:ext uri="{FF2B5EF4-FFF2-40B4-BE49-F238E27FC236}">
                <a16:creationId xmlns:a16="http://schemas.microsoft.com/office/drawing/2014/main" id="{321310B4-14A1-A127-E09E-AA8D9838C316}"/>
              </a:ext>
            </a:extLst>
          </p:cNvPr>
          <p:cNvSpPr/>
          <p:nvPr/>
        </p:nvSpPr>
        <p:spPr>
          <a:xfrm>
            <a:off x="8819695" y="3707654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9" name="Oval 2188">
            <a:extLst>
              <a:ext uri="{FF2B5EF4-FFF2-40B4-BE49-F238E27FC236}">
                <a16:creationId xmlns:a16="http://schemas.microsoft.com/office/drawing/2014/main" id="{250A5A40-1806-2A53-B8DF-2A6149546E29}"/>
              </a:ext>
            </a:extLst>
          </p:cNvPr>
          <p:cNvSpPr/>
          <p:nvPr/>
        </p:nvSpPr>
        <p:spPr>
          <a:xfrm>
            <a:off x="9922852" y="3164471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0" name="Oval 2189">
            <a:extLst>
              <a:ext uri="{FF2B5EF4-FFF2-40B4-BE49-F238E27FC236}">
                <a16:creationId xmlns:a16="http://schemas.microsoft.com/office/drawing/2014/main" id="{2C0F7255-950A-8BAF-9A45-E883E49932BA}"/>
              </a:ext>
            </a:extLst>
          </p:cNvPr>
          <p:cNvSpPr/>
          <p:nvPr/>
        </p:nvSpPr>
        <p:spPr>
          <a:xfrm>
            <a:off x="9920553" y="3329759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2" name="Oval 2191">
            <a:extLst>
              <a:ext uri="{FF2B5EF4-FFF2-40B4-BE49-F238E27FC236}">
                <a16:creationId xmlns:a16="http://schemas.microsoft.com/office/drawing/2014/main" id="{7E2D8285-E547-5396-EF33-53E621B86386}"/>
              </a:ext>
            </a:extLst>
          </p:cNvPr>
          <p:cNvSpPr/>
          <p:nvPr/>
        </p:nvSpPr>
        <p:spPr>
          <a:xfrm>
            <a:off x="11072997" y="3164471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3" name="Oval 2192">
            <a:extLst>
              <a:ext uri="{FF2B5EF4-FFF2-40B4-BE49-F238E27FC236}">
                <a16:creationId xmlns:a16="http://schemas.microsoft.com/office/drawing/2014/main" id="{B743C846-5DFE-813C-CB4F-84D87F07BECB}"/>
              </a:ext>
            </a:extLst>
          </p:cNvPr>
          <p:cNvSpPr/>
          <p:nvPr/>
        </p:nvSpPr>
        <p:spPr>
          <a:xfrm>
            <a:off x="11070698" y="3329759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95" name="Picture 2194" descr="Apple PNGs for Free Download">
            <a:extLst>
              <a:ext uri="{FF2B5EF4-FFF2-40B4-BE49-F238E27FC236}">
                <a16:creationId xmlns:a16="http://schemas.microsoft.com/office/drawing/2014/main" id="{7119E160-7498-B7C2-8806-C95F20D88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032" y="3466939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96" name="TextBox 2195">
            <a:extLst>
              <a:ext uri="{FF2B5EF4-FFF2-40B4-BE49-F238E27FC236}">
                <a16:creationId xmlns:a16="http://schemas.microsoft.com/office/drawing/2014/main" id="{5BD79134-59CB-734B-A303-33394C10C4CB}"/>
              </a:ext>
            </a:extLst>
          </p:cNvPr>
          <p:cNvSpPr txBox="1"/>
          <p:nvPr/>
        </p:nvSpPr>
        <p:spPr>
          <a:xfrm>
            <a:off x="9757140" y="384342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98</a:t>
            </a:r>
          </a:p>
        </p:txBody>
      </p:sp>
      <p:pic>
        <p:nvPicPr>
          <p:cNvPr id="2197" name="Picture 2196" descr="Apple PNGs for Free Download">
            <a:extLst>
              <a:ext uri="{FF2B5EF4-FFF2-40B4-BE49-F238E27FC236}">
                <a16:creationId xmlns:a16="http://schemas.microsoft.com/office/drawing/2014/main" id="{4A138E23-BDD2-0EFA-5BF8-A5BC36F6A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170" y="3466939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98" name="TextBox 2197">
            <a:extLst>
              <a:ext uri="{FF2B5EF4-FFF2-40B4-BE49-F238E27FC236}">
                <a16:creationId xmlns:a16="http://schemas.microsoft.com/office/drawing/2014/main" id="{297B5116-3A9D-33A5-55F3-6F372A4550F4}"/>
              </a:ext>
            </a:extLst>
          </p:cNvPr>
          <p:cNvSpPr txBox="1"/>
          <p:nvPr/>
        </p:nvSpPr>
        <p:spPr>
          <a:xfrm>
            <a:off x="10877278" y="384342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99</a:t>
            </a:r>
          </a:p>
        </p:txBody>
      </p:sp>
      <p:pic>
        <p:nvPicPr>
          <p:cNvPr id="2199" name="Picture 2198" descr="Apple PNGs for Free Download">
            <a:extLst>
              <a:ext uri="{FF2B5EF4-FFF2-40B4-BE49-F238E27FC236}">
                <a16:creationId xmlns:a16="http://schemas.microsoft.com/office/drawing/2014/main" id="{05B85C03-C06F-A14E-7EF5-23F4CB6D5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26" y="3467876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00" name="TextBox 2199">
            <a:extLst>
              <a:ext uri="{FF2B5EF4-FFF2-40B4-BE49-F238E27FC236}">
                <a16:creationId xmlns:a16="http://schemas.microsoft.com/office/drawing/2014/main" id="{AF6E47B2-41C8-C529-8290-A7D4E52CDCD6}"/>
              </a:ext>
            </a:extLst>
          </p:cNvPr>
          <p:cNvSpPr txBox="1"/>
          <p:nvPr/>
        </p:nvSpPr>
        <p:spPr>
          <a:xfrm>
            <a:off x="1049434" y="3844359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90</a:t>
            </a:r>
          </a:p>
        </p:txBody>
      </p:sp>
      <p:pic>
        <p:nvPicPr>
          <p:cNvPr id="2201" name="Picture 2200" descr="Apple PNGs for Free Download">
            <a:extLst>
              <a:ext uri="{FF2B5EF4-FFF2-40B4-BE49-F238E27FC236}">
                <a16:creationId xmlns:a16="http://schemas.microsoft.com/office/drawing/2014/main" id="{8D74B75D-59BE-B391-FC31-9671A64D1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758" y="3467876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02" name="TextBox 2201">
            <a:extLst>
              <a:ext uri="{FF2B5EF4-FFF2-40B4-BE49-F238E27FC236}">
                <a16:creationId xmlns:a16="http://schemas.microsoft.com/office/drawing/2014/main" id="{67DDF4C2-6792-3AAB-50D7-146EFDF72F88}"/>
              </a:ext>
            </a:extLst>
          </p:cNvPr>
          <p:cNvSpPr txBox="1"/>
          <p:nvPr/>
        </p:nvSpPr>
        <p:spPr>
          <a:xfrm>
            <a:off x="2121866" y="3844359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91</a:t>
            </a:r>
          </a:p>
        </p:txBody>
      </p:sp>
      <p:pic>
        <p:nvPicPr>
          <p:cNvPr id="2351" name="Picture 2350" descr="Apple PNGs for Free Download">
            <a:extLst>
              <a:ext uri="{FF2B5EF4-FFF2-40B4-BE49-F238E27FC236}">
                <a16:creationId xmlns:a16="http://schemas.microsoft.com/office/drawing/2014/main" id="{744F89E2-8829-C0BD-9256-2E5FDD1C7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69" y="415949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2" name="TextBox 2351">
            <a:extLst>
              <a:ext uri="{FF2B5EF4-FFF2-40B4-BE49-F238E27FC236}">
                <a16:creationId xmlns:a16="http://schemas.microsoft.com/office/drawing/2014/main" id="{E9491FD7-91F9-CE08-1D5B-2E8DA2A12854}"/>
              </a:ext>
            </a:extLst>
          </p:cNvPr>
          <p:cNvSpPr txBox="1"/>
          <p:nvPr/>
        </p:nvSpPr>
        <p:spPr>
          <a:xfrm>
            <a:off x="911620" y="4535980"/>
            <a:ext cx="54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100</a:t>
            </a:r>
          </a:p>
        </p:txBody>
      </p:sp>
      <p:pic>
        <p:nvPicPr>
          <p:cNvPr id="2353" name="Picture 2352" descr="Apple PNGs for Free Download">
            <a:extLst>
              <a:ext uri="{FF2B5EF4-FFF2-40B4-BE49-F238E27FC236}">
                <a16:creationId xmlns:a16="http://schemas.microsoft.com/office/drawing/2014/main" id="{4F1F3276-2779-2EBD-FCB8-5F249A98F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500" y="415949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4" name="TextBox 2353">
            <a:extLst>
              <a:ext uri="{FF2B5EF4-FFF2-40B4-BE49-F238E27FC236}">
                <a16:creationId xmlns:a16="http://schemas.microsoft.com/office/drawing/2014/main" id="{DEA0F37E-452A-BC0A-61D3-A1406861A2ED}"/>
              </a:ext>
            </a:extLst>
          </p:cNvPr>
          <p:cNvSpPr txBox="1"/>
          <p:nvPr/>
        </p:nvSpPr>
        <p:spPr>
          <a:xfrm>
            <a:off x="1941650" y="4535980"/>
            <a:ext cx="54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101</a:t>
            </a:r>
          </a:p>
        </p:txBody>
      </p:sp>
      <p:pic>
        <p:nvPicPr>
          <p:cNvPr id="2355" name="Picture 2354" descr="Apple PNGs for Free Download">
            <a:extLst>
              <a:ext uri="{FF2B5EF4-FFF2-40B4-BE49-F238E27FC236}">
                <a16:creationId xmlns:a16="http://schemas.microsoft.com/office/drawing/2014/main" id="{3AC0BDFF-3914-972D-B365-A2C7A8731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639" y="415949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6" name="TextBox 2355">
            <a:extLst>
              <a:ext uri="{FF2B5EF4-FFF2-40B4-BE49-F238E27FC236}">
                <a16:creationId xmlns:a16="http://schemas.microsoft.com/office/drawing/2014/main" id="{E0511428-C516-7E9E-8E4F-4330EE455C88}"/>
              </a:ext>
            </a:extLst>
          </p:cNvPr>
          <p:cNvSpPr txBox="1"/>
          <p:nvPr/>
        </p:nvSpPr>
        <p:spPr>
          <a:xfrm>
            <a:off x="3079636" y="4535980"/>
            <a:ext cx="527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102</a:t>
            </a:r>
          </a:p>
        </p:txBody>
      </p:sp>
      <p:pic>
        <p:nvPicPr>
          <p:cNvPr id="2357" name="Picture 2356" descr="Apple PNGs for Free Download">
            <a:extLst>
              <a:ext uri="{FF2B5EF4-FFF2-40B4-BE49-F238E27FC236}">
                <a16:creationId xmlns:a16="http://schemas.microsoft.com/office/drawing/2014/main" id="{1CB24636-D941-ABB7-ECCD-9F04D7C89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777" y="415949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8" name="TextBox 2357">
            <a:extLst>
              <a:ext uri="{FF2B5EF4-FFF2-40B4-BE49-F238E27FC236}">
                <a16:creationId xmlns:a16="http://schemas.microsoft.com/office/drawing/2014/main" id="{DF4BE893-76E9-4BE9-C24E-EB5225B6FC3C}"/>
              </a:ext>
            </a:extLst>
          </p:cNvPr>
          <p:cNvSpPr txBox="1"/>
          <p:nvPr/>
        </p:nvSpPr>
        <p:spPr>
          <a:xfrm>
            <a:off x="4237627" y="4535980"/>
            <a:ext cx="489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103</a:t>
            </a:r>
          </a:p>
        </p:txBody>
      </p:sp>
      <p:pic>
        <p:nvPicPr>
          <p:cNvPr id="2359" name="Picture 2358" descr="Apple PNGs for Free Download">
            <a:extLst>
              <a:ext uri="{FF2B5EF4-FFF2-40B4-BE49-F238E27FC236}">
                <a16:creationId xmlns:a16="http://schemas.microsoft.com/office/drawing/2014/main" id="{4B8EB012-3277-A460-7DF8-F0B32599E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916" y="415949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60" name="TextBox 2359">
            <a:extLst>
              <a:ext uri="{FF2B5EF4-FFF2-40B4-BE49-F238E27FC236}">
                <a16:creationId xmlns:a16="http://schemas.microsoft.com/office/drawing/2014/main" id="{5BDE0998-132A-461D-9793-77580C81E735}"/>
              </a:ext>
            </a:extLst>
          </p:cNvPr>
          <p:cNvSpPr txBox="1"/>
          <p:nvPr/>
        </p:nvSpPr>
        <p:spPr>
          <a:xfrm>
            <a:off x="5328845" y="4535980"/>
            <a:ext cx="518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104</a:t>
            </a:r>
          </a:p>
        </p:txBody>
      </p:sp>
      <p:pic>
        <p:nvPicPr>
          <p:cNvPr id="2361" name="Picture 2360" descr="Apple PNGs for Free Download">
            <a:extLst>
              <a:ext uri="{FF2B5EF4-FFF2-40B4-BE49-F238E27FC236}">
                <a16:creationId xmlns:a16="http://schemas.microsoft.com/office/drawing/2014/main" id="{D4A8934F-459A-2DD9-933D-546A99723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766" y="415949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62" name="TextBox 2361">
            <a:extLst>
              <a:ext uri="{FF2B5EF4-FFF2-40B4-BE49-F238E27FC236}">
                <a16:creationId xmlns:a16="http://schemas.microsoft.com/office/drawing/2014/main" id="{32DFD344-3B2F-7DA6-4BC5-12DBE57E1987}"/>
              </a:ext>
            </a:extLst>
          </p:cNvPr>
          <p:cNvSpPr txBox="1"/>
          <p:nvPr/>
        </p:nvSpPr>
        <p:spPr>
          <a:xfrm>
            <a:off x="6277695" y="4535980"/>
            <a:ext cx="518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105</a:t>
            </a:r>
          </a:p>
        </p:txBody>
      </p:sp>
      <p:pic>
        <p:nvPicPr>
          <p:cNvPr id="2363" name="Picture 2362" descr="Apple PNGs for Free Download">
            <a:extLst>
              <a:ext uri="{FF2B5EF4-FFF2-40B4-BE49-F238E27FC236}">
                <a16:creationId xmlns:a16="http://schemas.microsoft.com/office/drawing/2014/main" id="{4DB71B10-0CA8-56AF-7E83-45504BFC6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905" y="415949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64" name="TextBox 2363">
            <a:extLst>
              <a:ext uri="{FF2B5EF4-FFF2-40B4-BE49-F238E27FC236}">
                <a16:creationId xmlns:a16="http://schemas.microsoft.com/office/drawing/2014/main" id="{F891A7A8-1388-192D-F6BE-616B8BEEDD62}"/>
              </a:ext>
            </a:extLst>
          </p:cNvPr>
          <p:cNvSpPr txBox="1"/>
          <p:nvPr/>
        </p:nvSpPr>
        <p:spPr>
          <a:xfrm>
            <a:off x="7397834" y="4535980"/>
            <a:ext cx="518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106</a:t>
            </a:r>
          </a:p>
        </p:txBody>
      </p:sp>
      <p:pic>
        <p:nvPicPr>
          <p:cNvPr id="2365" name="Picture 2364" descr="Apple PNGs for Free Download">
            <a:extLst>
              <a:ext uri="{FF2B5EF4-FFF2-40B4-BE49-F238E27FC236}">
                <a16:creationId xmlns:a16="http://schemas.microsoft.com/office/drawing/2014/main" id="{AC9E4597-7700-768D-29BB-196C4F76E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43" y="415949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66" name="TextBox 2365">
            <a:extLst>
              <a:ext uri="{FF2B5EF4-FFF2-40B4-BE49-F238E27FC236}">
                <a16:creationId xmlns:a16="http://schemas.microsoft.com/office/drawing/2014/main" id="{9F04E18A-E611-E64D-61C7-CE1ECE4082BF}"/>
              </a:ext>
            </a:extLst>
          </p:cNvPr>
          <p:cNvSpPr txBox="1"/>
          <p:nvPr/>
        </p:nvSpPr>
        <p:spPr>
          <a:xfrm>
            <a:off x="8546893" y="4535980"/>
            <a:ext cx="489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107</a:t>
            </a:r>
          </a:p>
        </p:txBody>
      </p:sp>
      <p:pic>
        <p:nvPicPr>
          <p:cNvPr id="2367" name="Picture 2366" descr="Apple PNGs for Free Download">
            <a:extLst>
              <a:ext uri="{FF2B5EF4-FFF2-40B4-BE49-F238E27FC236}">
                <a16:creationId xmlns:a16="http://schemas.microsoft.com/office/drawing/2014/main" id="{5951B58A-B6CB-A914-2350-DB47270D2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182" y="415949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68" name="TextBox 2367">
            <a:extLst>
              <a:ext uri="{FF2B5EF4-FFF2-40B4-BE49-F238E27FC236}">
                <a16:creationId xmlns:a16="http://schemas.microsoft.com/office/drawing/2014/main" id="{FC5BFB9F-1D55-E9DA-35D1-B18EED203524}"/>
              </a:ext>
            </a:extLst>
          </p:cNvPr>
          <p:cNvSpPr txBox="1"/>
          <p:nvPr/>
        </p:nvSpPr>
        <p:spPr>
          <a:xfrm>
            <a:off x="9638111" y="4535980"/>
            <a:ext cx="518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108</a:t>
            </a:r>
          </a:p>
        </p:txBody>
      </p:sp>
      <p:pic>
        <p:nvPicPr>
          <p:cNvPr id="2369" name="Picture 2368" descr="Apple PNGs for Free Download">
            <a:extLst>
              <a:ext uri="{FF2B5EF4-FFF2-40B4-BE49-F238E27FC236}">
                <a16:creationId xmlns:a16="http://schemas.microsoft.com/office/drawing/2014/main" id="{40616942-6B97-BC1B-6C27-56F9C4AA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320" y="415949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70" name="TextBox 2369">
            <a:extLst>
              <a:ext uri="{FF2B5EF4-FFF2-40B4-BE49-F238E27FC236}">
                <a16:creationId xmlns:a16="http://schemas.microsoft.com/office/drawing/2014/main" id="{3DFF857D-DD9E-8953-8CB7-7FE95B1D33A3}"/>
              </a:ext>
            </a:extLst>
          </p:cNvPr>
          <p:cNvSpPr txBox="1"/>
          <p:nvPr/>
        </p:nvSpPr>
        <p:spPr>
          <a:xfrm>
            <a:off x="10758249" y="4535980"/>
            <a:ext cx="518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E69F3E-DC1F-4A27-8A94-A3CFA8690720}"/>
              </a:ext>
            </a:extLst>
          </p:cNvPr>
          <p:cNvSpPr txBox="1"/>
          <p:nvPr/>
        </p:nvSpPr>
        <p:spPr>
          <a:xfrm>
            <a:off x="1959500" y="108660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8D7B52-064D-36BC-F24C-4FA03C55C520}"/>
              </a:ext>
            </a:extLst>
          </p:cNvPr>
          <p:cNvSpPr txBox="1"/>
          <p:nvPr/>
        </p:nvSpPr>
        <p:spPr>
          <a:xfrm>
            <a:off x="3079639" y="108660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3116D9-1365-6DB0-DD48-3D46E43FAD35}"/>
              </a:ext>
            </a:extLst>
          </p:cNvPr>
          <p:cNvSpPr txBox="1"/>
          <p:nvPr/>
        </p:nvSpPr>
        <p:spPr>
          <a:xfrm>
            <a:off x="4199777" y="108660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880AE6-CD60-8F57-B5C7-9705F3567124}"/>
              </a:ext>
            </a:extLst>
          </p:cNvPr>
          <p:cNvSpPr txBox="1"/>
          <p:nvPr/>
        </p:nvSpPr>
        <p:spPr>
          <a:xfrm>
            <a:off x="5319916" y="108660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BC237B-C44B-18EE-B06A-2C5758D8CE44}"/>
              </a:ext>
            </a:extLst>
          </p:cNvPr>
          <p:cNvSpPr txBox="1"/>
          <p:nvPr/>
        </p:nvSpPr>
        <p:spPr>
          <a:xfrm>
            <a:off x="6268766" y="108660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D45DA-06D9-21A3-773A-1C6F627D8510}"/>
              </a:ext>
            </a:extLst>
          </p:cNvPr>
          <p:cNvSpPr txBox="1"/>
          <p:nvPr/>
        </p:nvSpPr>
        <p:spPr>
          <a:xfrm>
            <a:off x="7388905" y="108660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A32E98-1B90-3A94-B64E-F3965E424256}"/>
              </a:ext>
            </a:extLst>
          </p:cNvPr>
          <p:cNvSpPr txBox="1"/>
          <p:nvPr/>
        </p:nvSpPr>
        <p:spPr>
          <a:xfrm>
            <a:off x="8509043" y="108660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F01106-BDF5-2F3E-A400-CF9CDD2E898F}"/>
              </a:ext>
            </a:extLst>
          </p:cNvPr>
          <p:cNvSpPr txBox="1"/>
          <p:nvPr/>
        </p:nvSpPr>
        <p:spPr>
          <a:xfrm>
            <a:off x="9629182" y="108660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9C17D3-F9E3-2B64-CCD2-23CCF491771D}"/>
              </a:ext>
            </a:extLst>
          </p:cNvPr>
          <p:cNvSpPr txBox="1"/>
          <p:nvPr/>
        </p:nvSpPr>
        <p:spPr>
          <a:xfrm>
            <a:off x="10749320" y="108660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79A375-26FE-5FEA-5001-16B6E8742E88}"/>
              </a:ext>
            </a:extLst>
          </p:cNvPr>
          <p:cNvSpPr txBox="1"/>
          <p:nvPr/>
        </p:nvSpPr>
        <p:spPr>
          <a:xfrm>
            <a:off x="929469" y="108660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4198BA-6F31-BA44-FFD7-E2E723609132}"/>
              </a:ext>
            </a:extLst>
          </p:cNvPr>
          <p:cNvSpPr txBox="1"/>
          <p:nvPr/>
        </p:nvSpPr>
        <p:spPr>
          <a:xfrm>
            <a:off x="1830521" y="1084863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3C97D8-907F-1235-FFBD-E92DF55F1E8C}"/>
              </a:ext>
            </a:extLst>
          </p:cNvPr>
          <p:cNvSpPr txBox="1"/>
          <p:nvPr/>
        </p:nvSpPr>
        <p:spPr>
          <a:xfrm>
            <a:off x="2950660" y="1084863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83A86C-2272-E930-AB82-891DD3EE7CF6}"/>
              </a:ext>
            </a:extLst>
          </p:cNvPr>
          <p:cNvSpPr txBox="1"/>
          <p:nvPr/>
        </p:nvSpPr>
        <p:spPr>
          <a:xfrm>
            <a:off x="4070798" y="1084863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C1F207-6F67-1CAB-5E23-6315D82A7EF5}"/>
              </a:ext>
            </a:extLst>
          </p:cNvPr>
          <p:cNvSpPr txBox="1"/>
          <p:nvPr/>
        </p:nvSpPr>
        <p:spPr>
          <a:xfrm>
            <a:off x="5190937" y="1084863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ACDE29-06A9-036E-6FB3-463894C8B87E}"/>
              </a:ext>
            </a:extLst>
          </p:cNvPr>
          <p:cNvSpPr txBox="1"/>
          <p:nvPr/>
        </p:nvSpPr>
        <p:spPr>
          <a:xfrm>
            <a:off x="6139787" y="1084863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72FF45-2B10-A8E3-7B05-AF254773E1E8}"/>
              </a:ext>
            </a:extLst>
          </p:cNvPr>
          <p:cNvSpPr txBox="1"/>
          <p:nvPr/>
        </p:nvSpPr>
        <p:spPr>
          <a:xfrm>
            <a:off x="7259926" y="1084863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ACB852-0DD4-3268-F957-DA02162CD46B}"/>
              </a:ext>
            </a:extLst>
          </p:cNvPr>
          <p:cNvSpPr txBox="1"/>
          <p:nvPr/>
        </p:nvSpPr>
        <p:spPr>
          <a:xfrm>
            <a:off x="8380064" y="1084863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C5CC10-F014-F9AF-AD53-71E8D7278463}"/>
              </a:ext>
            </a:extLst>
          </p:cNvPr>
          <p:cNvSpPr txBox="1"/>
          <p:nvPr/>
        </p:nvSpPr>
        <p:spPr>
          <a:xfrm>
            <a:off x="9500203" y="1084863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B81174-BD08-752D-B483-87D2CD7C2567}"/>
              </a:ext>
            </a:extLst>
          </p:cNvPr>
          <p:cNvSpPr txBox="1"/>
          <p:nvPr/>
        </p:nvSpPr>
        <p:spPr>
          <a:xfrm>
            <a:off x="10620341" y="1084863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142907-EA01-D160-271E-5B23F41D8D57}"/>
              </a:ext>
            </a:extLst>
          </p:cNvPr>
          <p:cNvSpPr txBox="1"/>
          <p:nvPr/>
        </p:nvSpPr>
        <p:spPr>
          <a:xfrm>
            <a:off x="800490" y="1084863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D86898-720D-5E65-4008-A160347DBF23}"/>
              </a:ext>
            </a:extLst>
          </p:cNvPr>
          <p:cNvSpPr txBox="1"/>
          <p:nvPr/>
        </p:nvSpPr>
        <p:spPr>
          <a:xfrm>
            <a:off x="1917042" y="1900955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58E250-54BB-CFFA-A567-864731E788EF}"/>
              </a:ext>
            </a:extLst>
          </p:cNvPr>
          <p:cNvSpPr txBox="1"/>
          <p:nvPr/>
        </p:nvSpPr>
        <p:spPr>
          <a:xfrm>
            <a:off x="3037181" y="1900955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39A42E-8166-2FA4-9021-E8F1BA8EA7AB}"/>
              </a:ext>
            </a:extLst>
          </p:cNvPr>
          <p:cNvSpPr txBox="1"/>
          <p:nvPr/>
        </p:nvSpPr>
        <p:spPr>
          <a:xfrm>
            <a:off x="4157319" y="1900955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B0F6E1-3380-32FA-66A6-880757F5B5F5}"/>
              </a:ext>
            </a:extLst>
          </p:cNvPr>
          <p:cNvSpPr txBox="1"/>
          <p:nvPr/>
        </p:nvSpPr>
        <p:spPr>
          <a:xfrm>
            <a:off x="5277458" y="1900955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DD98B6-4047-6DE9-8BE6-FB8ABC02C610}"/>
              </a:ext>
            </a:extLst>
          </p:cNvPr>
          <p:cNvSpPr txBox="1"/>
          <p:nvPr/>
        </p:nvSpPr>
        <p:spPr>
          <a:xfrm>
            <a:off x="6226308" y="1900955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F0FA26-3FFD-EAC6-1921-D318435AF276}"/>
              </a:ext>
            </a:extLst>
          </p:cNvPr>
          <p:cNvSpPr txBox="1"/>
          <p:nvPr/>
        </p:nvSpPr>
        <p:spPr>
          <a:xfrm>
            <a:off x="7346447" y="1900955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F911B4E-F318-9855-3420-22B64F62D9CB}"/>
              </a:ext>
            </a:extLst>
          </p:cNvPr>
          <p:cNvSpPr txBox="1"/>
          <p:nvPr/>
        </p:nvSpPr>
        <p:spPr>
          <a:xfrm>
            <a:off x="8466585" y="1900955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9B8182F-479C-08D1-4927-1D253B24D08E}"/>
              </a:ext>
            </a:extLst>
          </p:cNvPr>
          <p:cNvSpPr txBox="1"/>
          <p:nvPr/>
        </p:nvSpPr>
        <p:spPr>
          <a:xfrm>
            <a:off x="9586724" y="1900955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B4AD25F-F50C-77E1-7570-582994592A5F}"/>
              </a:ext>
            </a:extLst>
          </p:cNvPr>
          <p:cNvSpPr txBox="1"/>
          <p:nvPr/>
        </p:nvSpPr>
        <p:spPr>
          <a:xfrm>
            <a:off x="10706862" y="1900955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99C750-558F-2F70-5C57-9FE79A5763D8}"/>
              </a:ext>
            </a:extLst>
          </p:cNvPr>
          <p:cNvSpPr txBox="1"/>
          <p:nvPr/>
        </p:nvSpPr>
        <p:spPr>
          <a:xfrm>
            <a:off x="887011" y="1900955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91ED52-3F46-E816-6155-EDAD6794321C}"/>
              </a:ext>
            </a:extLst>
          </p:cNvPr>
          <p:cNvSpPr txBox="1"/>
          <p:nvPr/>
        </p:nvSpPr>
        <p:spPr>
          <a:xfrm>
            <a:off x="1917042" y="275096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F0FD25-C92D-4127-368A-91AFB98E39D0}"/>
              </a:ext>
            </a:extLst>
          </p:cNvPr>
          <p:cNvSpPr txBox="1"/>
          <p:nvPr/>
        </p:nvSpPr>
        <p:spPr>
          <a:xfrm>
            <a:off x="3037181" y="275096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3D193C-0E8A-1037-8020-26D0FBCF0C0E}"/>
              </a:ext>
            </a:extLst>
          </p:cNvPr>
          <p:cNvSpPr txBox="1"/>
          <p:nvPr/>
        </p:nvSpPr>
        <p:spPr>
          <a:xfrm>
            <a:off x="4157319" y="275096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397514C-5708-7968-9B18-6CD2DD9027B8}"/>
              </a:ext>
            </a:extLst>
          </p:cNvPr>
          <p:cNvSpPr txBox="1"/>
          <p:nvPr/>
        </p:nvSpPr>
        <p:spPr>
          <a:xfrm>
            <a:off x="5277458" y="275096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A8AEEB-57BC-BE68-7F97-89F62A5F705B}"/>
              </a:ext>
            </a:extLst>
          </p:cNvPr>
          <p:cNvSpPr txBox="1"/>
          <p:nvPr/>
        </p:nvSpPr>
        <p:spPr>
          <a:xfrm>
            <a:off x="6226308" y="275096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F9917D7-8893-16D7-D499-46850551591D}"/>
              </a:ext>
            </a:extLst>
          </p:cNvPr>
          <p:cNvSpPr txBox="1"/>
          <p:nvPr/>
        </p:nvSpPr>
        <p:spPr>
          <a:xfrm>
            <a:off x="7346447" y="275096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3131E78-514D-B888-CD2D-2A47236550B5}"/>
              </a:ext>
            </a:extLst>
          </p:cNvPr>
          <p:cNvSpPr txBox="1"/>
          <p:nvPr/>
        </p:nvSpPr>
        <p:spPr>
          <a:xfrm>
            <a:off x="8466585" y="275096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F4C1204-7886-4B0E-3B97-D9B5621E706C}"/>
              </a:ext>
            </a:extLst>
          </p:cNvPr>
          <p:cNvSpPr txBox="1"/>
          <p:nvPr/>
        </p:nvSpPr>
        <p:spPr>
          <a:xfrm>
            <a:off x="9586724" y="275096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182AE24-076C-E84E-8F98-459CF7C3B6E8}"/>
              </a:ext>
            </a:extLst>
          </p:cNvPr>
          <p:cNvSpPr txBox="1"/>
          <p:nvPr/>
        </p:nvSpPr>
        <p:spPr>
          <a:xfrm>
            <a:off x="10706862" y="275096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A4F1B66-034C-0437-BDF3-536C40525507}"/>
              </a:ext>
            </a:extLst>
          </p:cNvPr>
          <p:cNvSpPr txBox="1"/>
          <p:nvPr/>
        </p:nvSpPr>
        <p:spPr>
          <a:xfrm>
            <a:off x="887011" y="275096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3FA979D-0164-E9F9-B48B-BCFB65EC80BC}"/>
              </a:ext>
            </a:extLst>
          </p:cNvPr>
          <p:cNvSpPr txBox="1"/>
          <p:nvPr/>
        </p:nvSpPr>
        <p:spPr>
          <a:xfrm flipH="1" flipV="1">
            <a:off x="1894608" y="3843644"/>
            <a:ext cx="579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E6D923C5-CDB7-8D7D-C455-1FF8EA00F21F}"/>
              </a:ext>
            </a:extLst>
          </p:cNvPr>
          <p:cNvSpPr txBox="1"/>
          <p:nvPr/>
        </p:nvSpPr>
        <p:spPr>
          <a:xfrm flipH="1" flipV="1">
            <a:off x="9500984" y="3850678"/>
            <a:ext cx="579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054" name="TextBox 2053">
            <a:extLst>
              <a:ext uri="{FF2B5EF4-FFF2-40B4-BE49-F238E27FC236}">
                <a16:creationId xmlns:a16="http://schemas.microsoft.com/office/drawing/2014/main" id="{A26CB24F-4CBF-20BF-C66F-0B911AAC2B33}"/>
              </a:ext>
            </a:extLst>
          </p:cNvPr>
          <p:cNvSpPr txBox="1"/>
          <p:nvPr/>
        </p:nvSpPr>
        <p:spPr>
          <a:xfrm flipH="1" flipV="1">
            <a:off x="10621122" y="3850678"/>
            <a:ext cx="579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055" name="TextBox 2054">
            <a:extLst>
              <a:ext uri="{FF2B5EF4-FFF2-40B4-BE49-F238E27FC236}">
                <a16:creationId xmlns:a16="http://schemas.microsoft.com/office/drawing/2014/main" id="{DC850A8B-2058-24FB-5CFD-A4375E061F34}"/>
              </a:ext>
            </a:extLst>
          </p:cNvPr>
          <p:cNvSpPr txBox="1"/>
          <p:nvPr/>
        </p:nvSpPr>
        <p:spPr>
          <a:xfrm flipH="1" flipV="1">
            <a:off x="780169" y="3850678"/>
            <a:ext cx="579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056" name="Oval 2055">
            <a:extLst>
              <a:ext uri="{FF2B5EF4-FFF2-40B4-BE49-F238E27FC236}">
                <a16:creationId xmlns:a16="http://schemas.microsoft.com/office/drawing/2014/main" id="{D2A353B0-E4DD-E7B8-31A5-DC9FF24AF49B}"/>
              </a:ext>
            </a:extLst>
          </p:cNvPr>
          <p:cNvSpPr/>
          <p:nvPr/>
        </p:nvSpPr>
        <p:spPr>
          <a:xfrm>
            <a:off x="1187348" y="4798789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Oval 2056">
            <a:extLst>
              <a:ext uri="{FF2B5EF4-FFF2-40B4-BE49-F238E27FC236}">
                <a16:creationId xmlns:a16="http://schemas.microsoft.com/office/drawing/2014/main" id="{BADD032E-AABC-13AD-8DA3-03E63FCBC8B0}"/>
              </a:ext>
            </a:extLst>
          </p:cNvPr>
          <p:cNvSpPr/>
          <p:nvPr/>
        </p:nvSpPr>
        <p:spPr>
          <a:xfrm>
            <a:off x="1185049" y="496407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Oval 2057">
            <a:extLst>
              <a:ext uri="{FF2B5EF4-FFF2-40B4-BE49-F238E27FC236}">
                <a16:creationId xmlns:a16="http://schemas.microsoft.com/office/drawing/2014/main" id="{25040776-77DB-61F7-2AAB-3C0733349681}"/>
              </a:ext>
            </a:extLst>
          </p:cNvPr>
          <p:cNvSpPr/>
          <p:nvPr/>
        </p:nvSpPr>
        <p:spPr>
          <a:xfrm>
            <a:off x="2239859" y="4798789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Oval 2058">
            <a:extLst>
              <a:ext uri="{FF2B5EF4-FFF2-40B4-BE49-F238E27FC236}">
                <a16:creationId xmlns:a16="http://schemas.microsoft.com/office/drawing/2014/main" id="{21DFD25A-B872-64B7-64A6-9D4F11C92EFB}"/>
              </a:ext>
            </a:extLst>
          </p:cNvPr>
          <p:cNvSpPr/>
          <p:nvPr/>
        </p:nvSpPr>
        <p:spPr>
          <a:xfrm>
            <a:off x="2237560" y="496407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" name="Oval 2059">
            <a:extLst>
              <a:ext uri="{FF2B5EF4-FFF2-40B4-BE49-F238E27FC236}">
                <a16:creationId xmlns:a16="http://schemas.microsoft.com/office/drawing/2014/main" id="{782B66FE-D414-BCBC-C857-9E3627DB019E}"/>
              </a:ext>
            </a:extLst>
          </p:cNvPr>
          <p:cNvSpPr/>
          <p:nvPr/>
        </p:nvSpPr>
        <p:spPr>
          <a:xfrm>
            <a:off x="3390004" y="4798789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Oval 2060">
            <a:extLst>
              <a:ext uri="{FF2B5EF4-FFF2-40B4-BE49-F238E27FC236}">
                <a16:creationId xmlns:a16="http://schemas.microsoft.com/office/drawing/2014/main" id="{AE2EED02-C165-7F7A-E377-E766D93B5C3B}"/>
              </a:ext>
            </a:extLst>
          </p:cNvPr>
          <p:cNvSpPr/>
          <p:nvPr/>
        </p:nvSpPr>
        <p:spPr>
          <a:xfrm>
            <a:off x="3387705" y="496407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Oval 2062">
            <a:extLst>
              <a:ext uri="{FF2B5EF4-FFF2-40B4-BE49-F238E27FC236}">
                <a16:creationId xmlns:a16="http://schemas.microsoft.com/office/drawing/2014/main" id="{5BDF0C37-2AA4-771F-8A32-78DF6C54DF1E}"/>
              </a:ext>
            </a:extLst>
          </p:cNvPr>
          <p:cNvSpPr/>
          <p:nvPr/>
        </p:nvSpPr>
        <p:spPr>
          <a:xfrm>
            <a:off x="4442515" y="4798789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Oval 2063">
            <a:extLst>
              <a:ext uri="{FF2B5EF4-FFF2-40B4-BE49-F238E27FC236}">
                <a16:creationId xmlns:a16="http://schemas.microsoft.com/office/drawing/2014/main" id="{0AAA7177-1DFE-CFC3-6588-0A5C47C74548}"/>
              </a:ext>
            </a:extLst>
          </p:cNvPr>
          <p:cNvSpPr/>
          <p:nvPr/>
        </p:nvSpPr>
        <p:spPr>
          <a:xfrm>
            <a:off x="4440216" y="496407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Oval 2065">
            <a:extLst>
              <a:ext uri="{FF2B5EF4-FFF2-40B4-BE49-F238E27FC236}">
                <a16:creationId xmlns:a16="http://schemas.microsoft.com/office/drawing/2014/main" id="{60189EF1-D31F-B92E-29CE-6F02FBBB7DC0}"/>
              </a:ext>
            </a:extLst>
          </p:cNvPr>
          <p:cNvSpPr/>
          <p:nvPr/>
        </p:nvSpPr>
        <p:spPr>
          <a:xfrm>
            <a:off x="5609330" y="4798789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Oval 2066">
            <a:extLst>
              <a:ext uri="{FF2B5EF4-FFF2-40B4-BE49-F238E27FC236}">
                <a16:creationId xmlns:a16="http://schemas.microsoft.com/office/drawing/2014/main" id="{F0D81EC0-5902-2029-33F9-FB02AD712374}"/>
              </a:ext>
            </a:extLst>
          </p:cNvPr>
          <p:cNvSpPr/>
          <p:nvPr/>
        </p:nvSpPr>
        <p:spPr>
          <a:xfrm>
            <a:off x="5607031" y="496407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Oval 2068">
            <a:extLst>
              <a:ext uri="{FF2B5EF4-FFF2-40B4-BE49-F238E27FC236}">
                <a16:creationId xmlns:a16="http://schemas.microsoft.com/office/drawing/2014/main" id="{01053856-02F9-C842-3EA4-E24C7257E54B}"/>
              </a:ext>
            </a:extLst>
          </p:cNvPr>
          <p:cNvSpPr/>
          <p:nvPr/>
        </p:nvSpPr>
        <p:spPr>
          <a:xfrm>
            <a:off x="6548391" y="4798789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Oval 2069">
            <a:extLst>
              <a:ext uri="{FF2B5EF4-FFF2-40B4-BE49-F238E27FC236}">
                <a16:creationId xmlns:a16="http://schemas.microsoft.com/office/drawing/2014/main" id="{9ACF0631-D303-ABB2-3EE9-D76E64F0955A}"/>
              </a:ext>
            </a:extLst>
          </p:cNvPr>
          <p:cNvSpPr/>
          <p:nvPr/>
        </p:nvSpPr>
        <p:spPr>
          <a:xfrm>
            <a:off x="6546092" y="496407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" name="Oval 2071">
            <a:extLst>
              <a:ext uri="{FF2B5EF4-FFF2-40B4-BE49-F238E27FC236}">
                <a16:creationId xmlns:a16="http://schemas.microsoft.com/office/drawing/2014/main" id="{2340FD09-937A-D2B5-6F42-EE3386C79A03}"/>
              </a:ext>
            </a:extLst>
          </p:cNvPr>
          <p:cNvSpPr/>
          <p:nvPr/>
        </p:nvSpPr>
        <p:spPr>
          <a:xfrm>
            <a:off x="7698536" y="4798789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" name="Oval 2072">
            <a:extLst>
              <a:ext uri="{FF2B5EF4-FFF2-40B4-BE49-F238E27FC236}">
                <a16:creationId xmlns:a16="http://schemas.microsoft.com/office/drawing/2014/main" id="{51DF2E0A-0F04-91C3-B973-AF7CDC94B028}"/>
              </a:ext>
            </a:extLst>
          </p:cNvPr>
          <p:cNvSpPr/>
          <p:nvPr/>
        </p:nvSpPr>
        <p:spPr>
          <a:xfrm>
            <a:off x="7696237" y="496407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" name="Oval 2074">
            <a:extLst>
              <a:ext uri="{FF2B5EF4-FFF2-40B4-BE49-F238E27FC236}">
                <a16:creationId xmlns:a16="http://schemas.microsoft.com/office/drawing/2014/main" id="{78E6DFD2-612A-8E1B-2101-BE411720CCCB}"/>
              </a:ext>
            </a:extLst>
          </p:cNvPr>
          <p:cNvSpPr/>
          <p:nvPr/>
        </p:nvSpPr>
        <p:spPr>
          <a:xfrm>
            <a:off x="8812799" y="4798789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" name="Oval 2075">
            <a:extLst>
              <a:ext uri="{FF2B5EF4-FFF2-40B4-BE49-F238E27FC236}">
                <a16:creationId xmlns:a16="http://schemas.microsoft.com/office/drawing/2014/main" id="{D8DC469F-5B4D-97A7-B1FA-AB70DF96F3BB}"/>
              </a:ext>
            </a:extLst>
          </p:cNvPr>
          <p:cNvSpPr/>
          <p:nvPr/>
        </p:nvSpPr>
        <p:spPr>
          <a:xfrm>
            <a:off x="8810500" y="496407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8" name="Oval 2077">
            <a:extLst>
              <a:ext uri="{FF2B5EF4-FFF2-40B4-BE49-F238E27FC236}">
                <a16:creationId xmlns:a16="http://schemas.microsoft.com/office/drawing/2014/main" id="{2DB0BEC4-D7C7-372A-4B68-4971F6DF3C0C}"/>
              </a:ext>
            </a:extLst>
          </p:cNvPr>
          <p:cNvSpPr/>
          <p:nvPr/>
        </p:nvSpPr>
        <p:spPr>
          <a:xfrm>
            <a:off x="9920360" y="4798789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9" name="Oval 2078">
            <a:extLst>
              <a:ext uri="{FF2B5EF4-FFF2-40B4-BE49-F238E27FC236}">
                <a16:creationId xmlns:a16="http://schemas.microsoft.com/office/drawing/2014/main" id="{5B075C24-53C2-BF5C-F7B3-336B9E03CC90}"/>
              </a:ext>
            </a:extLst>
          </p:cNvPr>
          <p:cNvSpPr/>
          <p:nvPr/>
        </p:nvSpPr>
        <p:spPr>
          <a:xfrm>
            <a:off x="9918061" y="496407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99ECD2D-B2E9-C35F-48FC-50093F61707A}"/>
              </a:ext>
            </a:extLst>
          </p:cNvPr>
          <p:cNvSpPr/>
          <p:nvPr/>
        </p:nvSpPr>
        <p:spPr>
          <a:xfrm>
            <a:off x="11070505" y="4798789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1A8A454-2D6E-F719-1557-AA3A4DD99B55}"/>
              </a:ext>
            </a:extLst>
          </p:cNvPr>
          <p:cNvSpPr/>
          <p:nvPr/>
        </p:nvSpPr>
        <p:spPr>
          <a:xfrm>
            <a:off x="11068206" y="496407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 descr="Apple PNGs for Free Download">
            <a:extLst>
              <a:ext uri="{FF2B5EF4-FFF2-40B4-BE49-F238E27FC236}">
                <a16:creationId xmlns:a16="http://schemas.microsoft.com/office/drawing/2014/main" id="{11AB6EFA-C620-CDA2-2843-6030286C3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32" y="510219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26F28E2-1A4F-47C2-872F-D83D7003A416}"/>
              </a:ext>
            </a:extLst>
          </p:cNvPr>
          <p:cNvSpPr txBox="1"/>
          <p:nvPr/>
        </p:nvSpPr>
        <p:spPr>
          <a:xfrm>
            <a:off x="945383" y="5478677"/>
            <a:ext cx="54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200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9ADC034-8C60-BD3B-57B3-4437102915A0}"/>
              </a:ext>
            </a:extLst>
          </p:cNvPr>
          <p:cNvSpPr/>
          <p:nvPr/>
        </p:nvSpPr>
        <p:spPr>
          <a:xfrm>
            <a:off x="3408303" y="5307167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73CF9225-7C99-1DFF-BABE-81325E80F1F3}"/>
              </a:ext>
            </a:extLst>
          </p:cNvPr>
          <p:cNvSpPr/>
          <p:nvPr/>
        </p:nvSpPr>
        <p:spPr>
          <a:xfrm>
            <a:off x="4460814" y="5307167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5" name="Oval 2314">
            <a:extLst>
              <a:ext uri="{FF2B5EF4-FFF2-40B4-BE49-F238E27FC236}">
                <a16:creationId xmlns:a16="http://schemas.microsoft.com/office/drawing/2014/main" id="{DED15473-AF3E-E540-E769-6CD4CF5D36AF}"/>
              </a:ext>
            </a:extLst>
          </p:cNvPr>
          <p:cNvSpPr/>
          <p:nvPr/>
        </p:nvSpPr>
        <p:spPr>
          <a:xfrm>
            <a:off x="5627629" y="5307167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6" name="Oval 2315">
            <a:extLst>
              <a:ext uri="{FF2B5EF4-FFF2-40B4-BE49-F238E27FC236}">
                <a16:creationId xmlns:a16="http://schemas.microsoft.com/office/drawing/2014/main" id="{0E51E886-7669-EFB2-A668-F941BE8EE96B}"/>
              </a:ext>
            </a:extLst>
          </p:cNvPr>
          <p:cNvSpPr/>
          <p:nvPr/>
        </p:nvSpPr>
        <p:spPr>
          <a:xfrm>
            <a:off x="6566690" y="5307167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7" name="Oval 2316">
            <a:extLst>
              <a:ext uri="{FF2B5EF4-FFF2-40B4-BE49-F238E27FC236}">
                <a16:creationId xmlns:a16="http://schemas.microsoft.com/office/drawing/2014/main" id="{1FB8CB12-0393-B791-2B21-241F0729C54A}"/>
              </a:ext>
            </a:extLst>
          </p:cNvPr>
          <p:cNvSpPr/>
          <p:nvPr/>
        </p:nvSpPr>
        <p:spPr>
          <a:xfrm>
            <a:off x="7716835" y="5307167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4" name="Oval 2333">
            <a:extLst>
              <a:ext uri="{FF2B5EF4-FFF2-40B4-BE49-F238E27FC236}">
                <a16:creationId xmlns:a16="http://schemas.microsoft.com/office/drawing/2014/main" id="{B545389A-9FB0-B224-13A3-424C359055CD}"/>
              </a:ext>
            </a:extLst>
          </p:cNvPr>
          <p:cNvSpPr/>
          <p:nvPr/>
        </p:nvSpPr>
        <p:spPr>
          <a:xfrm>
            <a:off x="8831098" y="5307167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2B255A96-031C-03EF-88B6-4668B3BCC9AE}"/>
              </a:ext>
            </a:extLst>
          </p:cNvPr>
          <p:cNvSpPr/>
          <p:nvPr/>
        </p:nvSpPr>
        <p:spPr>
          <a:xfrm>
            <a:off x="2237560" y="5318123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4B72AF2-79C3-D44B-9DAD-5DBAE539DBFE}"/>
              </a:ext>
            </a:extLst>
          </p:cNvPr>
          <p:cNvSpPr/>
          <p:nvPr/>
        </p:nvSpPr>
        <p:spPr>
          <a:xfrm>
            <a:off x="9920929" y="5307167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EBA1213-2BFB-2166-FABF-A8319C669022}"/>
              </a:ext>
            </a:extLst>
          </p:cNvPr>
          <p:cNvSpPr/>
          <p:nvPr/>
        </p:nvSpPr>
        <p:spPr>
          <a:xfrm>
            <a:off x="11076220" y="5307167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9" name="Oval 2118">
            <a:extLst>
              <a:ext uri="{FF2B5EF4-FFF2-40B4-BE49-F238E27FC236}">
                <a16:creationId xmlns:a16="http://schemas.microsoft.com/office/drawing/2014/main" id="{CC5B40FA-1AB1-13FC-855D-9454C800D552}"/>
              </a:ext>
            </a:extLst>
          </p:cNvPr>
          <p:cNvSpPr/>
          <p:nvPr/>
        </p:nvSpPr>
        <p:spPr>
          <a:xfrm>
            <a:off x="1215628" y="5806875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0" name="Oval 2119">
            <a:extLst>
              <a:ext uri="{FF2B5EF4-FFF2-40B4-BE49-F238E27FC236}">
                <a16:creationId xmlns:a16="http://schemas.microsoft.com/office/drawing/2014/main" id="{ECA7C326-2DA0-7C51-BFCE-29050E378B80}"/>
              </a:ext>
            </a:extLst>
          </p:cNvPr>
          <p:cNvSpPr/>
          <p:nvPr/>
        </p:nvSpPr>
        <p:spPr>
          <a:xfrm>
            <a:off x="1213329" y="5972163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1" name="Oval 2120">
            <a:extLst>
              <a:ext uri="{FF2B5EF4-FFF2-40B4-BE49-F238E27FC236}">
                <a16:creationId xmlns:a16="http://schemas.microsoft.com/office/drawing/2014/main" id="{87A7D340-75DC-3F64-E97B-AD2A5A4B7D3D}"/>
              </a:ext>
            </a:extLst>
          </p:cNvPr>
          <p:cNvSpPr/>
          <p:nvPr/>
        </p:nvSpPr>
        <p:spPr>
          <a:xfrm>
            <a:off x="2268139" y="5806875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2" name="Oval 2121">
            <a:extLst>
              <a:ext uri="{FF2B5EF4-FFF2-40B4-BE49-F238E27FC236}">
                <a16:creationId xmlns:a16="http://schemas.microsoft.com/office/drawing/2014/main" id="{FECB5981-EDFC-628A-FC86-B76010494E2E}"/>
              </a:ext>
            </a:extLst>
          </p:cNvPr>
          <p:cNvSpPr/>
          <p:nvPr/>
        </p:nvSpPr>
        <p:spPr>
          <a:xfrm>
            <a:off x="2265840" y="5972163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3" name="Oval 2122">
            <a:extLst>
              <a:ext uri="{FF2B5EF4-FFF2-40B4-BE49-F238E27FC236}">
                <a16:creationId xmlns:a16="http://schemas.microsoft.com/office/drawing/2014/main" id="{C32F7E8F-9FF5-82DE-97BA-AC82F668FB19}"/>
              </a:ext>
            </a:extLst>
          </p:cNvPr>
          <p:cNvSpPr/>
          <p:nvPr/>
        </p:nvSpPr>
        <p:spPr>
          <a:xfrm>
            <a:off x="3418284" y="5806875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4" name="Oval 2123">
            <a:extLst>
              <a:ext uri="{FF2B5EF4-FFF2-40B4-BE49-F238E27FC236}">
                <a16:creationId xmlns:a16="http://schemas.microsoft.com/office/drawing/2014/main" id="{247F1C9A-7708-8100-3ED1-43144829779A}"/>
              </a:ext>
            </a:extLst>
          </p:cNvPr>
          <p:cNvSpPr/>
          <p:nvPr/>
        </p:nvSpPr>
        <p:spPr>
          <a:xfrm>
            <a:off x="3415985" y="5972163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5" name="Oval 2124">
            <a:extLst>
              <a:ext uri="{FF2B5EF4-FFF2-40B4-BE49-F238E27FC236}">
                <a16:creationId xmlns:a16="http://schemas.microsoft.com/office/drawing/2014/main" id="{41571F7D-C9A0-5D07-44C9-56DBFEF1DE37}"/>
              </a:ext>
            </a:extLst>
          </p:cNvPr>
          <p:cNvSpPr/>
          <p:nvPr/>
        </p:nvSpPr>
        <p:spPr>
          <a:xfrm>
            <a:off x="3422688" y="6350058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6" name="Oval 2125">
            <a:extLst>
              <a:ext uri="{FF2B5EF4-FFF2-40B4-BE49-F238E27FC236}">
                <a16:creationId xmlns:a16="http://schemas.microsoft.com/office/drawing/2014/main" id="{44FF68B9-9E6D-66C4-95B8-2C127A34B7FD}"/>
              </a:ext>
            </a:extLst>
          </p:cNvPr>
          <p:cNvSpPr/>
          <p:nvPr/>
        </p:nvSpPr>
        <p:spPr>
          <a:xfrm>
            <a:off x="4470795" y="5806875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7" name="Oval 2126">
            <a:extLst>
              <a:ext uri="{FF2B5EF4-FFF2-40B4-BE49-F238E27FC236}">
                <a16:creationId xmlns:a16="http://schemas.microsoft.com/office/drawing/2014/main" id="{7B584603-312A-7B1F-F10F-38C575D88272}"/>
              </a:ext>
            </a:extLst>
          </p:cNvPr>
          <p:cNvSpPr/>
          <p:nvPr/>
        </p:nvSpPr>
        <p:spPr>
          <a:xfrm>
            <a:off x="4468496" y="5972163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8" name="Oval 2127">
            <a:extLst>
              <a:ext uri="{FF2B5EF4-FFF2-40B4-BE49-F238E27FC236}">
                <a16:creationId xmlns:a16="http://schemas.microsoft.com/office/drawing/2014/main" id="{1D1ABDA3-46D8-F7EC-0BA8-2AE11A637939}"/>
              </a:ext>
            </a:extLst>
          </p:cNvPr>
          <p:cNvSpPr/>
          <p:nvPr/>
        </p:nvSpPr>
        <p:spPr>
          <a:xfrm>
            <a:off x="4475199" y="6350058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9" name="Oval 2128">
            <a:extLst>
              <a:ext uri="{FF2B5EF4-FFF2-40B4-BE49-F238E27FC236}">
                <a16:creationId xmlns:a16="http://schemas.microsoft.com/office/drawing/2014/main" id="{D90318C8-6651-ADA0-8A12-74107181917F}"/>
              </a:ext>
            </a:extLst>
          </p:cNvPr>
          <p:cNvSpPr/>
          <p:nvPr/>
        </p:nvSpPr>
        <p:spPr>
          <a:xfrm>
            <a:off x="5637610" y="5806875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1" name="Oval 2130">
            <a:extLst>
              <a:ext uri="{FF2B5EF4-FFF2-40B4-BE49-F238E27FC236}">
                <a16:creationId xmlns:a16="http://schemas.microsoft.com/office/drawing/2014/main" id="{BB446038-535B-62F8-B173-66A59FE5388B}"/>
              </a:ext>
            </a:extLst>
          </p:cNvPr>
          <p:cNvSpPr/>
          <p:nvPr/>
        </p:nvSpPr>
        <p:spPr>
          <a:xfrm>
            <a:off x="5635311" y="5972163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2" name="Oval 2131">
            <a:extLst>
              <a:ext uri="{FF2B5EF4-FFF2-40B4-BE49-F238E27FC236}">
                <a16:creationId xmlns:a16="http://schemas.microsoft.com/office/drawing/2014/main" id="{15F97EC8-12FF-6917-B59C-BFCD3D5F69EB}"/>
              </a:ext>
            </a:extLst>
          </p:cNvPr>
          <p:cNvSpPr/>
          <p:nvPr/>
        </p:nvSpPr>
        <p:spPr>
          <a:xfrm>
            <a:off x="5642014" y="6350058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3" name="Oval 2132">
            <a:extLst>
              <a:ext uri="{FF2B5EF4-FFF2-40B4-BE49-F238E27FC236}">
                <a16:creationId xmlns:a16="http://schemas.microsoft.com/office/drawing/2014/main" id="{336F8A1C-73C9-8E4C-419D-91C426682376}"/>
              </a:ext>
            </a:extLst>
          </p:cNvPr>
          <p:cNvSpPr/>
          <p:nvPr/>
        </p:nvSpPr>
        <p:spPr>
          <a:xfrm>
            <a:off x="6576671" y="5806875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4" name="Oval 2133">
            <a:extLst>
              <a:ext uri="{FF2B5EF4-FFF2-40B4-BE49-F238E27FC236}">
                <a16:creationId xmlns:a16="http://schemas.microsoft.com/office/drawing/2014/main" id="{7F84C254-452E-75D1-FAD4-389693614E9E}"/>
              </a:ext>
            </a:extLst>
          </p:cNvPr>
          <p:cNvSpPr/>
          <p:nvPr/>
        </p:nvSpPr>
        <p:spPr>
          <a:xfrm>
            <a:off x="6574372" y="5972163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5" name="Oval 2134">
            <a:extLst>
              <a:ext uri="{FF2B5EF4-FFF2-40B4-BE49-F238E27FC236}">
                <a16:creationId xmlns:a16="http://schemas.microsoft.com/office/drawing/2014/main" id="{E70B3A45-2A9B-06E4-B080-41FF46F4CEF8}"/>
              </a:ext>
            </a:extLst>
          </p:cNvPr>
          <p:cNvSpPr/>
          <p:nvPr/>
        </p:nvSpPr>
        <p:spPr>
          <a:xfrm>
            <a:off x="6581075" y="6350058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6" name="Oval 2135">
            <a:extLst>
              <a:ext uri="{FF2B5EF4-FFF2-40B4-BE49-F238E27FC236}">
                <a16:creationId xmlns:a16="http://schemas.microsoft.com/office/drawing/2014/main" id="{CB4B92F0-8144-00EE-0F6B-39F697A31FD3}"/>
              </a:ext>
            </a:extLst>
          </p:cNvPr>
          <p:cNvSpPr/>
          <p:nvPr/>
        </p:nvSpPr>
        <p:spPr>
          <a:xfrm>
            <a:off x="7726816" y="5806875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7" name="Oval 2136">
            <a:extLst>
              <a:ext uri="{FF2B5EF4-FFF2-40B4-BE49-F238E27FC236}">
                <a16:creationId xmlns:a16="http://schemas.microsoft.com/office/drawing/2014/main" id="{654DBD1C-1E2D-C03B-7CB9-1C76FEE67D3A}"/>
              </a:ext>
            </a:extLst>
          </p:cNvPr>
          <p:cNvSpPr/>
          <p:nvPr/>
        </p:nvSpPr>
        <p:spPr>
          <a:xfrm>
            <a:off x="7724517" y="5972163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1" name="Oval 2370">
            <a:extLst>
              <a:ext uri="{FF2B5EF4-FFF2-40B4-BE49-F238E27FC236}">
                <a16:creationId xmlns:a16="http://schemas.microsoft.com/office/drawing/2014/main" id="{F0FEEBDA-5F17-8D8A-1456-719EC58B1E94}"/>
              </a:ext>
            </a:extLst>
          </p:cNvPr>
          <p:cNvSpPr/>
          <p:nvPr/>
        </p:nvSpPr>
        <p:spPr>
          <a:xfrm>
            <a:off x="7731220" y="6350058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2" name="Oval 2371">
            <a:extLst>
              <a:ext uri="{FF2B5EF4-FFF2-40B4-BE49-F238E27FC236}">
                <a16:creationId xmlns:a16="http://schemas.microsoft.com/office/drawing/2014/main" id="{5361B6DC-87A6-F611-A123-82A1B39B4EB7}"/>
              </a:ext>
            </a:extLst>
          </p:cNvPr>
          <p:cNvSpPr/>
          <p:nvPr/>
        </p:nvSpPr>
        <p:spPr>
          <a:xfrm>
            <a:off x="8841079" y="5806875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3" name="Oval 2372">
            <a:extLst>
              <a:ext uri="{FF2B5EF4-FFF2-40B4-BE49-F238E27FC236}">
                <a16:creationId xmlns:a16="http://schemas.microsoft.com/office/drawing/2014/main" id="{ADA12DBB-AB85-4F78-7788-9B044485E596}"/>
              </a:ext>
            </a:extLst>
          </p:cNvPr>
          <p:cNvSpPr/>
          <p:nvPr/>
        </p:nvSpPr>
        <p:spPr>
          <a:xfrm>
            <a:off x="8838780" y="5972163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4" name="Oval 2373">
            <a:extLst>
              <a:ext uri="{FF2B5EF4-FFF2-40B4-BE49-F238E27FC236}">
                <a16:creationId xmlns:a16="http://schemas.microsoft.com/office/drawing/2014/main" id="{75991F02-CA78-76EE-3E50-325CC5575BE4}"/>
              </a:ext>
            </a:extLst>
          </p:cNvPr>
          <p:cNvSpPr/>
          <p:nvPr/>
        </p:nvSpPr>
        <p:spPr>
          <a:xfrm>
            <a:off x="8845483" y="6350058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5" name="Oval 2374">
            <a:extLst>
              <a:ext uri="{FF2B5EF4-FFF2-40B4-BE49-F238E27FC236}">
                <a16:creationId xmlns:a16="http://schemas.microsoft.com/office/drawing/2014/main" id="{F4FF8249-C3EC-FDD4-05C4-F0F70FD2CF10}"/>
              </a:ext>
            </a:extLst>
          </p:cNvPr>
          <p:cNvSpPr/>
          <p:nvPr/>
        </p:nvSpPr>
        <p:spPr>
          <a:xfrm>
            <a:off x="9948640" y="5806875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6" name="Oval 2375">
            <a:extLst>
              <a:ext uri="{FF2B5EF4-FFF2-40B4-BE49-F238E27FC236}">
                <a16:creationId xmlns:a16="http://schemas.microsoft.com/office/drawing/2014/main" id="{62EF350F-E364-D979-63C1-E884A2719D83}"/>
              </a:ext>
            </a:extLst>
          </p:cNvPr>
          <p:cNvSpPr/>
          <p:nvPr/>
        </p:nvSpPr>
        <p:spPr>
          <a:xfrm>
            <a:off x="9946341" y="5972163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7" name="Oval 2376">
            <a:extLst>
              <a:ext uri="{FF2B5EF4-FFF2-40B4-BE49-F238E27FC236}">
                <a16:creationId xmlns:a16="http://schemas.microsoft.com/office/drawing/2014/main" id="{0CB9D282-B958-BE65-707C-5606CA49D1DC}"/>
              </a:ext>
            </a:extLst>
          </p:cNvPr>
          <p:cNvSpPr/>
          <p:nvPr/>
        </p:nvSpPr>
        <p:spPr>
          <a:xfrm>
            <a:off x="11098785" y="5806875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8" name="Oval 2377">
            <a:extLst>
              <a:ext uri="{FF2B5EF4-FFF2-40B4-BE49-F238E27FC236}">
                <a16:creationId xmlns:a16="http://schemas.microsoft.com/office/drawing/2014/main" id="{14460375-B89E-54F2-F918-3216FE85D94B}"/>
              </a:ext>
            </a:extLst>
          </p:cNvPr>
          <p:cNvSpPr/>
          <p:nvPr/>
        </p:nvSpPr>
        <p:spPr>
          <a:xfrm>
            <a:off x="11096486" y="5972163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79" name="Picture 2378" descr="Apple PNGs for Free Download">
            <a:extLst>
              <a:ext uri="{FF2B5EF4-FFF2-40B4-BE49-F238E27FC236}">
                <a16:creationId xmlns:a16="http://schemas.microsoft.com/office/drawing/2014/main" id="{267C6634-2071-1237-CF73-E26F0557F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820" y="610934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80" name="TextBox 2379">
            <a:extLst>
              <a:ext uri="{FF2B5EF4-FFF2-40B4-BE49-F238E27FC236}">
                <a16:creationId xmlns:a16="http://schemas.microsoft.com/office/drawing/2014/main" id="{393A3720-C9CA-A7D3-F139-D6A38E77D6A1}"/>
              </a:ext>
            </a:extLst>
          </p:cNvPr>
          <p:cNvSpPr txBox="1"/>
          <p:nvPr/>
        </p:nvSpPr>
        <p:spPr>
          <a:xfrm>
            <a:off x="9692820" y="6485826"/>
            <a:ext cx="541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998</a:t>
            </a:r>
          </a:p>
        </p:txBody>
      </p:sp>
      <p:pic>
        <p:nvPicPr>
          <p:cNvPr id="2381" name="Picture 2380" descr="Apple PNGs for Free Download">
            <a:extLst>
              <a:ext uri="{FF2B5EF4-FFF2-40B4-BE49-F238E27FC236}">
                <a16:creationId xmlns:a16="http://schemas.microsoft.com/office/drawing/2014/main" id="{36653DF5-3284-A38E-2266-7C6506462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2958" y="610934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82" name="TextBox 2381">
            <a:extLst>
              <a:ext uri="{FF2B5EF4-FFF2-40B4-BE49-F238E27FC236}">
                <a16:creationId xmlns:a16="http://schemas.microsoft.com/office/drawing/2014/main" id="{64FC41A5-0C73-1687-6DA0-9810AD1D05D4}"/>
              </a:ext>
            </a:extLst>
          </p:cNvPr>
          <p:cNvSpPr txBox="1"/>
          <p:nvPr/>
        </p:nvSpPr>
        <p:spPr>
          <a:xfrm>
            <a:off x="10787170" y="6485826"/>
            <a:ext cx="5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999</a:t>
            </a:r>
          </a:p>
        </p:txBody>
      </p:sp>
      <p:pic>
        <p:nvPicPr>
          <p:cNvPr id="2391" name="Picture 2390" descr="Apple PNGs for Free Download">
            <a:extLst>
              <a:ext uri="{FF2B5EF4-FFF2-40B4-BE49-F238E27FC236}">
                <a16:creationId xmlns:a16="http://schemas.microsoft.com/office/drawing/2014/main" id="{697136F2-CF42-0F74-0A89-5497911B4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19" y="612690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92" name="TextBox 2391">
            <a:extLst>
              <a:ext uri="{FF2B5EF4-FFF2-40B4-BE49-F238E27FC236}">
                <a16:creationId xmlns:a16="http://schemas.microsoft.com/office/drawing/2014/main" id="{4654A140-86E2-B2F8-3024-0A5DF4D2A27E}"/>
              </a:ext>
            </a:extLst>
          </p:cNvPr>
          <p:cNvSpPr txBox="1"/>
          <p:nvPr/>
        </p:nvSpPr>
        <p:spPr>
          <a:xfrm>
            <a:off x="967319" y="6503390"/>
            <a:ext cx="541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991</a:t>
            </a:r>
          </a:p>
        </p:txBody>
      </p:sp>
      <p:pic>
        <p:nvPicPr>
          <p:cNvPr id="2393" name="Picture 2392" descr="Apple PNGs for Free Download">
            <a:extLst>
              <a:ext uri="{FF2B5EF4-FFF2-40B4-BE49-F238E27FC236}">
                <a16:creationId xmlns:a16="http://schemas.microsoft.com/office/drawing/2014/main" id="{E1924BE7-4FF7-6C1B-6B93-4C297EE4D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457" y="612690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94" name="TextBox 2393">
            <a:extLst>
              <a:ext uri="{FF2B5EF4-FFF2-40B4-BE49-F238E27FC236}">
                <a16:creationId xmlns:a16="http://schemas.microsoft.com/office/drawing/2014/main" id="{D881394B-C788-A668-D016-69D309E116F3}"/>
              </a:ext>
            </a:extLst>
          </p:cNvPr>
          <p:cNvSpPr txBox="1"/>
          <p:nvPr/>
        </p:nvSpPr>
        <p:spPr>
          <a:xfrm>
            <a:off x="2061669" y="6503390"/>
            <a:ext cx="5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992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05BB2B93-ED6E-C725-7CF0-C960EC02EE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6" y="67208"/>
            <a:ext cx="725875" cy="72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7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30" grpId="0"/>
      <p:bldP spid="32" grpId="0"/>
      <p:bldP spid="35" grpId="0"/>
      <p:bldP spid="37" grpId="0"/>
      <p:bldP spid="43" grpId="0"/>
      <p:bldP spid="45" grpId="0"/>
      <p:bldP spid="2050" grpId="0"/>
      <p:bldP spid="76" grpId="0"/>
      <p:bldP spid="78" grpId="0"/>
      <p:bldP spid="80" grpId="0"/>
      <p:bldP spid="82" grpId="0"/>
      <p:bldP spid="84" grpId="0"/>
      <p:bldP spid="86" grpId="0"/>
      <p:bldP spid="91" grpId="0"/>
      <p:bldP spid="2305" grpId="0"/>
      <p:bldP spid="2307" grpId="0"/>
      <p:bldP spid="2309" grpId="0"/>
      <p:bldP spid="2311" grpId="0"/>
      <p:bldP spid="2313" grpId="0"/>
      <p:bldP spid="2318" grpId="0"/>
      <p:bldP spid="2320" grpId="0"/>
      <p:bldP spid="2322" grpId="0"/>
      <p:bldP spid="2324" grpId="0"/>
      <p:bldP spid="2326" grpId="0"/>
      <p:bldP spid="2328" grpId="0"/>
      <p:bldP spid="2330" grpId="0"/>
      <p:bldP spid="2332" grpId="0"/>
      <p:bldP spid="2333" grpId="0"/>
      <p:bldP spid="101" grpId="0" animBg="1"/>
      <p:bldP spid="122" grpId="0" animBg="1"/>
      <p:bldP spid="125" grpId="0" animBg="1"/>
      <p:bldP spid="2130" grpId="0" animBg="1"/>
      <p:bldP spid="2138" grpId="0" animBg="1"/>
      <p:bldP spid="2139" grpId="0" animBg="1"/>
      <p:bldP spid="2140" grpId="0" animBg="1"/>
      <p:bldP spid="2141" grpId="0" animBg="1"/>
      <p:bldP spid="2142" grpId="0" animBg="1"/>
      <p:bldP spid="2143" grpId="0" animBg="1"/>
      <p:bldP spid="2176" grpId="0" animBg="1"/>
      <p:bldP spid="2177" grpId="0" animBg="1"/>
      <p:bldP spid="2178" grpId="0" animBg="1"/>
      <p:bldP spid="2179" grpId="0" animBg="1"/>
      <p:bldP spid="2180" grpId="0" animBg="1"/>
      <p:bldP spid="2181" grpId="0" animBg="1"/>
      <p:bldP spid="2182" grpId="0" animBg="1"/>
      <p:bldP spid="2183" grpId="0" animBg="1"/>
      <p:bldP spid="2184" grpId="0" animBg="1"/>
      <p:bldP spid="2185" grpId="0" animBg="1"/>
      <p:bldP spid="2186" grpId="0" animBg="1"/>
      <p:bldP spid="2187" grpId="0" animBg="1"/>
      <p:bldP spid="2189" grpId="0" animBg="1"/>
      <p:bldP spid="2190" grpId="0" animBg="1"/>
      <p:bldP spid="2192" grpId="0" animBg="1"/>
      <p:bldP spid="2193" grpId="0" animBg="1"/>
      <p:bldP spid="2196" grpId="0"/>
      <p:bldP spid="2198" grpId="0"/>
      <p:bldP spid="2200" grpId="0"/>
      <p:bldP spid="2202" grpId="0"/>
      <p:bldP spid="2352" grpId="0"/>
      <p:bldP spid="2354" grpId="0"/>
      <p:bldP spid="2356" grpId="0"/>
      <p:bldP spid="2358" grpId="0"/>
      <p:bldP spid="2360" grpId="0"/>
      <p:bldP spid="2362" grpId="0"/>
      <p:bldP spid="2364" grpId="0"/>
      <p:bldP spid="2366" grpId="0"/>
      <p:bldP spid="2368" grpId="0"/>
      <p:bldP spid="2370" grpId="0"/>
      <p:bldP spid="3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3" grpId="0"/>
      <p:bldP spid="38" grpId="0"/>
      <p:bldP spid="39" grpId="0"/>
      <p:bldP spid="40" grpId="0"/>
      <p:bldP spid="41" grpId="0"/>
      <p:bldP spid="46" grpId="0"/>
      <p:bldP spid="47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2053" grpId="0"/>
      <p:bldP spid="2054" grpId="0"/>
      <p:bldP spid="2055" grpId="0"/>
      <p:bldP spid="2056" grpId="0" animBg="1"/>
      <p:bldP spid="2057" grpId="0" animBg="1"/>
      <p:bldP spid="2058" grpId="0" animBg="1"/>
      <p:bldP spid="2059" grpId="0" animBg="1"/>
      <p:bldP spid="2060" grpId="0" animBg="1"/>
      <p:bldP spid="2061" grpId="0" animBg="1"/>
      <p:bldP spid="2063" grpId="0" animBg="1"/>
      <p:bldP spid="2064" grpId="0" animBg="1"/>
      <p:bldP spid="2066" grpId="0" animBg="1"/>
      <p:bldP spid="2067" grpId="0" animBg="1"/>
      <p:bldP spid="2069" grpId="0" animBg="1"/>
      <p:bldP spid="2070" grpId="0" animBg="1"/>
      <p:bldP spid="2072" grpId="0" animBg="1"/>
      <p:bldP spid="2073" grpId="0" animBg="1"/>
      <p:bldP spid="2075" grpId="0" animBg="1"/>
      <p:bldP spid="2076" grpId="0" animBg="1"/>
      <p:bldP spid="2078" grpId="0" animBg="1"/>
      <p:bldP spid="2079" grpId="0" animBg="1"/>
      <p:bldP spid="64" grpId="0" animBg="1"/>
      <p:bldP spid="65" grpId="0" animBg="1"/>
      <p:bldP spid="93" grpId="0"/>
      <p:bldP spid="94" grpId="0" animBg="1"/>
      <p:bldP spid="95" grpId="0" animBg="1"/>
      <p:bldP spid="2315" grpId="0" animBg="1"/>
      <p:bldP spid="2316" grpId="0" animBg="1"/>
      <p:bldP spid="2317" grpId="0" animBg="1"/>
      <p:bldP spid="2334" grpId="0" animBg="1"/>
      <p:bldP spid="102" grpId="0" animBg="1"/>
      <p:bldP spid="103" grpId="0" animBg="1"/>
      <p:bldP spid="104" grpId="0" animBg="1"/>
      <p:bldP spid="2119" grpId="0" animBg="1"/>
      <p:bldP spid="2120" grpId="0" animBg="1"/>
      <p:bldP spid="2121" grpId="0" animBg="1"/>
      <p:bldP spid="2122" grpId="0" animBg="1"/>
      <p:bldP spid="2123" grpId="0" animBg="1"/>
      <p:bldP spid="2124" grpId="0" animBg="1"/>
      <p:bldP spid="2125" grpId="0" animBg="1"/>
      <p:bldP spid="2126" grpId="0" animBg="1"/>
      <p:bldP spid="2127" grpId="0" animBg="1"/>
      <p:bldP spid="2128" grpId="0" animBg="1"/>
      <p:bldP spid="2129" grpId="0" animBg="1"/>
      <p:bldP spid="2131" grpId="0" animBg="1"/>
      <p:bldP spid="2132" grpId="0" animBg="1"/>
      <p:bldP spid="2133" grpId="0" animBg="1"/>
      <p:bldP spid="2134" grpId="0" animBg="1"/>
      <p:bldP spid="2135" grpId="0" animBg="1"/>
      <p:bldP spid="2136" grpId="0" animBg="1"/>
      <p:bldP spid="2137" grpId="0" animBg="1"/>
      <p:bldP spid="2371" grpId="0" animBg="1"/>
      <p:bldP spid="2372" grpId="0" animBg="1"/>
      <p:bldP spid="2373" grpId="0" animBg="1"/>
      <p:bldP spid="2374" grpId="0" animBg="1"/>
      <p:bldP spid="2375" grpId="0" animBg="1"/>
      <p:bldP spid="2376" grpId="0" animBg="1"/>
      <p:bldP spid="2377" grpId="0" animBg="1"/>
      <p:bldP spid="2378" grpId="0" animBg="1"/>
      <p:bldP spid="2380" grpId="0"/>
      <p:bldP spid="2382" grpId="0"/>
      <p:bldP spid="2392" grpId="0"/>
      <p:bldP spid="239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C6055-57A6-F215-5E44-A2F46F2C1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6C7F8D-FA98-AD75-767F-1398FCF4C941}"/>
              </a:ext>
            </a:extLst>
          </p:cNvPr>
          <p:cNvSpPr txBox="1"/>
          <p:nvPr/>
        </p:nvSpPr>
        <p:spPr>
          <a:xfrm>
            <a:off x="2176208" y="186786"/>
            <a:ext cx="783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Number System of Base 4 (0, 1, 2 and 3 Only)</a:t>
            </a:r>
          </a:p>
        </p:txBody>
      </p:sp>
      <p:pic>
        <p:nvPicPr>
          <p:cNvPr id="2" name="Picture 1" descr="Apple PNGs for Free Download">
            <a:extLst>
              <a:ext uri="{FF2B5EF4-FFF2-40B4-BE49-F238E27FC236}">
                <a16:creationId xmlns:a16="http://schemas.microsoft.com/office/drawing/2014/main" id="{BFC178F8-3E89-A76B-F39E-D38F56203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79" y="75898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pple PNGs for Free Download">
            <a:extLst>
              <a:ext uri="{FF2B5EF4-FFF2-40B4-BE49-F238E27FC236}">
                <a16:creationId xmlns:a16="http://schemas.microsoft.com/office/drawing/2014/main" id="{698D2E55-766F-F988-1FCB-914E37A3C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618" y="75898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Apple PNGs for Free Download">
            <a:extLst>
              <a:ext uri="{FF2B5EF4-FFF2-40B4-BE49-F238E27FC236}">
                <a16:creationId xmlns:a16="http://schemas.microsoft.com/office/drawing/2014/main" id="{33115E3C-3A89-0796-4902-A638FFDA7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518" y="75898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 descr="Apple PNGs for Free Download">
            <a:extLst>
              <a:ext uri="{FF2B5EF4-FFF2-40B4-BE49-F238E27FC236}">
                <a16:creationId xmlns:a16="http://schemas.microsoft.com/office/drawing/2014/main" id="{DF9DF4C7-778D-997C-5F86-CD10A3919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48" y="151160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 descr="Apple PNGs for Free Download">
            <a:extLst>
              <a:ext uri="{FF2B5EF4-FFF2-40B4-BE49-F238E27FC236}">
                <a16:creationId xmlns:a16="http://schemas.microsoft.com/office/drawing/2014/main" id="{E1FB907D-377E-1E18-591C-4BDD23F36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79" y="151160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78" descr="Apple PNGs for Free Download">
            <a:extLst>
              <a:ext uri="{FF2B5EF4-FFF2-40B4-BE49-F238E27FC236}">
                <a16:creationId xmlns:a16="http://schemas.microsoft.com/office/drawing/2014/main" id="{9C4DD69C-5234-931F-A54B-BA2862583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618" y="151160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80" descr="Apple PNGs for Free Download">
            <a:extLst>
              <a:ext uri="{FF2B5EF4-FFF2-40B4-BE49-F238E27FC236}">
                <a16:creationId xmlns:a16="http://schemas.microsoft.com/office/drawing/2014/main" id="{9A1E7DF3-37D2-E1F4-95CD-5B170DF9E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518" y="151160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0" name="Picture 2309" descr="Apple PNGs for Free Download">
            <a:extLst>
              <a:ext uri="{FF2B5EF4-FFF2-40B4-BE49-F238E27FC236}">
                <a16:creationId xmlns:a16="http://schemas.microsoft.com/office/drawing/2014/main" id="{735EEC37-6CB1-706A-700B-D04967EFD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48" y="2289589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2" name="Picture 2311" descr="Apple PNGs for Free Download">
            <a:extLst>
              <a:ext uri="{FF2B5EF4-FFF2-40B4-BE49-F238E27FC236}">
                <a16:creationId xmlns:a16="http://schemas.microsoft.com/office/drawing/2014/main" id="{6D549CF5-579D-399E-7C7C-A3F811CA1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79" y="2289589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4" name="Picture 2313" descr="Apple PNGs for Free Download">
            <a:extLst>
              <a:ext uri="{FF2B5EF4-FFF2-40B4-BE49-F238E27FC236}">
                <a16:creationId xmlns:a16="http://schemas.microsoft.com/office/drawing/2014/main" id="{716492B0-8ED2-13BE-E6B7-474BB91CD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618" y="2289589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9" name="Picture 2318" descr="Apple PNGs for Free Download">
            <a:extLst>
              <a:ext uri="{FF2B5EF4-FFF2-40B4-BE49-F238E27FC236}">
                <a16:creationId xmlns:a16="http://schemas.microsoft.com/office/drawing/2014/main" id="{2F2DBB05-C601-E03A-7410-E423A7529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518" y="2289589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33" name="TextBox 2332">
            <a:extLst>
              <a:ext uri="{FF2B5EF4-FFF2-40B4-BE49-F238E27FC236}">
                <a16:creationId xmlns:a16="http://schemas.microsoft.com/office/drawing/2014/main" id="{5153A316-3EAC-9F3F-8667-77926D3DF0D5}"/>
              </a:ext>
            </a:extLst>
          </p:cNvPr>
          <p:cNvSpPr txBox="1"/>
          <p:nvPr/>
        </p:nvSpPr>
        <p:spPr>
          <a:xfrm>
            <a:off x="900449" y="111881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pic>
        <p:nvPicPr>
          <p:cNvPr id="15" name="Picture 14" descr="Apple PNGs for Free Download">
            <a:extLst>
              <a:ext uri="{FF2B5EF4-FFF2-40B4-BE49-F238E27FC236}">
                <a16:creationId xmlns:a16="http://schemas.microsoft.com/office/drawing/2014/main" id="{735EEC37-6CB1-706A-700B-D04967EFD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48" y="3030216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2" descr="Apple PNGs for Free Download">
            <a:extLst>
              <a:ext uri="{FF2B5EF4-FFF2-40B4-BE49-F238E27FC236}">
                <a16:creationId xmlns:a16="http://schemas.microsoft.com/office/drawing/2014/main" id="{6D549CF5-579D-399E-7C7C-A3F811CA1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79" y="3030216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2048" descr="Apple PNGs for Free Download">
            <a:extLst>
              <a:ext uri="{FF2B5EF4-FFF2-40B4-BE49-F238E27FC236}">
                <a16:creationId xmlns:a16="http://schemas.microsoft.com/office/drawing/2014/main" id="{716492B0-8ED2-13BE-E6B7-474BB91CD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618" y="3030216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2051" descr="Apple PNGs for Free Download">
            <a:extLst>
              <a:ext uri="{FF2B5EF4-FFF2-40B4-BE49-F238E27FC236}">
                <a16:creationId xmlns:a16="http://schemas.microsoft.com/office/drawing/2014/main" id="{2F2DBB05-C601-E03A-7410-E423A7529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518" y="3030216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7" name="TextBox 2076">
            <a:extLst>
              <a:ext uri="{FF2B5EF4-FFF2-40B4-BE49-F238E27FC236}">
                <a16:creationId xmlns:a16="http://schemas.microsoft.com/office/drawing/2014/main" id="{07540A75-AC67-2CAF-AC6A-8A8142A3EDD5}"/>
              </a:ext>
            </a:extLst>
          </p:cNvPr>
          <p:cNvSpPr txBox="1"/>
          <p:nvPr/>
        </p:nvSpPr>
        <p:spPr>
          <a:xfrm>
            <a:off x="1930480" y="111881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81AC83-9931-D6A7-B1BD-E12716959459}"/>
              </a:ext>
            </a:extLst>
          </p:cNvPr>
          <p:cNvSpPr txBox="1"/>
          <p:nvPr/>
        </p:nvSpPr>
        <p:spPr>
          <a:xfrm>
            <a:off x="3050618" y="1145434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7BD2C46-67DA-8B4F-A0D5-68E62BC0BFE7}"/>
              </a:ext>
            </a:extLst>
          </p:cNvPr>
          <p:cNvSpPr txBox="1"/>
          <p:nvPr/>
        </p:nvSpPr>
        <p:spPr>
          <a:xfrm>
            <a:off x="4080649" y="1145434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289E0B-AE84-A410-F1FB-F25E1949755D}"/>
              </a:ext>
            </a:extLst>
          </p:cNvPr>
          <p:cNvSpPr txBox="1"/>
          <p:nvPr/>
        </p:nvSpPr>
        <p:spPr>
          <a:xfrm>
            <a:off x="939807" y="1861127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71A9DCE-1C0D-78F6-5ADD-27C4E552D740}"/>
              </a:ext>
            </a:extLst>
          </p:cNvPr>
          <p:cNvSpPr txBox="1"/>
          <p:nvPr/>
        </p:nvSpPr>
        <p:spPr>
          <a:xfrm>
            <a:off x="1969838" y="1861127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73F5E5A-DEAB-313D-5145-4100D8AE87E7}"/>
              </a:ext>
            </a:extLst>
          </p:cNvPr>
          <p:cNvSpPr txBox="1"/>
          <p:nvPr/>
        </p:nvSpPr>
        <p:spPr>
          <a:xfrm>
            <a:off x="3089976" y="1887751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F90FA63-91D1-A0C7-BE3B-2F53B5354B14}"/>
              </a:ext>
            </a:extLst>
          </p:cNvPr>
          <p:cNvSpPr txBox="1"/>
          <p:nvPr/>
        </p:nvSpPr>
        <p:spPr>
          <a:xfrm>
            <a:off x="4120007" y="1887751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DD636EE-C491-DEFD-00E3-31BB3839A354}"/>
              </a:ext>
            </a:extLst>
          </p:cNvPr>
          <p:cNvSpPr txBox="1"/>
          <p:nvPr/>
        </p:nvSpPr>
        <p:spPr>
          <a:xfrm>
            <a:off x="900448" y="2613747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4368435-AB3A-5354-DD93-D1D17BD1C65F}"/>
              </a:ext>
            </a:extLst>
          </p:cNvPr>
          <p:cNvSpPr txBox="1"/>
          <p:nvPr/>
        </p:nvSpPr>
        <p:spPr>
          <a:xfrm>
            <a:off x="1930479" y="2613747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73E6298-6C4D-DBB1-2100-1E656C95A9C6}"/>
              </a:ext>
            </a:extLst>
          </p:cNvPr>
          <p:cNvSpPr txBox="1"/>
          <p:nvPr/>
        </p:nvSpPr>
        <p:spPr>
          <a:xfrm>
            <a:off x="3050617" y="2640371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1B08BE8-FF48-6AC3-8F80-9A19EA2B8F66}"/>
              </a:ext>
            </a:extLst>
          </p:cNvPr>
          <p:cNvSpPr txBox="1"/>
          <p:nvPr/>
        </p:nvSpPr>
        <p:spPr>
          <a:xfrm>
            <a:off x="4080648" y="2640371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E4E7495-5C12-160E-2A04-B71DCDEC01E3}"/>
              </a:ext>
            </a:extLst>
          </p:cNvPr>
          <p:cNvSpPr txBox="1"/>
          <p:nvPr/>
        </p:nvSpPr>
        <p:spPr>
          <a:xfrm>
            <a:off x="900448" y="3373224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AFA7360-0CDF-CE5F-F8A9-F725D2684EE8}"/>
              </a:ext>
            </a:extLst>
          </p:cNvPr>
          <p:cNvSpPr txBox="1"/>
          <p:nvPr/>
        </p:nvSpPr>
        <p:spPr>
          <a:xfrm>
            <a:off x="1930479" y="3373224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31</a:t>
            </a:r>
          </a:p>
        </p:txBody>
      </p:sp>
      <p:sp>
        <p:nvSpPr>
          <p:cNvPr id="2335" name="TextBox 2334">
            <a:extLst>
              <a:ext uri="{FF2B5EF4-FFF2-40B4-BE49-F238E27FC236}">
                <a16:creationId xmlns:a16="http://schemas.microsoft.com/office/drawing/2014/main" id="{C8DE3509-04DA-82AB-CE41-9DE2D50C757F}"/>
              </a:ext>
            </a:extLst>
          </p:cNvPr>
          <p:cNvSpPr txBox="1"/>
          <p:nvPr/>
        </p:nvSpPr>
        <p:spPr>
          <a:xfrm>
            <a:off x="3050617" y="3399848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48ECBBD-8361-2F41-97B2-09AA9CCB41B1}"/>
              </a:ext>
            </a:extLst>
          </p:cNvPr>
          <p:cNvSpPr txBox="1"/>
          <p:nvPr/>
        </p:nvSpPr>
        <p:spPr>
          <a:xfrm>
            <a:off x="4080648" y="3399848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5D746A4-A458-4B6D-9E16-AED89523F210}"/>
              </a:ext>
            </a:extLst>
          </p:cNvPr>
          <p:cNvSpPr txBox="1"/>
          <p:nvPr/>
        </p:nvSpPr>
        <p:spPr>
          <a:xfrm>
            <a:off x="1248671" y="111881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(0)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8B5BE13-6EAA-1BBC-70E5-3E667C73EC62}"/>
              </a:ext>
            </a:extLst>
          </p:cNvPr>
          <p:cNvSpPr txBox="1"/>
          <p:nvPr/>
        </p:nvSpPr>
        <p:spPr>
          <a:xfrm>
            <a:off x="2232926" y="111881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(1)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5758641-7E32-A65D-39CE-E74E500C8E00}"/>
              </a:ext>
            </a:extLst>
          </p:cNvPr>
          <p:cNvSpPr txBox="1"/>
          <p:nvPr/>
        </p:nvSpPr>
        <p:spPr>
          <a:xfrm>
            <a:off x="3368854" y="111881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02593F2-A92F-E379-BECC-F1A6036B55B3}"/>
              </a:ext>
            </a:extLst>
          </p:cNvPr>
          <p:cNvSpPr txBox="1"/>
          <p:nvPr/>
        </p:nvSpPr>
        <p:spPr>
          <a:xfrm>
            <a:off x="4409948" y="1149326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86FBAAA-E1B8-905A-DEFD-4EA4E3E6033F}"/>
              </a:ext>
            </a:extLst>
          </p:cNvPr>
          <p:cNvSpPr txBox="1"/>
          <p:nvPr/>
        </p:nvSpPr>
        <p:spPr>
          <a:xfrm>
            <a:off x="1288030" y="1861897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(4)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B7A5BB-782A-7063-090B-423BBE72F2BD}"/>
              </a:ext>
            </a:extLst>
          </p:cNvPr>
          <p:cNvSpPr txBox="1"/>
          <p:nvPr/>
        </p:nvSpPr>
        <p:spPr>
          <a:xfrm>
            <a:off x="2272285" y="1861897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(5)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1A0C7AF-90A5-83AA-DF44-D65D373BCC18}"/>
              </a:ext>
            </a:extLst>
          </p:cNvPr>
          <p:cNvSpPr txBox="1"/>
          <p:nvPr/>
        </p:nvSpPr>
        <p:spPr>
          <a:xfrm>
            <a:off x="3408213" y="1861897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(6)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BDDAE62-DE9E-2C97-14C0-8E0E90033EB0}"/>
              </a:ext>
            </a:extLst>
          </p:cNvPr>
          <p:cNvSpPr txBox="1"/>
          <p:nvPr/>
        </p:nvSpPr>
        <p:spPr>
          <a:xfrm>
            <a:off x="4449307" y="1892413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(7)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9A17F42-EFA1-D698-AEEA-A35AB2BAACCB}"/>
              </a:ext>
            </a:extLst>
          </p:cNvPr>
          <p:cNvSpPr txBox="1"/>
          <p:nvPr/>
        </p:nvSpPr>
        <p:spPr>
          <a:xfrm>
            <a:off x="1248671" y="2620604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(8)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38EF54E-1EE6-DDF1-7857-39F8675E8BD5}"/>
              </a:ext>
            </a:extLst>
          </p:cNvPr>
          <p:cNvSpPr txBox="1"/>
          <p:nvPr/>
        </p:nvSpPr>
        <p:spPr>
          <a:xfrm>
            <a:off x="2232926" y="2620604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(9)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889538E-8D18-5B32-5C3D-123431F4455B}"/>
              </a:ext>
            </a:extLst>
          </p:cNvPr>
          <p:cNvSpPr txBox="1"/>
          <p:nvPr/>
        </p:nvSpPr>
        <p:spPr>
          <a:xfrm>
            <a:off x="3396990" y="2634672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(10)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C942D40-6D5F-6EFB-0395-3D1C256E02F1}"/>
              </a:ext>
            </a:extLst>
          </p:cNvPr>
          <p:cNvSpPr txBox="1"/>
          <p:nvPr/>
        </p:nvSpPr>
        <p:spPr>
          <a:xfrm>
            <a:off x="4409948" y="265112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(11)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CCF5D74-5D31-DF29-CC65-E6020ADEAD69}"/>
              </a:ext>
            </a:extLst>
          </p:cNvPr>
          <p:cNvSpPr txBox="1"/>
          <p:nvPr/>
        </p:nvSpPr>
        <p:spPr>
          <a:xfrm>
            <a:off x="1288030" y="3387292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(12)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9ABF48A-07B8-4E84-ABD7-C72B856266EC}"/>
              </a:ext>
            </a:extLst>
          </p:cNvPr>
          <p:cNvSpPr txBox="1"/>
          <p:nvPr/>
        </p:nvSpPr>
        <p:spPr>
          <a:xfrm>
            <a:off x="2272285" y="3387292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(13)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85822E3-A93B-67B7-2A8C-B6425D23CC06}"/>
              </a:ext>
            </a:extLst>
          </p:cNvPr>
          <p:cNvSpPr txBox="1"/>
          <p:nvPr/>
        </p:nvSpPr>
        <p:spPr>
          <a:xfrm>
            <a:off x="3408213" y="3387292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(14)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4489FCE-658A-DFD3-F96A-E44AAB3CE41C}"/>
              </a:ext>
            </a:extLst>
          </p:cNvPr>
          <p:cNvSpPr txBox="1"/>
          <p:nvPr/>
        </p:nvSpPr>
        <p:spPr>
          <a:xfrm>
            <a:off x="4449307" y="3417808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(15)</a:t>
            </a:r>
          </a:p>
        </p:txBody>
      </p:sp>
      <p:pic>
        <p:nvPicPr>
          <p:cNvPr id="2442" name="Picture 2441" descr="Apple PNGs for Free Download">
            <a:extLst>
              <a:ext uri="{FF2B5EF4-FFF2-40B4-BE49-F238E27FC236}">
                <a16:creationId xmlns:a16="http://schemas.microsoft.com/office/drawing/2014/main" id="{1B7C87C6-DA75-28A3-ED0C-C90015A87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561" y="76660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3" name="Picture 2442" descr="Apple PNGs for Free Download">
            <a:extLst>
              <a:ext uri="{FF2B5EF4-FFF2-40B4-BE49-F238E27FC236}">
                <a16:creationId xmlns:a16="http://schemas.microsoft.com/office/drawing/2014/main" id="{A58A470F-C65E-AA95-29C0-BF516D33B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700" y="76660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4" name="Picture 2443" descr="Apple PNGs for Free Download">
            <a:extLst>
              <a:ext uri="{FF2B5EF4-FFF2-40B4-BE49-F238E27FC236}">
                <a16:creationId xmlns:a16="http://schemas.microsoft.com/office/drawing/2014/main" id="{540B172D-BBED-DC9C-5C10-832584D99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600" y="76660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5" name="Picture 2444" descr="Apple PNGs for Free Download">
            <a:extLst>
              <a:ext uri="{FF2B5EF4-FFF2-40B4-BE49-F238E27FC236}">
                <a16:creationId xmlns:a16="http://schemas.microsoft.com/office/drawing/2014/main" id="{D8170D04-5217-8BBB-2AD4-911BEE3B3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530" y="151922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6" name="Picture 2445" descr="Apple PNGs for Free Download">
            <a:extLst>
              <a:ext uri="{FF2B5EF4-FFF2-40B4-BE49-F238E27FC236}">
                <a16:creationId xmlns:a16="http://schemas.microsoft.com/office/drawing/2014/main" id="{F2BB2ADF-F173-BE8C-DE54-50DC1DD39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561" y="151922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7" name="Picture 2446" descr="Apple PNGs for Free Download">
            <a:extLst>
              <a:ext uri="{FF2B5EF4-FFF2-40B4-BE49-F238E27FC236}">
                <a16:creationId xmlns:a16="http://schemas.microsoft.com/office/drawing/2014/main" id="{CEC31E71-ED95-A741-CF69-3207D9739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700" y="151922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8" name="Picture 2447" descr="Apple PNGs for Free Download">
            <a:extLst>
              <a:ext uri="{FF2B5EF4-FFF2-40B4-BE49-F238E27FC236}">
                <a16:creationId xmlns:a16="http://schemas.microsoft.com/office/drawing/2014/main" id="{38868047-7611-BEC1-CEE9-8D17A8B86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600" y="151922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9" name="Picture 2448" descr="Apple PNGs for Free Download">
            <a:extLst>
              <a:ext uri="{FF2B5EF4-FFF2-40B4-BE49-F238E27FC236}">
                <a16:creationId xmlns:a16="http://schemas.microsoft.com/office/drawing/2014/main" id="{64E8E7AB-8D3C-5412-B9DB-67687428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530" y="2297209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0" name="Picture 2449" descr="Apple PNGs for Free Download">
            <a:extLst>
              <a:ext uri="{FF2B5EF4-FFF2-40B4-BE49-F238E27FC236}">
                <a16:creationId xmlns:a16="http://schemas.microsoft.com/office/drawing/2014/main" id="{2A32F2E7-B703-67C3-9CD5-31AB53A30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561" y="2297209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1" name="Picture 2450" descr="Apple PNGs for Free Download">
            <a:extLst>
              <a:ext uri="{FF2B5EF4-FFF2-40B4-BE49-F238E27FC236}">
                <a16:creationId xmlns:a16="http://schemas.microsoft.com/office/drawing/2014/main" id="{6DB27776-72E8-B539-3C7D-37932F1A4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700" y="2297209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2" name="Picture 2451" descr="Apple PNGs for Free Download">
            <a:extLst>
              <a:ext uri="{FF2B5EF4-FFF2-40B4-BE49-F238E27FC236}">
                <a16:creationId xmlns:a16="http://schemas.microsoft.com/office/drawing/2014/main" id="{A7505489-9946-5A77-D527-471BC073A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600" y="2297209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3" name="TextBox 2452">
            <a:extLst>
              <a:ext uri="{FF2B5EF4-FFF2-40B4-BE49-F238E27FC236}">
                <a16:creationId xmlns:a16="http://schemas.microsoft.com/office/drawing/2014/main" id="{85DE9213-6CF3-03F2-C0F0-5D6AF672EBF4}"/>
              </a:ext>
            </a:extLst>
          </p:cNvPr>
          <p:cNvSpPr txBox="1"/>
          <p:nvPr/>
        </p:nvSpPr>
        <p:spPr>
          <a:xfrm>
            <a:off x="5517531" y="112643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100</a:t>
            </a:r>
          </a:p>
        </p:txBody>
      </p:sp>
      <p:pic>
        <p:nvPicPr>
          <p:cNvPr id="2454" name="Picture 2453" descr="Apple PNGs for Free Download">
            <a:extLst>
              <a:ext uri="{FF2B5EF4-FFF2-40B4-BE49-F238E27FC236}">
                <a16:creationId xmlns:a16="http://schemas.microsoft.com/office/drawing/2014/main" id="{0E4EF8B2-0249-C519-F1B8-1EBCA35D8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530" y="3037836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5" name="Picture 2454" descr="Apple PNGs for Free Download">
            <a:extLst>
              <a:ext uri="{FF2B5EF4-FFF2-40B4-BE49-F238E27FC236}">
                <a16:creationId xmlns:a16="http://schemas.microsoft.com/office/drawing/2014/main" id="{B52656AD-5581-FBBD-980A-AFB1E735F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561" y="3037836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6" name="Picture 2455" descr="Apple PNGs for Free Download">
            <a:extLst>
              <a:ext uri="{FF2B5EF4-FFF2-40B4-BE49-F238E27FC236}">
                <a16:creationId xmlns:a16="http://schemas.microsoft.com/office/drawing/2014/main" id="{0ADBAD84-E505-8D34-2DAC-3F4A1E7C2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700" y="3037836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" name="Picture 2456" descr="Apple PNGs for Free Download">
            <a:extLst>
              <a:ext uri="{FF2B5EF4-FFF2-40B4-BE49-F238E27FC236}">
                <a16:creationId xmlns:a16="http://schemas.microsoft.com/office/drawing/2014/main" id="{0940EDCC-778F-4635-F5CE-9B43708A5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600" y="3037836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8" name="TextBox 2457">
            <a:extLst>
              <a:ext uri="{FF2B5EF4-FFF2-40B4-BE49-F238E27FC236}">
                <a16:creationId xmlns:a16="http://schemas.microsoft.com/office/drawing/2014/main" id="{3C1CAB32-4446-74D9-A479-55428FB87D9D}"/>
              </a:ext>
            </a:extLst>
          </p:cNvPr>
          <p:cNvSpPr txBox="1"/>
          <p:nvPr/>
        </p:nvSpPr>
        <p:spPr>
          <a:xfrm>
            <a:off x="6547562" y="112643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101</a:t>
            </a:r>
          </a:p>
        </p:txBody>
      </p:sp>
      <p:sp>
        <p:nvSpPr>
          <p:cNvPr id="2459" name="TextBox 2458">
            <a:extLst>
              <a:ext uri="{FF2B5EF4-FFF2-40B4-BE49-F238E27FC236}">
                <a16:creationId xmlns:a16="http://schemas.microsoft.com/office/drawing/2014/main" id="{0066195F-5FDC-CC09-BC61-F533FF4DD529}"/>
              </a:ext>
            </a:extLst>
          </p:cNvPr>
          <p:cNvSpPr txBox="1"/>
          <p:nvPr/>
        </p:nvSpPr>
        <p:spPr>
          <a:xfrm>
            <a:off x="7667700" y="1153054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102</a:t>
            </a:r>
          </a:p>
        </p:txBody>
      </p:sp>
      <p:sp>
        <p:nvSpPr>
          <p:cNvPr id="2460" name="TextBox 2459">
            <a:extLst>
              <a:ext uri="{FF2B5EF4-FFF2-40B4-BE49-F238E27FC236}">
                <a16:creationId xmlns:a16="http://schemas.microsoft.com/office/drawing/2014/main" id="{4F09A57E-D035-2627-FBAA-A847F3BCC675}"/>
              </a:ext>
            </a:extLst>
          </p:cNvPr>
          <p:cNvSpPr txBox="1"/>
          <p:nvPr/>
        </p:nvSpPr>
        <p:spPr>
          <a:xfrm>
            <a:off x="8697731" y="1153054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103</a:t>
            </a:r>
          </a:p>
        </p:txBody>
      </p:sp>
      <p:sp>
        <p:nvSpPr>
          <p:cNvPr id="2461" name="TextBox 2460">
            <a:extLst>
              <a:ext uri="{FF2B5EF4-FFF2-40B4-BE49-F238E27FC236}">
                <a16:creationId xmlns:a16="http://schemas.microsoft.com/office/drawing/2014/main" id="{62550E9D-AF7B-7382-1B2E-3A92D7CE0FEB}"/>
              </a:ext>
            </a:extLst>
          </p:cNvPr>
          <p:cNvSpPr txBox="1"/>
          <p:nvPr/>
        </p:nvSpPr>
        <p:spPr>
          <a:xfrm>
            <a:off x="5556889" y="1868747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110</a:t>
            </a:r>
          </a:p>
        </p:txBody>
      </p:sp>
      <p:sp>
        <p:nvSpPr>
          <p:cNvPr id="2462" name="TextBox 2461">
            <a:extLst>
              <a:ext uri="{FF2B5EF4-FFF2-40B4-BE49-F238E27FC236}">
                <a16:creationId xmlns:a16="http://schemas.microsoft.com/office/drawing/2014/main" id="{3B7F3024-0D14-F4A1-1101-B0CF84A6CFEB}"/>
              </a:ext>
            </a:extLst>
          </p:cNvPr>
          <p:cNvSpPr txBox="1"/>
          <p:nvPr/>
        </p:nvSpPr>
        <p:spPr>
          <a:xfrm>
            <a:off x="6586920" y="1868747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111</a:t>
            </a:r>
          </a:p>
        </p:txBody>
      </p:sp>
      <p:sp>
        <p:nvSpPr>
          <p:cNvPr id="2463" name="TextBox 2462">
            <a:extLst>
              <a:ext uri="{FF2B5EF4-FFF2-40B4-BE49-F238E27FC236}">
                <a16:creationId xmlns:a16="http://schemas.microsoft.com/office/drawing/2014/main" id="{9687C94B-9372-E427-F622-4BE4AAE11B93}"/>
              </a:ext>
            </a:extLst>
          </p:cNvPr>
          <p:cNvSpPr txBox="1"/>
          <p:nvPr/>
        </p:nvSpPr>
        <p:spPr>
          <a:xfrm>
            <a:off x="7707058" y="1895371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112</a:t>
            </a:r>
          </a:p>
        </p:txBody>
      </p:sp>
      <p:sp>
        <p:nvSpPr>
          <p:cNvPr id="2464" name="TextBox 2463">
            <a:extLst>
              <a:ext uri="{FF2B5EF4-FFF2-40B4-BE49-F238E27FC236}">
                <a16:creationId xmlns:a16="http://schemas.microsoft.com/office/drawing/2014/main" id="{E4B19373-E590-6707-8BD2-E827C7C1D4BE}"/>
              </a:ext>
            </a:extLst>
          </p:cNvPr>
          <p:cNvSpPr txBox="1"/>
          <p:nvPr/>
        </p:nvSpPr>
        <p:spPr>
          <a:xfrm>
            <a:off x="8737089" y="1895371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113</a:t>
            </a:r>
          </a:p>
        </p:txBody>
      </p:sp>
      <p:sp>
        <p:nvSpPr>
          <p:cNvPr id="2465" name="TextBox 2464">
            <a:extLst>
              <a:ext uri="{FF2B5EF4-FFF2-40B4-BE49-F238E27FC236}">
                <a16:creationId xmlns:a16="http://schemas.microsoft.com/office/drawing/2014/main" id="{7269A2CD-AE89-9E79-0708-59495BE51B39}"/>
              </a:ext>
            </a:extLst>
          </p:cNvPr>
          <p:cNvSpPr txBox="1"/>
          <p:nvPr/>
        </p:nvSpPr>
        <p:spPr>
          <a:xfrm>
            <a:off x="5517530" y="2621367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120</a:t>
            </a:r>
          </a:p>
        </p:txBody>
      </p:sp>
      <p:sp>
        <p:nvSpPr>
          <p:cNvPr id="2466" name="TextBox 2465">
            <a:extLst>
              <a:ext uri="{FF2B5EF4-FFF2-40B4-BE49-F238E27FC236}">
                <a16:creationId xmlns:a16="http://schemas.microsoft.com/office/drawing/2014/main" id="{BE07806F-85ED-B331-7BDD-208603AE41FE}"/>
              </a:ext>
            </a:extLst>
          </p:cNvPr>
          <p:cNvSpPr txBox="1"/>
          <p:nvPr/>
        </p:nvSpPr>
        <p:spPr>
          <a:xfrm>
            <a:off x="6547561" y="2621367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121</a:t>
            </a:r>
          </a:p>
        </p:txBody>
      </p:sp>
      <p:sp>
        <p:nvSpPr>
          <p:cNvPr id="2467" name="TextBox 2466">
            <a:extLst>
              <a:ext uri="{FF2B5EF4-FFF2-40B4-BE49-F238E27FC236}">
                <a16:creationId xmlns:a16="http://schemas.microsoft.com/office/drawing/2014/main" id="{0F11EAF8-375F-781B-188F-16813638551B}"/>
              </a:ext>
            </a:extLst>
          </p:cNvPr>
          <p:cNvSpPr txBox="1"/>
          <p:nvPr/>
        </p:nvSpPr>
        <p:spPr>
          <a:xfrm>
            <a:off x="7667699" y="2647991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122</a:t>
            </a:r>
          </a:p>
        </p:txBody>
      </p:sp>
      <p:sp>
        <p:nvSpPr>
          <p:cNvPr id="2468" name="TextBox 2467">
            <a:extLst>
              <a:ext uri="{FF2B5EF4-FFF2-40B4-BE49-F238E27FC236}">
                <a16:creationId xmlns:a16="http://schemas.microsoft.com/office/drawing/2014/main" id="{6395D44B-9E1A-CBE5-7D0A-903AC019B848}"/>
              </a:ext>
            </a:extLst>
          </p:cNvPr>
          <p:cNvSpPr txBox="1"/>
          <p:nvPr/>
        </p:nvSpPr>
        <p:spPr>
          <a:xfrm>
            <a:off x="8697730" y="2647991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123</a:t>
            </a:r>
          </a:p>
        </p:txBody>
      </p:sp>
      <p:sp>
        <p:nvSpPr>
          <p:cNvPr id="2469" name="TextBox 2468">
            <a:extLst>
              <a:ext uri="{FF2B5EF4-FFF2-40B4-BE49-F238E27FC236}">
                <a16:creationId xmlns:a16="http://schemas.microsoft.com/office/drawing/2014/main" id="{0FC7EA8A-DFF6-5D96-8C8B-5CE6A6F83A67}"/>
              </a:ext>
            </a:extLst>
          </p:cNvPr>
          <p:cNvSpPr txBox="1"/>
          <p:nvPr/>
        </p:nvSpPr>
        <p:spPr>
          <a:xfrm>
            <a:off x="5517530" y="3380844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130</a:t>
            </a:r>
          </a:p>
        </p:txBody>
      </p:sp>
      <p:sp>
        <p:nvSpPr>
          <p:cNvPr id="2470" name="TextBox 2469">
            <a:extLst>
              <a:ext uri="{FF2B5EF4-FFF2-40B4-BE49-F238E27FC236}">
                <a16:creationId xmlns:a16="http://schemas.microsoft.com/office/drawing/2014/main" id="{A64B9389-12AB-1F24-963D-A1C7BD9FD2E3}"/>
              </a:ext>
            </a:extLst>
          </p:cNvPr>
          <p:cNvSpPr txBox="1"/>
          <p:nvPr/>
        </p:nvSpPr>
        <p:spPr>
          <a:xfrm>
            <a:off x="6547561" y="3380844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131</a:t>
            </a:r>
          </a:p>
        </p:txBody>
      </p:sp>
      <p:sp>
        <p:nvSpPr>
          <p:cNvPr id="2471" name="TextBox 2470">
            <a:extLst>
              <a:ext uri="{FF2B5EF4-FFF2-40B4-BE49-F238E27FC236}">
                <a16:creationId xmlns:a16="http://schemas.microsoft.com/office/drawing/2014/main" id="{D08E0E84-FDAA-16DD-033C-4475DE18AA75}"/>
              </a:ext>
            </a:extLst>
          </p:cNvPr>
          <p:cNvSpPr txBox="1"/>
          <p:nvPr/>
        </p:nvSpPr>
        <p:spPr>
          <a:xfrm>
            <a:off x="7667699" y="3407468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132</a:t>
            </a:r>
          </a:p>
        </p:txBody>
      </p:sp>
      <p:sp>
        <p:nvSpPr>
          <p:cNvPr id="2472" name="TextBox 2471">
            <a:extLst>
              <a:ext uri="{FF2B5EF4-FFF2-40B4-BE49-F238E27FC236}">
                <a16:creationId xmlns:a16="http://schemas.microsoft.com/office/drawing/2014/main" id="{3D24C491-0C12-DEE5-A878-43309C99C973}"/>
              </a:ext>
            </a:extLst>
          </p:cNvPr>
          <p:cNvSpPr txBox="1"/>
          <p:nvPr/>
        </p:nvSpPr>
        <p:spPr>
          <a:xfrm>
            <a:off x="8697730" y="3407468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133</a:t>
            </a:r>
          </a:p>
        </p:txBody>
      </p:sp>
      <p:sp>
        <p:nvSpPr>
          <p:cNvPr id="2473" name="TextBox 2472">
            <a:extLst>
              <a:ext uri="{FF2B5EF4-FFF2-40B4-BE49-F238E27FC236}">
                <a16:creationId xmlns:a16="http://schemas.microsoft.com/office/drawing/2014/main" id="{0B7955BF-27C3-6B40-8F8F-ABB0F44D3815}"/>
              </a:ext>
            </a:extLst>
          </p:cNvPr>
          <p:cNvSpPr txBox="1"/>
          <p:nvPr/>
        </p:nvSpPr>
        <p:spPr>
          <a:xfrm>
            <a:off x="5865753" y="112643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(16)</a:t>
            </a:r>
          </a:p>
        </p:txBody>
      </p:sp>
      <p:sp>
        <p:nvSpPr>
          <p:cNvPr id="2474" name="TextBox 2473">
            <a:extLst>
              <a:ext uri="{FF2B5EF4-FFF2-40B4-BE49-F238E27FC236}">
                <a16:creationId xmlns:a16="http://schemas.microsoft.com/office/drawing/2014/main" id="{8F694518-AA12-F23E-D525-D7945A941375}"/>
              </a:ext>
            </a:extLst>
          </p:cNvPr>
          <p:cNvSpPr txBox="1"/>
          <p:nvPr/>
        </p:nvSpPr>
        <p:spPr>
          <a:xfrm>
            <a:off x="6850008" y="112643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(17)</a:t>
            </a:r>
          </a:p>
        </p:txBody>
      </p:sp>
      <p:sp>
        <p:nvSpPr>
          <p:cNvPr id="2475" name="TextBox 2474">
            <a:extLst>
              <a:ext uri="{FF2B5EF4-FFF2-40B4-BE49-F238E27FC236}">
                <a16:creationId xmlns:a16="http://schemas.microsoft.com/office/drawing/2014/main" id="{7732837A-920B-02EC-EA59-44437619023F}"/>
              </a:ext>
            </a:extLst>
          </p:cNvPr>
          <p:cNvSpPr txBox="1"/>
          <p:nvPr/>
        </p:nvSpPr>
        <p:spPr>
          <a:xfrm>
            <a:off x="7985936" y="112643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(18)</a:t>
            </a:r>
          </a:p>
        </p:txBody>
      </p:sp>
      <p:sp>
        <p:nvSpPr>
          <p:cNvPr id="2476" name="TextBox 2475">
            <a:extLst>
              <a:ext uri="{FF2B5EF4-FFF2-40B4-BE49-F238E27FC236}">
                <a16:creationId xmlns:a16="http://schemas.microsoft.com/office/drawing/2014/main" id="{95F95615-3A00-5EB8-D54D-91134411C9EE}"/>
              </a:ext>
            </a:extLst>
          </p:cNvPr>
          <p:cNvSpPr txBox="1"/>
          <p:nvPr/>
        </p:nvSpPr>
        <p:spPr>
          <a:xfrm>
            <a:off x="9027030" y="1156946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(19)</a:t>
            </a:r>
          </a:p>
        </p:txBody>
      </p:sp>
      <p:sp>
        <p:nvSpPr>
          <p:cNvPr id="2477" name="TextBox 2476">
            <a:extLst>
              <a:ext uri="{FF2B5EF4-FFF2-40B4-BE49-F238E27FC236}">
                <a16:creationId xmlns:a16="http://schemas.microsoft.com/office/drawing/2014/main" id="{AD151B3F-FFDF-9409-191B-482019AA0CE6}"/>
              </a:ext>
            </a:extLst>
          </p:cNvPr>
          <p:cNvSpPr txBox="1"/>
          <p:nvPr/>
        </p:nvSpPr>
        <p:spPr>
          <a:xfrm>
            <a:off x="5905112" y="1869517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(20)</a:t>
            </a:r>
          </a:p>
        </p:txBody>
      </p:sp>
      <p:sp>
        <p:nvSpPr>
          <p:cNvPr id="2478" name="TextBox 2477">
            <a:extLst>
              <a:ext uri="{FF2B5EF4-FFF2-40B4-BE49-F238E27FC236}">
                <a16:creationId xmlns:a16="http://schemas.microsoft.com/office/drawing/2014/main" id="{B647950C-643B-F3BC-573D-7ED9C14B64DE}"/>
              </a:ext>
            </a:extLst>
          </p:cNvPr>
          <p:cNvSpPr txBox="1"/>
          <p:nvPr/>
        </p:nvSpPr>
        <p:spPr>
          <a:xfrm>
            <a:off x="6889367" y="1869517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(21)</a:t>
            </a:r>
          </a:p>
        </p:txBody>
      </p:sp>
      <p:sp>
        <p:nvSpPr>
          <p:cNvPr id="2479" name="TextBox 2478">
            <a:extLst>
              <a:ext uri="{FF2B5EF4-FFF2-40B4-BE49-F238E27FC236}">
                <a16:creationId xmlns:a16="http://schemas.microsoft.com/office/drawing/2014/main" id="{2BDD7BB2-FB00-EA49-0C72-5F63E3432D60}"/>
              </a:ext>
            </a:extLst>
          </p:cNvPr>
          <p:cNvSpPr txBox="1"/>
          <p:nvPr/>
        </p:nvSpPr>
        <p:spPr>
          <a:xfrm>
            <a:off x="8025295" y="1869517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(22)</a:t>
            </a:r>
          </a:p>
        </p:txBody>
      </p:sp>
      <p:sp>
        <p:nvSpPr>
          <p:cNvPr id="2480" name="TextBox 2479">
            <a:extLst>
              <a:ext uri="{FF2B5EF4-FFF2-40B4-BE49-F238E27FC236}">
                <a16:creationId xmlns:a16="http://schemas.microsoft.com/office/drawing/2014/main" id="{99D4A6D3-17D1-A860-D4A8-9EC69A539584}"/>
              </a:ext>
            </a:extLst>
          </p:cNvPr>
          <p:cNvSpPr txBox="1"/>
          <p:nvPr/>
        </p:nvSpPr>
        <p:spPr>
          <a:xfrm>
            <a:off x="9066389" y="1900033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(23)</a:t>
            </a:r>
          </a:p>
        </p:txBody>
      </p:sp>
      <p:sp>
        <p:nvSpPr>
          <p:cNvPr id="2481" name="TextBox 2480">
            <a:extLst>
              <a:ext uri="{FF2B5EF4-FFF2-40B4-BE49-F238E27FC236}">
                <a16:creationId xmlns:a16="http://schemas.microsoft.com/office/drawing/2014/main" id="{53208B08-FA22-4456-BF5A-8920F6664768}"/>
              </a:ext>
            </a:extLst>
          </p:cNvPr>
          <p:cNvSpPr txBox="1"/>
          <p:nvPr/>
        </p:nvSpPr>
        <p:spPr>
          <a:xfrm>
            <a:off x="5865753" y="2628224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(24)</a:t>
            </a:r>
          </a:p>
        </p:txBody>
      </p:sp>
      <p:sp>
        <p:nvSpPr>
          <p:cNvPr id="2482" name="TextBox 2481">
            <a:extLst>
              <a:ext uri="{FF2B5EF4-FFF2-40B4-BE49-F238E27FC236}">
                <a16:creationId xmlns:a16="http://schemas.microsoft.com/office/drawing/2014/main" id="{9F71FDD1-CAA1-BAA7-D8B4-904BE81548AC}"/>
              </a:ext>
            </a:extLst>
          </p:cNvPr>
          <p:cNvSpPr txBox="1"/>
          <p:nvPr/>
        </p:nvSpPr>
        <p:spPr>
          <a:xfrm>
            <a:off x="6850008" y="2628224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(25)</a:t>
            </a:r>
          </a:p>
        </p:txBody>
      </p:sp>
      <p:sp>
        <p:nvSpPr>
          <p:cNvPr id="2483" name="TextBox 2482">
            <a:extLst>
              <a:ext uri="{FF2B5EF4-FFF2-40B4-BE49-F238E27FC236}">
                <a16:creationId xmlns:a16="http://schemas.microsoft.com/office/drawing/2014/main" id="{8678F5DA-3693-5AF9-B7F5-987E3CE349C2}"/>
              </a:ext>
            </a:extLst>
          </p:cNvPr>
          <p:cNvSpPr txBox="1"/>
          <p:nvPr/>
        </p:nvSpPr>
        <p:spPr>
          <a:xfrm>
            <a:off x="8014072" y="2642292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(26)</a:t>
            </a:r>
          </a:p>
        </p:txBody>
      </p:sp>
      <p:sp>
        <p:nvSpPr>
          <p:cNvPr id="2484" name="TextBox 2483">
            <a:extLst>
              <a:ext uri="{FF2B5EF4-FFF2-40B4-BE49-F238E27FC236}">
                <a16:creationId xmlns:a16="http://schemas.microsoft.com/office/drawing/2014/main" id="{94148AA6-B82F-47DC-56C9-B0C736AE5D24}"/>
              </a:ext>
            </a:extLst>
          </p:cNvPr>
          <p:cNvSpPr txBox="1"/>
          <p:nvPr/>
        </p:nvSpPr>
        <p:spPr>
          <a:xfrm>
            <a:off x="9027030" y="265874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(27)</a:t>
            </a:r>
          </a:p>
        </p:txBody>
      </p:sp>
      <p:sp>
        <p:nvSpPr>
          <p:cNvPr id="2485" name="TextBox 2484">
            <a:extLst>
              <a:ext uri="{FF2B5EF4-FFF2-40B4-BE49-F238E27FC236}">
                <a16:creationId xmlns:a16="http://schemas.microsoft.com/office/drawing/2014/main" id="{0191D0E3-9FCB-1DD0-0AD6-B508E612FC58}"/>
              </a:ext>
            </a:extLst>
          </p:cNvPr>
          <p:cNvSpPr txBox="1"/>
          <p:nvPr/>
        </p:nvSpPr>
        <p:spPr>
          <a:xfrm>
            <a:off x="5869942" y="3394912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(28)</a:t>
            </a:r>
          </a:p>
        </p:txBody>
      </p:sp>
      <p:sp>
        <p:nvSpPr>
          <p:cNvPr id="2486" name="TextBox 2485">
            <a:extLst>
              <a:ext uri="{FF2B5EF4-FFF2-40B4-BE49-F238E27FC236}">
                <a16:creationId xmlns:a16="http://schemas.microsoft.com/office/drawing/2014/main" id="{AEA0CF82-AFBE-17A8-B548-9F2750BD9945}"/>
              </a:ext>
            </a:extLst>
          </p:cNvPr>
          <p:cNvSpPr txBox="1"/>
          <p:nvPr/>
        </p:nvSpPr>
        <p:spPr>
          <a:xfrm>
            <a:off x="6889367" y="3394912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(29)</a:t>
            </a:r>
          </a:p>
        </p:txBody>
      </p:sp>
      <p:sp>
        <p:nvSpPr>
          <p:cNvPr id="2487" name="TextBox 2486">
            <a:extLst>
              <a:ext uri="{FF2B5EF4-FFF2-40B4-BE49-F238E27FC236}">
                <a16:creationId xmlns:a16="http://schemas.microsoft.com/office/drawing/2014/main" id="{9858F7CE-D39C-2DD7-9DC8-E2227C43E614}"/>
              </a:ext>
            </a:extLst>
          </p:cNvPr>
          <p:cNvSpPr txBox="1"/>
          <p:nvPr/>
        </p:nvSpPr>
        <p:spPr>
          <a:xfrm>
            <a:off x="8025295" y="3394912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(30)</a:t>
            </a:r>
          </a:p>
        </p:txBody>
      </p:sp>
      <p:sp>
        <p:nvSpPr>
          <p:cNvPr id="2488" name="TextBox 2487">
            <a:extLst>
              <a:ext uri="{FF2B5EF4-FFF2-40B4-BE49-F238E27FC236}">
                <a16:creationId xmlns:a16="http://schemas.microsoft.com/office/drawing/2014/main" id="{FC00BB29-8395-E47B-F3E4-EDFFC9DDB083}"/>
              </a:ext>
            </a:extLst>
          </p:cNvPr>
          <p:cNvSpPr txBox="1"/>
          <p:nvPr/>
        </p:nvSpPr>
        <p:spPr>
          <a:xfrm>
            <a:off x="9066389" y="3425428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(31)</a:t>
            </a:r>
          </a:p>
        </p:txBody>
      </p:sp>
      <p:pic>
        <p:nvPicPr>
          <p:cNvPr id="2489" name="Picture 2488" descr="Apple PNGs for Free Download">
            <a:extLst>
              <a:ext uri="{FF2B5EF4-FFF2-40B4-BE49-F238E27FC236}">
                <a16:creationId xmlns:a16="http://schemas.microsoft.com/office/drawing/2014/main" id="{79550E4E-FC9C-8768-F0A5-775F91B53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530" y="769416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01" name="TextBox 2500">
            <a:extLst>
              <a:ext uri="{FF2B5EF4-FFF2-40B4-BE49-F238E27FC236}">
                <a16:creationId xmlns:a16="http://schemas.microsoft.com/office/drawing/2014/main" id="{2D8A8B0F-EC8D-258A-9D5F-3AACF487CE9D}"/>
              </a:ext>
            </a:extLst>
          </p:cNvPr>
          <p:cNvSpPr txBox="1"/>
          <p:nvPr/>
        </p:nvSpPr>
        <p:spPr>
          <a:xfrm>
            <a:off x="900448" y="4036097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200</a:t>
            </a:r>
          </a:p>
        </p:txBody>
      </p:sp>
      <p:sp>
        <p:nvSpPr>
          <p:cNvPr id="2506" name="TextBox 2505">
            <a:extLst>
              <a:ext uri="{FF2B5EF4-FFF2-40B4-BE49-F238E27FC236}">
                <a16:creationId xmlns:a16="http://schemas.microsoft.com/office/drawing/2014/main" id="{D432280E-AD3A-EFE7-3042-D0ED8918F157}"/>
              </a:ext>
            </a:extLst>
          </p:cNvPr>
          <p:cNvSpPr txBox="1"/>
          <p:nvPr/>
        </p:nvSpPr>
        <p:spPr>
          <a:xfrm>
            <a:off x="1930479" y="4036097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201</a:t>
            </a:r>
          </a:p>
        </p:txBody>
      </p:sp>
      <p:sp>
        <p:nvSpPr>
          <p:cNvPr id="2507" name="TextBox 2506">
            <a:extLst>
              <a:ext uri="{FF2B5EF4-FFF2-40B4-BE49-F238E27FC236}">
                <a16:creationId xmlns:a16="http://schemas.microsoft.com/office/drawing/2014/main" id="{C086F3E0-995F-84E3-D6FD-4810625D1101}"/>
              </a:ext>
            </a:extLst>
          </p:cNvPr>
          <p:cNvSpPr txBox="1"/>
          <p:nvPr/>
        </p:nvSpPr>
        <p:spPr>
          <a:xfrm>
            <a:off x="3050617" y="4062721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202</a:t>
            </a:r>
          </a:p>
        </p:txBody>
      </p:sp>
      <p:sp>
        <p:nvSpPr>
          <p:cNvPr id="2508" name="TextBox 2507">
            <a:extLst>
              <a:ext uri="{FF2B5EF4-FFF2-40B4-BE49-F238E27FC236}">
                <a16:creationId xmlns:a16="http://schemas.microsoft.com/office/drawing/2014/main" id="{234122D2-9316-CC6A-3E5D-81044E5598E6}"/>
              </a:ext>
            </a:extLst>
          </p:cNvPr>
          <p:cNvSpPr txBox="1"/>
          <p:nvPr/>
        </p:nvSpPr>
        <p:spPr>
          <a:xfrm>
            <a:off x="4080648" y="4062721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203</a:t>
            </a:r>
          </a:p>
        </p:txBody>
      </p:sp>
      <p:sp>
        <p:nvSpPr>
          <p:cNvPr id="2509" name="TextBox 2508">
            <a:extLst>
              <a:ext uri="{FF2B5EF4-FFF2-40B4-BE49-F238E27FC236}">
                <a16:creationId xmlns:a16="http://schemas.microsoft.com/office/drawing/2014/main" id="{3E114D96-2373-A396-59AA-434847E3F629}"/>
              </a:ext>
            </a:extLst>
          </p:cNvPr>
          <p:cNvSpPr txBox="1"/>
          <p:nvPr/>
        </p:nvSpPr>
        <p:spPr>
          <a:xfrm>
            <a:off x="883534" y="441968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210</a:t>
            </a:r>
          </a:p>
        </p:txBody>
      </p:sp>
      <p:sp>
        <p:nvSpPr>
          <p:cNvPr id="2510" name="TextBox 2509">
            <a:extLst>
              <a:ext uri="{FF2B5EF4-FFF2-40B4-BE49-F238E27FC236}">
                <a16:creationId xmlns:a16="http://schemas.microsoft.com/office/drawing/2014/main" id="{8A665C32-700C-540D-8603-22DD8D999BA5}"/>
              </a:ext>
            </a:extLst>
          </p:cNvPr>
          <p:cNvSpPr txBox="1"/>
          <p:nvPr/>
        </p:nvSpPr>
        <p:spPr>
          <a:xfrm>
            <a:off x="1913565" y="441968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211</a:t>
            </a:r>
          </a:p>
        </p:txBody>
      </p:sp>
      <p:sp>
        <p:nvSpPr>
          <p:cNvPr id="2511" name="TextBox 2510">
            <a:extLst>
              <a:ext uri="{FF2B5EF4-FFF2-40B4-BE49-F238E27FC236}">
                <a16:creationId xmlns:a16="http://schemas.microsoft.com/office/drawing/2014/main" id="{16DD0F6D-659D-0BE7-9056-37DD14C0FB17}"/>
              </a:ext>
            </a:extLst>
          </p:cNvPr>
          <p:cNvSpPr txBox="1"/>
          <p:nvPr/>
        </p:nvSpPr>
        <p:spPr>
          <a:xfrm>
            <a:off x="3033703" y="4446304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212</a:t>
            </a:r>
          </a:p>
        </p:txBody>
      </p:sp>
      <p:sp>
        <p:nvSpPr>
          <p:cNvPr id="2512" name="TextBox 2511">
            <a:extLst>
              <a:ext uri="{FF2B5EF4-FFF2-40B4-BE49-F238E27FC236}">
                <a16:creationId xmlns:a16="http://schemas.microsoft.com/office/drawing/2014/main" id="{F16603F6-3506-3B79-8B99-09249BF4BC63}"/>
              </a:ext>
            </a:extLst>
          </p:cNvPr>
          <p:cNvSpPr txBox="1"/>
          <p:nvPr/>
        </p:nvSpPr>
        <p:spPr>
          <a:xfrm>
            <a:off x="4063734" y="4446304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213</a:t>
            </a:r>
          </a:p>
        </p:txBody>
      </p:sp>
      <p:sp>
        <p:nvSpPr>
          <p:cNvPr id="2513" name="TextBox 2512">
            <a:extLst>
              <a:ext uri="{FF2B5EF4-FFF2-40B4-BE49-F238E27FC236}">
                <a16:creationId xmlns:a16="http://schemas.microsoft.com/office/drawing/2014/main" id="{EBC212B2-7283-7B98-8501-FDC9E4BFD28C}"/>
              </a:ext>
            </a:extLst>
          </p:cNvPr>
          <p:cNvSpPr txBox="1"/>
          <p:nvPr/>
        </p:nvSpPr>
        <p:spPr>
          <a:xfrm>
            <a:off x="883534" y="4772007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220</a:t>
            </a:r>
          </a:p>
        </p:txBody>
      </p:sp>
      <p:sp>
        <p:nvSpPr>
          <p:cNvPr id="2514" name="TextBox 2513">
            <a:extLst>
              <a:ext uri="{FF2B5EF4-FFF2-40B4-BE49-F238E27FC236}">
                <a16:creationId xmlns:a16="http://schemas.microsoft.com/office/drawing/2014/main" id="{9CC1DFED-0C13-B1FB-5FE1-87BBFFDCCF7A}"/>
              </a:ext>
            </a:extLst>
          </p:cNvPr>
          <p:cNvSpPr txBox="1"/>
          <p:nvPr/>
        </p:nvSpPr>
        <p:spPr>
          <a:xfrm>
            <a:off x="1913565" y="4772007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221</a:t>
            </a:r>
          </a:p>
        </p:txBody>
      </p:sp>
      <p:sp>
        <p:nvSpPr>
          <p:cNvPr id="2515" name="TextBox 2514">
            <a:extLst>
              <a:ext uri="{FF2B5EF4-FFF2-40B4-BE49-F238E27FC236}">
                <a16:creationId xmlns:a16="http://schemas.microsoft.com/office/drawing/2014/main" id="{62A80964-ECEB-331F-A41E-52DF10B35B8A}"/>
              </a:ext>
            </a:extLst>
          </p:cNvPr>
          <p:cNvSpPr txBox="1"/>
          <p:nvPr/>
        </p:nvSpPr>
        <p:spPr>
          <a:xfrm>
            <a:off x="3033703" y="4798631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222</a:t>
            </a:r>
          </a:p>
        </p:txBody>
      </p:sp>
      <p:sp>
        <p:nvSpPr>
          <p:cNvPr id="2516" name="TextBox 2515">
            <a:extLst>
              <a:ext uri="{FF2B5EF4-FFF2-40B4-BE49-F238E27FC236}">
                <a16:creationId xmlns:a16="http://schemas.microsoft.com/office/drawing/2014/main" id="{FB2A630D-44AB-23F1-1A59-E03237657413}"/>
              </a:ext>
            </a:extLst>
          </p:cNvPr>
          <p:cNvSpPr txBox="1"/>
          <p:nvPr/>
        </p:nvSpPr>
        <p:spPr>
          <a:xfrm>
            <a:off x="4063734" y="4798631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223</a:t>
            </a:r>
          </a:p>
        </p:txBody>
      </p:sp>
      <p:sp>
        <p:nvSpPr>
          <p:cNvPr id="2517" name="TextBox 2516">
            <a:extLst>
              <a:ext uri="{FF2B5EF4-FFF2-40B4-BE49-F238E27FC236}">
                <a16:creationId xmlns:a16="http://schemas.microsoft.com/office/drawing/2014/main" id="{D2D2DBFC-3604-8235-F9E1-0C82AF605583}"/>
              </a:ext>
            </a:extLst>
          </p:cNvPr>
          <p:cNvSpPr txBox="1"/>
          <p:nvPr/>
        </p:nvSpPr>
        <p:spPr>
          <a:xfrm>
            <a:off x="900447" y="5168501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230</a:t>
            </a:r>
          </a:p>
        </p:txBody>
      </p:sp>
      <p:sp>
        <p:nvSpPr>
          <p:cNvPr id="2518" name="TextBox 2517">
            <a:extLst>
              <a:ext uri="{FF2B5EF4-FFF2-40B4-BE49-F238E27FC236}">
                <a16:creationId xmlns:a16="http://schemas.microsoft.com/office/drawing/2014/main" id="{270AFD2A-3030-C687-7F63-759C6CA66FDF}"/>
              </a:ext>
            </a:extLst>
          </p:cNvPr>
          <p:cNvSpPr txBox="1"/>
          <p:nvPr/>
        </p:nvSpPr>
        <p:spPr>
          <a:xfrm>
            <a:off x="1930478" y="5168501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231</a:t>
            </a:r>
          </a:p>
        </p:txBody>
      </p:sp>
      <p:sp>
        <p:nvSpPr>
          <p:cNvPr id="2519" name="TextBox 2518">
            <a:extLst>
              <a:ext uri="{FF2B5EF4-FFF2-40B4-BE49-F238E27FC236}">
                <a16:creationId xmlns:a16="http://schemas.microsoft.com/office/drawing/2014/main" id="{AA9C2308-487B-D8F7-971C-96E97E7A683B}"/>
              </a:ext>
            </a:extLst>
          </p:cNvPr>
          <p:cNvSpPr txBox="1"/>
          <p:nvPr/>
        </p:nvSpPr>
        <p:spPr>
          <a:xfrm>
            <a:off x="3050616" y="5195125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232</a:t>
            </a:r>
          </a:p>
        </p:txBody>
      </p:sp>
      <p:sp>
        <p:nvSpPr>
          <p:cNvPr id="2520" name="TextBox 2519">
            <a:extLst>
              <a:ext uri="{FF2B5EF4-FFF2-40B4-BE49-F238E27FC236}">
                <a16:creationId xmlns:a16="http://schemas.microsoft.com/office/drawing/2014/main" id="{10B06A72-819C-5140-8184-25343D383A59}"/>
              </a:ext>
            </a:extLst>
          </p:cNvPr>
          <p:cNvSpPr txBox="1"/>
          <p:nvPr/>
        </p:nvSpPr>
        <p:spPr>
          <a:xfrm>
            <a:off x="4080647" y="5195125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233</a:t>
            </a:r>
          </a:p>
        </p:txBody>
      </p:sp>
      <p:sp>
        <p:nvSpPr>
          <p:cNvPr id="2521" name="TextBox 2520">
            <a:extLst>
              <a:ext uri="{FF2B5EF4-FFF2-40B4-BE49-F238E27FC236}">
                <a16:creationId xmlns:a16="http://schemas.microsoft.com/office/drawing/2014/main" id="{113A050F-FE95-FACF-B5F4-CC62BE219B9D}"/>
              </a:ext>
            </a:extLst>
          </p:cNvPr>
          <p:cNvSpPr txBox="1"/>
          <p:nvPr/>
        </p:nvSpPr>
        <p:spPr>
          <a:xfrm>
            <a:off x="1262738" y="4043131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(32)</a:t>
            </a:r>
          </a:p>
        </p:txBody>
      </p:sp>
      <p:sp>
        <p:nvSpPr>
          <p:cNvPr id="2522" name="TextBox 2521">
            <a:extLst>
              <a:ext uri="{FF2B5EF4-FFF2-40B4-BE49-F238E27FC236}">
                <a16:creationId xmlns:a16="http://schemas.microsoft.com/office/drawing/2014/main" id="{898B09BB-9034-44BC-974A-C3461EDB8191}"/>
              </a:ext>
            </a:extLst>
          </p:cNvPr>
          <p:cNvSpPr txBox="1"/>
          <p:nvPr/>
        </p:nvSpPr>
        <p:spPr>
          <a:xfrm>
            <a:off x="2246993" y="4043131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(33)</a:t>
            </a:r>
          </a:p>
        </p:txBody>
      </p:sp>
      <p:sp>
        <p:nvSpPr>
          <p:cNvPr id="2523" name="TextBox 2522">
            <a:extLst>
              <a:ext uri="{FF2B5EF4-FFF2-40B4-BE49-F238E27FC236}">
                <a16:creationId xmlns:a16="http://schemas.microsoft.com/office/drawing/2014/main" id="{EB076697-92C2-D974-707D-82AF80D543B9}"/>
              </a:ext>
            </a:extLst>
          </p:cNvPr>
          <p:cNvSpPr txBox="1"/>
          <p:nvPr/>
        </p:nvSpPr>
        <p:spPr>
          <a:xfrm>
            <a:off x="3382921" y="4043131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(34)</a:t>
            </a:r>
          </a:p>
        </p:txBody>
      </p:sp>
      <p:sp>
        <p:nvSpPr>
          <p:cNvPr id="2524" name="TextBox 2523">
            <a:extLst>
              <a:ext uri="{FF2B5EF4-FFF2-40B4-BE49-F238E27FC236}">
                <a16:creationId xmlns:a16="http://schemas.microsoft.com/office/drawing/2014/main" id="{5E706690-8835-BB7A-C17B-FB567BDEB536}"/>
              </a:ext>
            </a:extLst>
          </p:cNvPr>
          <p:cNvSpPr txBox="1"/>
          <p:nvPr/>
        </p:nvSpPr>
        <p:spPr>
          <a:xfrm>
            <a:off x="4428870" y="4043611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(35)</a:t>
            </a:r>
          </a:p>
        </p:txBody>
      </p:sp>
      <p:sp>
        <p:nvSpPr>
          <p:cNvPr id="2525" name="TextBox 2524">
            <a:extLst>
              <a:ext uri="{FF2B5EF4-FFF2-40B4-BE49-F238E27FC236}">
                <a16:creationId xmlns:a16="http://schemas.microsoft.com/office/drawing/2014/main" id="{5B64E3F1-DBDE-72F8-49C8-751A1CD7603D}"/>
              </a:ext>
            </a:extLst>
          </p:cNvPr>
          <p:cNvSpPr txBox="1"/>
          <p:nvPr/>
        </p:nvSpPr>
        <p:spPr>
          <a:xfrm>
            <a:off x="1231757" y="442045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(36)</a:t>
            </a:r>
          </a:p>
        </p:txBody>
      </p:sp>
      <p:sp>
        <p:nvSpPr>
          <p:cNvPr id="2526" name="TextBox 2525">
            <a:extLst>
              <a:ext uri="{FF2B5EF4-FFF2-40B4-BE49-F238E27FC236}">
                <a16:creationId xmlns:a16="http://schemas.microsoft.com/office/drawing/2014/main" id="{4E24890A-C013-89EA-A57D-320BA11B784D}"/>
              </a:ext>
            </a:extLst>
          </p:cNvPr>
          <p:cNvSpPr txBox="1"/>
          <p:nvPr/>
        </p:nvSpPr>
        <p:spPr>
          <a:xfrm>
            <a:off x="2216012" y="442045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(37)</a:t>
            </a:r>
          </a:p>
        </p:txBody>
      </p:sp>
      <p:sp>
        <p:nvSpPr>
          <p:cNvPr id="2527" name="TextBox 2526">
            <a:extLst>
              <a:ext uri="{FF2B5EF4-FFF2-40B4-BE49-F238E27FC236}">
                <a16:creationId xmlns:a16="http://schemas.microsoft.com/office/drawing/2014/main" id="{32368451-AE12-25D5-189A-35C4FFFA9059}"/>
              </a:ext>
            </a:extLst>
          </p:cNvPr>
          <p:cNvSpPr txBox="1"/>
          <p:nvPr/>
        </p:nvSpPr>
        <p:spPr>
          <a:xfrm>
            <a:off x="3351940" y="442045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(38)</a:t>
            </a:r>
          </a:p>
        </p:txBody>
      </p:sp>
      <p:sp>
        <p:nvSpPr>
          <p:cNvPr id="2528" name="TextBox 2527">
            <a:extLst>
              <a:ext uri="{FF2B5EF4-FFF2-40B4-BE49-F238E27FC236}">
                <a16:creationId xmlns:a16="http://schemas.microsoft.com/office/drawing/2014/main" id="{970A932A-DCF3-B3F3-37D9-9A4DB718427F}"/>
              </a:ext>
            </a:extLst>
          </p:cNvPr>
          <p:cNvSpPr txBox="1"/>
          <p:nvPr/>
        </p:nvSpPr>
        <p:spPr>
          <a:xfrm>
            <a:off x="4393034" y="4450966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(39)</a:t>
            </a:r>
          </a:p>
        </p:txBody>
      </p:sp>
      <p:sp>
        <p:nvSpPr>
          <p:cNvPr id="2529" name="TextBox 2528">
            <a:extLst>
              <a:ext uri="{FF2B5EF4-FFF2-40B4-BE49-F238E27FC236}">
                <a16:creationId xmlns:a16="http://schemas.microsoft.com/office/drawing/2014/main" id="{C8E7535C-28A7-41F3-D8C2-E64C91F78F5B}"/>
              </a:ext>
            </a:extLst>
          </p:cNvPr>
          <p:cNvSpPr txBox="1"/>
          <p:nvPr/>
        </p:nvSpPr>
        <p:spPr>
          <a:xfrm>
            <a:off x="1231757" y="4778864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(40)</a:t>
            </a:r>
          </a:p>
        </p:txBody>
      </p:sp>
      <p:sp>
        <p:nvSpPr>
          <p:cNvPr id="2530" name="TextBox 2529">
            <a:extLst>
              <a:ext uri="{FF2B5EF4-FFF2-40B4-BE49-F238E27FC236}">
                <a16:creationId xmlns:a16="http://schemas.microsoft.com/office/drawing/2014/main" id="{5EA6C21B-0953-7E71-37BB-C3E343FDE5D3}"/>
              </a:ext>
            </a:extLst>
          </p:cNvPr>
          <p:cNvSpPr txBox="1"/>
          <p:nvPr/>
        </p:nvSpPr>
        <p:spPr>
          <a:xfrm>
            <a:off x="2242865" y="4768248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(41)</a:t>
            </a:r>
          </a:p>
        </p:txBody>
      </p:sp>
      <p:sp>
        <p:nvSpPr>
          <p:cNvPr id="2531" name="TextBox 2530">
            <a:extLst>
              <a:ext uri="{FF2B5EF4-FFF2-40B4-BE49-F238E27FC236}">
                <a16:creationId xmlns:a16="http://schemas.microsoft.com/office/drawing/2014/main" id="{D62B7ED2-33E9-5A40-1EEF-51565E7CBE34}"/>
              </a:ext>
            </a:extLst>
          </p:cNvPr>
          <p:cNvSpPr txBox="1"/>
          <p:nvPr/>
        </p:nvSpPr>
        <p:spPr>
          <a:xfrm>
            <a:off x="3380076" y="4792932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(42)</a:t>
            </a:r>
          </a:p>
        </p:txBody>
      </p:sp>
      <p:sp>
        <p:nvSpPr>
          <p:cNvPr id="2532" name="TextBox 2531">
            <a:extLst>
              <a:ext uri="{FF2B5EF4-FFF2-40B4-BE49-F238E27FC236}">
                <a16:creationId xmlns:a16="http://schemas.microsoft.com/office/drawing/2014/main" id="{26E60071-F208-A04E-5544-8427DBF81679}"/>
              </a:ext>
            </a:extLst>
          </p:cNvPr>
          <p:cNvSpPr txBox="1"/>
          <p:nvPr/>
        </p:nvSpPr>
        <p:spPr>
          <a:xfrm>
            <a:off x="4393034" y="480938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(43)</a:t>
            </a:r>
          </a:p>
        </p:txBody>
      </p:sp>
      <p:sp>
        <p:nvSpPr>
          <p:cNvPr id="2533" name="TextBox 2532">
            <a:extLst>
              <a:ext uri="{FF2B5EF4-FFF2-40B4-BE49-F238E27FC236}">
                <a16:creationId xmlns:a16="http://schemas.microsoft.com/office/drawing/2014/main" id="{63588DB4-05F5-F644-31F6-ADD72FC65085}"/>
              </a:ext>
            </a:extLst>
          </p:cNvPr>
          <p:cNvSpPr txBox="1"/>
          <p:nvPr/>
        </p:nvSpPr>
        <p:spPr>
          <a:xfrm>
            <a:off x="1252859" y="5182569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(44)</a:t>
            </a:r>
          </a:p>
        </p:txBody>
      </p:sp>
      <p:sp>
        <p:nvSpPr>
          <p:cNvPr id="2534" name="TextBox 2533">
            <a:extLst>
              <a:ext uri="{FF2B5EF4-FFF2-40B4-BE49-F238E27FC236}">
                <a16:creationId xmlns:a16="http://schemas.microsoft.com/office/drawing/2014/main" id="{D1C2F85A-386B-D62F-2316-86C523C7D928}"/>
              </a:ext>
            </a:extLst>
          </p:cNvPr>
          <p:cNvSpPr txBox="1"/>
          <p:nvPr/>
        </p:nvSpPr>
        <p:spPr>
          <a:xfrm>
            <a:off x="2272284" y="5182569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(45)</a:t>
            </a:r>
          </a:p>
        </p:txBody>
      </p:sp>
      <p:sp>
        <p:nvSpPr>
          <p:cNvPr id="2535" name="TextBox 2534">
            <a:extLst>
              <a:ext uri="{FF2B5EF4-FFF2-40B4-BE49-F238E27FC236}">
                <a16:creationId xmlns:a16="http://schemas.microsoft.com/office/drawing/2014/main" id="{1F81CA28-C942-18BF-8EE7-AB544A289FC7}"/>
              </a:ext>
            </a:extLst>
          </p:cNvPr>
          <p:cNvSpPr txBox="1"/>
          <p:nvPr/>
        </p:nvSpPr>
        <p:spPr>
          <a:xfrm>
            <a:off x="3408212" y="5182569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(46)</a:t>
            </a:r>
          </a:p>
        </p:txBody>
      </p:sp>
      <p:sp>
        <p:nvSpPr>
          <p:cNvPr id="2536" name="TextBox 2535">
            <a:extLst>
              <a:ext uri="{FF2B5EF4-FFF2-40B4-BE49-F238E27FC236}">
                <a16:creationId xmlns:a16="http://schemas.microsoft.com/office/drawing/2014/main" id="{B0B94F1C-32F2-A137-E7C1-D10021466DA8}"/>
              </a:ext>
            </a:extLst>
          </p:cNvPr>
          <p:cNvSpPr txBox="1"/>
          <p:nvPr/>
        </p:nvSpPr>
        <p:spPr>
          <a:xfrm>
            <a:off x="4449306" y="5213085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(47)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DEA92F-425C-8986-5C52-D857DA8DE0BC}"/>
              </a:ext>
            </a:extLst>
          </p:cNvPr>
          <p:cNvSpPr txBox="1"/>
          <p:nvPr/>
        </p:nvSpPr>
        <p:spPr>
          <a:xfrm>
            <a:off x="5409815" y="4081712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25B973-E7FC-26CA-5AD3-6317EF3570CA}"/>
              </a:ext>
            </a:extLst>
          </p:cNvPr>
          <p:cNvSpPr txBox="1"/>
          <p:nvPr/>
        </p:nvSpPr>
        <p:spPr>
          <a:xfrm>
            <a:off x="6439846" y="4081712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6E15B1-8F1A-154C-CADD-B955AE58EA74}"/>
              </a:ext>
            </a:extLst>
          </p:cNvPr>
          <p:cNvSpPr txBox="1"/>
          <p:nvPr/>
        </p:nvSpPr>
        <p:spPr>
          <a:xfrm>
            <a:off x="7559984" y="4108336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9059F-5869-2F29-E70D-DA4DF5D00E48}"/>
              </a:ext>
            </a:extLst>
          </p:cNvPr>
          <p:cNvSpPr txBox="1"/>
          <p:nvPr/>
        </p:nvSpPr>
        <p:spPr>
          <a:xfrm>
            <a:off x="8590015" y="4108336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303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5D1963-6823-B3CF-BDFF-C7527412CF21}"/>
              </a:ext>
            </a:extLst>
          </p:cNvPr>
          <p:cNvSpPr txBox="1"/>
          <p:nvPr/>
        </p:nvSpPr>
        <p:spPr>
          <a:xfrm>
            <a:off x="5392901" y="4465295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B9852D-60C7-07F9-611E-B9616169134C}"/>
              </a:ext>
            </a:extLst>
          </p:cNvPr>
          <p:cNvSpPr txBox="1"/>
          <p:nvPr/>
        </p:nvSpPr>
        <p:spPr>
          <a:xfrm>
            <a:off x="6422932" y="4465295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42DEC-F908-0B50-6BF1-A7E29CCF6751}"/>
              </a:ext>
            </a:extLst>
          </p:cNvPr>
          <p:cNvSpPr txBox="1"/>
          <p:nvPr/>
        </p:nvSpPr>
        <p:spPr>
          <a:xfrm>
            <a:off x="7543070" y="4491919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312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43C4CA-5D25-5A7B-3051-8FFD1F9878AD}"/>
              </a:ext>
            </a:extLst>
          </p:cNvPr>
          <p:cNvSpPr txBox="1"/>
          <p:nvPr/>
        </p:nvSpPr>
        <p:spPr>
          <a:xfrm>
            <a:off x="8573101" y="4491919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B8FFDB-20E2-EDEE-E971-9B4315955FE5}"/>
              </a:ext>
            </a:extLst>
          </p:cNvPr>
          <p:cNvSpPr txBox="1"/>
          <p:nvPr/>
        </p:nvSpPr>
        <p:spPr>
          <a:xfrm>
            <a:off x="5392901" y="4817622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CB4ECF-A08A-846E-E4E7-1E751291FA89}"/>
              </a:ext>
            </a:extLst>
          </p:cNvPr>
          <p:cNvSpPr txBox="1"/>
          <p:nvPr/>
        </p:nvSpPr>
        <p:spPr>
          <a:xfrm>
            <a:off x="6422932" y="4817622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321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D832DB-A52C-3AFB-583E-EC625AB0E671}"/>
              </a:ext>
            </a:extLst>
          </p:cNvPr>
          <p:cNvSpPr txBox="1"/>
          <p:nvPr/>
        </p:nvSpPr>
        <p:spPr>
          <a:xfrm>
            <a:off x="7543070" y="4844246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322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B47CBB-DB49-42D7-518C-E07FC02ADCB9}"/>
              </a:ext>
            </a:extLst>
          </p:cNvPr>
          <p:cNvSpPr txBox="1"/>
          <p:nvPr/>
        </p:nvSpPr>
        <p:spPr>
          <a:xfrm>
            <a:off x="8573101" y="4844246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0DDD19-9B10-4157-EE71-08A94AB29BA0}"/>
              </a:ext>
            </a:extLst>
          </p:cNvPr>
          <p:cNvSpPr txBox="1"/>
          <p:nvPr/>
        </p:nvSpPr>
        <p:spPr>
          <a:xfrm>
            <a:off x="5409814" y="5214116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330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7643F7-4BC7-8B19-8E13-03F3365C8D06}"/>
              </a:ext>
            </a:extLst>
          </p:cNvPr>
          <p:cNvSpPr txBox="1"/>
          <p:nvPr/>
        </p:nvSpPr>
        <p:spPr>
          <a:xfrm>
            <a:off x="6439845" y="5214116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331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B3065A-85A8-BE16-D439-DE491F599381}"/>
              </a:ext>
            </a:extLst>
          </p:cNvPr>
          <p:cNvSpPr txBox="1"/>
          <p:nvPr/>
        </p:nvSpPr>
        <p:spPr>
          <a:xfrm>
            <a:off x="7559983" y="524074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101E0C-2B5E-11F1-71AC-AB52B330ADA7}"/>
              </a:ext>
            </a:extLst>
          </p:cNvPr>
          <p:cNvSpPr txBox="1"/>
          <p:nvPr/>
        </p:nvSpPr>
        <p:spPr>
          <a:xfrm>
            <a:off x="8590014" y="524074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333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6EFC68-8782-4008-A0F7-687EE8B4BDB9}"/>
              </a:ext>
            </a:extLst>
          </p:cNvPr>
          <p:cNvSpPr txBox="1"/>
          <p:nvPr/>
        </p:nvSpPr>
        <p:spPr>
          <a:xfrm>
            <a:off x="5772105" y="4088746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(32)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8D3861-A096-0033-C7EB-C0CC822575C8}"/>
              </a:ext>
            </a:extLst>
          </p:cNvPr>
          <p:cNvSpPr txBox="1"/>
          <p:nvPr/>
        </p:nvSpPr>
        <p:spPr>
          <a:xfrm>
            <a:off x="6756360" y="4088746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BC4FA0-AF83-B82E-D270-2AEEDA4D56EF}"/>
              </a:ext>
            </a:extLst>
          </p:cNvPr>
          <p:cNvSpPr txBox="1"/>
          <p:nvPr/>
        </p:nvSpPr>
        <p:spPr>
          <a:xfrm>
            <a:off x="7892288" y="4088746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(34)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67B483-3F6B-A810-E3B0-0369BBDBD615}"/>
              </a:ext>
            </a:extLst>
          </p:cNvPr>
          <p:cNvSpPr txBox="1"/>
          <p:nvPr/>
        </p:nvSpPr>
        <p:spPr>
          <a:xfrm>
            <a:off x="8938237" y="4089226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(35)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BB2998-70D8-8124-E35B-F55327D40321}"/>
              </a:ext>
            </a:extLst>
          </p:cNvPr>
          <p:cNvSpPr txBox="1"/>
          <p:nvPr/>
        </p:nvSpPr>
        <p:spPr>
          <a:xfrm>
            <a:off x="5741124" y="4466065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(36)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C877CD-424A-72CC-4C61-3BECB1B1ED5F}"/>
              </a:ext>
            </a:extLst>
          </p:cNvPr>
          <p:cNvSpPr txBox="1"/>
          <p:nvPr/>
        </p:nvSpPr>
        <p:spPr>
          <a:xfrm>
            <a:off x="6725379" y="4466065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(37)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F14BD5-60DA-1C51-BA23-03B1BB7FB714}"/>
              </a:ext>
            </a:extLst>
          </p:cNvPr>
          <p:cNvSpPr txBox="1"/>
          <p:nvPr/>
        </p:nvSpPr>
        <p:spPr>
          <a:xfrm>
            <a:off x="7861307" y="4466065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(38)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D4C296-BEF4-0576-957D-7F98F000EE90}"/>
              </a:ext>
            </a:extLst>
          </p:cNvPr>
          <p:cNvSpPr txBox="1"/>
          <p:nvPr/>
        </p:nvSpPr>
        <p:spPr>
          <a:xfrm>
            <a:off x="8902401" y="4496581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(39)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DBF6A3-F5C9-C1D9-16A1-AD1E36885FB7}"/>
              </a:ext>
            </a:extLst>
          </p:cNvPr>
          <p:cNvSpPr txBox="1"/>
          <p:nvPr/>
        </p:nvSpPr>
        <p:spPr>
          <a:xfrm>
            <a:off x="5741124" y="4824479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(40)</a:t>
            </a:r>
          </a:p>
        </p:txBody>
      </p:sp>
      <p:sp>
        <p:nvSpPr>
          <p:cNvPr id="2490" name="TextBox 2489">
            <a:extLst>
              <a:ext uri="{FF2B5EF4-FFF2-40B4-BE49-F238E27FC236}">
                <a16:creationId xmlns:a16="http://schemas.microsoft.com/office/drawing/2014/main" id="{62263A6E-D3E1-87AF-7DBE-DFB4BBD5D8A9}"/>
              </a:ext>
            </a:extLst>
          </p:cNvPr>
          <p:cNvSpPr txBox="1"/>
          <p:nvPr/>
        </p:nvSpPr>
        <p:spPr>
          <a:xfrm>
            <a:off x="6752232" y="4813863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(41)</a:t>
            </a:r>
          </a:p>
        </p:txBody>
      </p:sp>
      <p:sp>
        <p:nvSpPr>
          <p:cNvPr id="2491" name="TextBox 2490">
            <a:extLst>
              <a:ext uri="{FF2B5EF4-FFF2-40B4-BE49-F238E27FC236}">
                <a16:creationId xmlns:a16="http://schemas.microsoft.com/office/drawing/2014/main" id="{50A2A925-CC02-E5C8-A0B4-7C616BBAEC25}"/>
              </a:ext>
            </a:extLst>
          </p:cNvPr>
          <p:cNvSpPr txBox="1"/>
          <p:nvPr/>
        </p:nvSpPr>
        <p:spPr>
          <a:xfrm>
            <a:off x="7889443" y="4838547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(42)</a:t>
            </a:r>
          </a:p>
        </p:txBody>
      </p:sp>
      <p:sp>
        <p:nvSpPr>
          <p:cNvPr id="2492" name="TextBox 2491">
            <a:extLst>
              <a:ext uri="{FF2B5EF4-FFF2-40B4-BE49-F238E27FC236}">
                <a16:creationId xmlns:a16="http://schemas.microsoft.com/office/drawing/2014/main" id="{C395F9CB-2918-E3A9-5F8B-0E7932076BC4}"/>
              </a:ext>
            </a:extLst>
          </p:cNvPr>
          <p:cNvSpPr txBox="1"/>
          <p:nvPr/>
        </p:nvSpPr>
        <p:spPr>
          <a:xfrm>
            <a:off x="8902401" y="4854995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(43)</a:t>
            </a:r>
          </a:p>
        </p:txBody>
      </p:sp>
      <p:sp>
        <p:nvSpPr>
          <p:cNvPr id="2493" name="TextBox 2492">
            <a:extLst>
              <a:ext uri="{FF2B5EF4-FFF2-40B4-BE49-F238E27FC236}">
                <a16:creationId xmlns:a16="http://schemas.microsoft.com/office/drawing/2014/main" id="{594A0EBC-87C3-D1DA-2566-3F386460A7A9}"/>
              </a:ext>
            </a:extLst>
          </p:cNvPr>
          <p:cNvSpPr txBox="1"/>
          <p:nvPr/>
        </p:nvSpPr>
        <p:spPr>
          <a:xfrm>
            <a:off x="5762226" y="5228184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(44)</a:t>
            </a:r>
          </a:p>
        </p:txBody>
      </p:sp>
      <p:sp>
        <p:nvSpPr>
          <p:cNvPr id="2494" name="TextBox 2493">
            <a:extLst>
              <a:ext uri="{FF2B5EF4-FFF2-40B4-BE49-F238E27FC236}">
                <a16:creationId xmlns:a16="http://schemas.microsoft.com/office/drawing/2014/main" id="{E232F52A-756A-8642-26D1-954B6C17CB60}"/>
              </a:ext>
            </a:extLst>
          </p:cNvPr>
          <p:cNvSpPr txBox="1"/>
          <p:nvPr/>
        </p:nvSpPr>
        <p:spPr>
          <a:xfrm>
            <a:off x="6781651" y="5228184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(45)</a:t>
            </a:r>
          </a:p>
        </p:txBody>
      </p:sp>
      <p:sp>
        <p:nvSpPr>
          <p:cNvPr id="2495" name="TextBox 2494">
            <a:extLst>
              <a:ext uri="{FF2B5EF4-FFF2-40B4-BE49-F238E27FC236}">
                <a16:creationId xmlns:a16="http://schemas.microsoft.com/office/drawing/2014/main" id="{4061A486-0C2A-E042-164F-97CE47560A83}"/>
              </a:ext>
            </a:extLst>
          </p:cNvPr>
          <p:cNvSpPr txBox="1"/>
          <p:nvPr/>
        </p:nvSpPr>
        <p:spPr>
          <a:xfrm>
            <a:off x="7917579" y="5228184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(46)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21F21F-E2DC-8B54-D7F3-054FDC86E9B1}"/>
              </a:ext>
            </a:extLst>
          </p:cNvPr>
          <p:cNvSpPr txBox="1"/>
          <p:nvPr/>
        </p:nvSpPr>
        <p:spPr>
          <a:xfrm>
            <a:off x="8958673" y="525870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(47)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C01681-349B-517D-BEF7-F127A9B6C0D0}"/>
              </a:ext>
            </a:extLst>
          </p:cNvPr>
          <p:cNvSpPr txBox="1"/>
          <p:nvPr/>
        </p:nvSpPr>
        <p:spPr>
          <a:xfrm>
            <a:off x="869961" y="5786095"/>
            <a:ext cx="652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8D4FEB-542B-68E9-E051-17E08C4F2FB2}"/>
              </a:ext>
            </a:extLst>
          </p:cNvPr>
          <p:cNvSpPr txBox="1"/>
          <p:nvPr/>
        </p:nvSpPr>
        <p:spPr>
          <a:xfrm>
            <a:off x="1864822" y="5786095"/>
            <a:ext cx="652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1001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C90A7A-90E9-A3E2-2C98-C8CF1059152E}"/>
              </a:ext>
            </a:extLst>
          </p:cNvPr>
          <p:cNvSpPr txBox="1"/>
          <p:nvPr/>
        </p:nvSpPr>
        <p:spPr>
          <a:xfrm>
            <a:off x="2945989" y="5812719"/>
            <a:ext cx="72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1002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B518A5-9BB9-22D7-1204-285EC684E7F4}"/>
              </a:ext>
            </a:extLst>
          </p:cNvPr>
          <p:cNvSpPr txBox="1"/>
          <p:nvPr/>
        </p:nvSpPr>
        <p:spPr>
          <a:xfrm>
            <a:off x="4085379" y="5812719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1003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44A0D3-6198-13AC-C5CB-6F7B415FF270}"/>
              </a:ext>
            </a:extLst>
          </p:cNvPr>
          <p:cNvSpPr txBox="1"/>
          <p:nvPr/>
        </p:nvSpPr>
        <p:spPr>
          <a:xfrm>
            <a:off x="888265" y="6169678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5C9838-EA7F-DA07-80CD-CCB2A76C716A}"/>
              </a:ext>
            </a:extLst>
          </p:cNvPr>
          <p:cNvSpPr txBox="1"/>
          <p:nvPr/>
        </p:nvSpPr>
        <p:spPr>
          <a:xfrm>
            <a:off x="1844384" y="6169678"/>
            <a:ext cx="691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1011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AE3C51-4E05-61A2-401C-866A24935ED1}"/>
              </a:ext>
            </a:extLst>
          </p:cNvPr>
          <p:cNvSpPr txBox="1"/>
          <p:nvPr/>
        </p:nvSpPr>
        <p:spPr>
          <a:xfrm>
            <a:off x="2964522" y="6196302"/>
            <a:ext cx="691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1012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544460-83BD-F2FF-226D-C9DD903DA8AC}"/>
              </a:ext>
            </a:extLst>
          </p:cNvPr>
          <p:cNvSpPr txBox="1"/>
          <p:nvPr/>
        </p:nvSpPr>
        <p:spPr>
          <a:xfrm>
            <a:off x="4040329" y="6196302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1013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8856DE-28D4-B0B0-B072-DDF133B638DB}"/>
              </a:ext>
            </a:extLst>
          </p:cNvPr>
          <p:cNvSpPr txBox="1"/>
          <p:nvPr/>
        </p:nvSpPr>
        <p:spPr>
          <a:xfrm>
            <a:off x="1288571" y="5793129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(48)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9FDAEA6-7BE1-DE4D-3384-C747AC560DA9}"/>
              </a:ext>
            </a:extLst>
          </p:cNvPr>
          <p:cNvSpPr txBox="1"/>
          <p:nvPr/>
        </p:nvSpPr>
        <p:spPr>
          <a:xfrm>
            <a:off x="2265792" y="5793129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(49)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86717D-1271-DAE8-E940-3236A4514E77}"/>
              </a:ext>
            </a:extLst>
          </p:cNvPr>
          <p:cNvSpPr txBox="1"/>
          <p:nvPr/>
        </p:nvSpPr>
        <p:spPr>
          <a:xfrm>
            <a:off x="3401720" y="5800163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(50)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B537AA-D46C-24B2-7ACC-75744BF173B7}"/>
              </a:ext>
            </a:extLst>
          </p:cNvPr>
          <p:cNvSpPr txBox="1"/>
          <p:nvPr/>
        </p:nvSpPr>
        <p:spPr>
          <a:xfrm>
            <a:off x="4454703" y="5800643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(51)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DF69DD-C1D1-FA6C-C56C-29DBEE5B1F8E}"/>
              </a:ext>
            </a:extLst>
          </p:cNvPr>
          <p:cNvSpPr txBox="1"/>
          <p:nvPr/>
        </p:nvSpPr>
        <p:spPr>
          <a:xfrm>
            <a:off x="1264624" y="6170448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(52)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974899C-FB6A-DC72-D8F6-2BF2020EE322}"/>
              </a:ext>
            </a:extLst>
          </p:cNvPr>
          <p:cNvSpPr txBox="1"/>
          <p:nvPr/>
        </p:nvSpPr>
        <p:spPr>
          <a:xfrm>
            <a:off x="2220743" y="6170448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(53)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6EB53E-35CD-0FDB-018A-5C12B61E116C}"/>
              </a:ext>
            </a:extLst>
          </p:cNvPr>
          <p:cNvSpPr txBox="1"/>
          <p:nvPr/>
        </p:nvSpPr>
        <p:spPr>
          <a:xfrm>
            <a:off x="3384807" y="6170448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(54)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099A7BC-5516-6A22-F6B6-5EC99CD83E78}"/>
              </a:ext>
            </a:extLst>
          </p:cNvPr>
          <p:cNvSpPr txBox="1"/>
          <p:nvPr/>
        </p:nvSpPr>
        <p:spPr>
          <a:xfrm>
            <a:off x="4397765" y="6200964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(55)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64E042B-BFEF-D67C-D79E-1E4F42C3D3F9}"/>
              </a:ext>
            </a:extLst>
          </p:cNvPr>
          <p:cNvSpPr/>
          <p:nvPr/>
        </p:nvSpPr>
        <p:spPr>
          <a:xfrm rot="21371606">
            <a:off x="1265930" y="6491470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746FA41-BFE7-D5DD-9C0F-DA4BA12907D5}"/>
              </a:ext>
            </a:extLst>
          </p:cNvPr>
          <p:cNvSpPr/>
          <p:nvPr/>
        </p:nvSpPr>
        <p:spPr>
          <a:xfrm rot="21371606">
            <a:off x="1263631" y="6656758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125D2DB-9346-F4A8-4252-9E5ECD74502A}"/>
              </a:ext>
            </a:extLst>
          </p:cNvPr>
          <p:cNvSpPr/>
          <p:nvPr/>
        </p:nvSpPr>
        <p:spPr>
          <a:xfrm rot="21371606">
            <a:off x="2234265" y="6503190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46C9CA9-23BB-56EC-CB4D-2A5E8151E8F9}"/>
              </a:ext>
            </a:extLst>
          </p:cNvPr>
          <p:cNvSpPr/>
          <p:nvPr/>
        </p:nvSpPr>
        <p:spPr>
          <a:xfrm rot="21371606">
            <a:off x="2231966" y="6668478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86CED6C-6253-1E68-0B8F-5004D14682E0}"/>
              </a:ext>
            </a:extLst>
          </p:cNvPr>
          <p:cNvSpPr/>
          <p:nvPr/>
        </p:nvSpPr>
        <p:spPr>
          <a:xfrm rot="21371606">
            <a:off x="3387804" y="6517258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C0F322-2E67-4CBE-175F-6FB556AEABC2}"/>
              </a:ext>
            </a:extLst>
          </p:cNvPr>
          <p:cNvSpPr/>
          <p:nvPr/>
        </p:nvSpPr>
        <p:spPr>
          <a:xfrm rot="21371606">
            <a:off x="3385505" y="6682546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29CC327-8873-9637-1BDE-8FCFC7938D43}"/>
              </a:ext>
            </a:extLst>
          </p:cNvPr>
          <p:cNvSpPr/>
          <p:nvPr/>
        </p:nvSpPr>
        <p:spPr>
          <a:xfrm rot="21371606">
            <a:off x="4356139" y="6528978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F69F84F-A49F-1006-B585-0D594962C8CA}"/>
              </a:ext>
            </a:extLst>
          </p:cNvPr>
          <p:cNvSpPr/>
          <p:nvPr/>
        </p:nvSpPr>
        <p:spPr>
          <a:xfrm rot="21371606">
            <a:off x="4353840" y="6694266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8" name="TextBox 2497">
            <a:extLst>
              <a:ext uri="{FF2B5EF4-FFF2-40B4-BE49-F238E27FC236}">
                <a16:creationId xmlns:a16="http://schemas.microsoft.com/office/drawing/2014/main" id="{2A7CD28A-F7B3-8DF0-E73B-360AFB3EC97A}"/>
              </a:ext>
            </a:extLst>
          </p:cNvPr>
          <p:cNvSpPr txBox="1"/>
          <p:nvPr/>
        </p:nvSpPr>
        <p:spPr>
          <a:xfrm>
            <a:off x="764214" y="1121063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499" name="TextBox 2498">
            <a:extLst>
              <a:ext uri="{FF2B5EF4-FFF2-40B4-BE49-F238E27FC236}">
                <a16:creationId xmlns:a16="http://schemas.microsoft.com/office/drawing/2014/main" id="{9A394CE2-DC2C-534B-6991-C06B313D93A5}"/>
              </a:ext>
            </a:extLst>
          </p:cNvPr>
          <p:cNvSpPr txBox="1"/>
          <p:nvPr/>
        </p:nvSpPr>
        <p:spPr>
          <a:xfrm>
            <a:off x="1817664" y="1118449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500" name="TextBox 2499">
            <a:extLst>
              <a:ext uri="{FF2B5EF4-FFF2-40B4-BE49-F238E27FC236}">
                <a16:creationId xmlns:a16="http://schemas.microsoft.com/office/drawing/2014/main" id="{707A6722-679C-5292-99A4-AC4A1407BC66}"/>
              </a:ext>
            </a:extLst>
          </p:cNvPr>
          <p:cNvSpPr txBox="1"/>
          <p:nvPr/>
        </p:nvSpPr>
        <p:spPr>
          <a:xfrm>
            <a:off x="2921057" y="1140415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502" name="TextBox 2501">
            <a:extLst>
              <a:ext uri="{FF2B5EF4-FFF2-40B4-BE49-F238E27FC236}">
                <a16:creationId xmlns:a16="http://schemas.microsoft.com/office/drawing/2014/main" id="{F5B6BE85-5AA0-537F-2D76-056021FEF972}"/>
              </a:ext>
            </a:extLst>
          </p:cNvPr>
          <p:cNvSpPr txBox="1"/>
          <p:nvPr/>
        </p:nvSpPr>
        <p:spPr>
          <a:xfrm>
            <a:off x="3941130" y="1138681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055" name="TextBox 2054">
            <a:extLst>
              <a:ext uri="{FF2B5EF4-FFF2-40B4-BE49-F238E27FC236}">
                <a16:creationId xmlns:a16="http://schemas.microsoft.com/office/drawing/2014/main" id="{12B39B74-719E-1618-86E9-C85676A63576}"/>
              </a:ext>
            </a:extLst>
          </p:cNvPr>
          <p:cNvSpPr txBox="1"/>
          <p:nvPr/>
        </p:nvSpPr>
        <p:spPr>
          <a:xfrm>
            <a:off x="626713" y="112717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056" name="TextBox 2055">
            <a:extLst>
              <a:ext uri="{FF2B5EF4-FFF2-40B4-BE49-F238E27FC236}">
                <a16:creationId xmlns:a16="http://schemas.microsoft.com/office/drawing/2014/main" id="{4FDC2F06-657B-203A-87F7-AD3514A1E661}"/>
              </a:ext>
            </a:extLst>
          </p:cNvPr>
          <p:cNvSpPr txBox="1"/>
          <p:nvPr/>
        </p:nvSpPr>
        <p:spPr>
          <a:xfrm>
            <a:off x="1680163" y="1124556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057" name="TextBox 2056">
            <a:extLst>
              <a:ext uri="{FF2B5EF4-FFF2-40B4-BE49-F238E27FC236}">
                <a16:creationId xmlns:a16="http://schemas.microsoft.com/office/drawing/2014/main" id="{076435A0-B1F6-CF87-112D-6E00997E9BE7}"/>
              </a:ext>
            </a:extLst>
          </p:cNvPr>
          <p:cNvSpPr txBox="1"/>
          <p:nvPr/>
        </p:nvSpPr>
        <p:spPr>
          <a:xfrm>
            <a:off x="2783556" y="1146522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058" name="TextBox 2057">
            <a:extLst>
              <a:ext uri="{FF2B5EF4-FFF2-40B4-BE49-F238E27FC236}">
                <a16:creationId xmlns:a16="http://schemas.microsoft.com/office/drawing/2014/main" id="{1F00BBF9-1942-EAB3-6EB4-564DC6D0FAE3}"/>
              </a:ext>
            </a:extLst>
          </p:cNvPr>
          <p:cNvSpPr txBox="1"/>
          <p:nvPr/>
        </p:nvSpPr>
        <p:spPr>
          <a:xfrm>
            <a:off x="3803629" y="1144788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063" name="TextBox 2062">
            <a:extLst>
              <a:ext uri="{FF2B5EF4-FFF2-40B4-BE49-F238E27FC236}">
                <a16:creationId xmlns:a16="http://schemas.microsoft.com/office/drawing/2014/main" id="{A22F2C8C-9F03-A693-0EA0-7CE024868A11}"/>
              </a:ext>
            </a:extLst>
          </p:cNvPr>
          <p:cNvSpPr txBox="1"/>
          <p:nvPr/>
        </p:nvSpPr>
        <p:spPr>
          <a:xfrm>
            <a:off x="789756" y="1865882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064" name="TextBox 2063">
            <a:extLst>
              <a:ext uri="{FF2B5EF4-FFF2-40B4-BE49-F238E27FC236}">
                <a16:creationId xmlns:a16="http://schemas.microsoft.com/office/drawing/2014/main" id="{D2ECC0EF-142B-B18C-A478-5B0101A1AD8E}"/>
              </a:ext>
            </a:extLst>
          </p:cNvPr>
          <p:cNvSpPr txBox="1"/>
          <p:nvPr/>
        </p:nvSpPr>
        <p:spPr>
          <a:xfrm>
            <a:off x="1843206" y="1863268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065" name="TextBox 2064">
            <a:extLst>
              <a:ext uri="{FF2B5EF4-FFF2-40B4-BE49-F238E27FC236}">
                <a16:creationId xmlns:a16="http://schemas.microsoft.com/office/drawing/2014/main" id="{820C95C9-0ECB-0CE7-2FF2-05FC17802D53}"/>
              </a:ext>
            </a:extLst>
          </p:cNvPr>
          <p:cNvSpPr txBox="1"/>
          <p:nvPr/>
        </p:nvSpPr>
        <p:spPr>
          <a:xfrm>
            <a:off x="2946599" y="1885234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066" name="TextBox 2065">
            <a:extLst>
              <a:ext uri="{FF2B5EF4-FFF2-40B4-BE49-F238E27FC236}">
                <a16:creationId xmlns:a16="http://schemas.microsoft.com/office/drawing/2014/main" id="{BBA7A66F-F0E9-51BD-0E25-4682EA519D07}"/>
              </a:ext>
            </a:extLst>
          </p:cNvPr>
          <p:cNvSpPr txBox="1"/>
          <p:nvPr/>
        </p:nvSpPr>
        <p:spPr>
          <a:xfrm>
            <a:off x="3966672" y="188350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067" name="TextBox 2066">
            <a:extLst>
              <a:ext uri="{FF2B5EF4-FFF2-40B4-BE49-F238E27FC236}">
                <a16:creationId xmlns:a16="http://schemas.microsoft.com/office/drawing/2014/main" id="{61DEC572-CBF7-91C5-8E87-5A4C950A6F53}"/>
              </a:ext>
            </a:extLst>
          </p:cNvPr>
          <p:cNvSpPr txBox="1"/>
          <p:nvPr/>
        </p:nvSpPr>
        <p:spPr>
          <a:xfrm>
            <a:off x="722479" y="2612167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068" name="TextBox 2067">
            <a:extLst>
              <a:ext uri="{FF2B5EF4-FFF2-40B4-BE49-F238E27FC236}">
                <a16:creationId xmlns:a16="http://schemas.microsoft.com/office/drawing/2014/main" id="{57894F5F-8E14-A9F1-DCED-153FE0F91EFD}"/>
              </a:ext>
            </a:extLst>
          </p:cNvPr>
          <p:cNvSpPr txBox="1"/>
          <p:nvPr/>
        </p:nvSpPr>
        <p:spPr>
          <a:xfrm>
            <a:off x="1775929" y="2609553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069" name="TextBox 2068">
            <a:extLst>
              <a:ext uri="{FF2B5EF4-FFF2-40B4-BE49-F238E27FC236}">
                <a16:creationId xmlns:a16="http://schemas.microsoft.com/office/drawing/2014/main" id="{3C684EDF-7E1B-C768-3881-429D769CC5F1}"/>
              </a:ext>
            </a:extLst>
          </p:cNvPr>
          <p:cNvSpPr txBox="1"/>
          <p:nvPr/>
        </p:nvSpPr>
        <p:spPr>
          <a:xfrm>
            <a:off x="2879322" y="2631519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070" name="TextBox 2069">
            <a:extLst>
              <a:ext uri="{FF2B5EF4-FFF2-40B4-BE49-F238E27FC236}">
                <a16:creationId xmlns:a16="http://schemas.microsoft.com/office/drawing/2014/main" id="{8465FC2A-B2C1-3579-7332-F8BF720DD783}"/>
              </a:ext>
            </a:extLst>
          </p:cNvPr>
          <p:cNvSpPr txBox="1"/>
          <p:nvPr/>
        </p:nvSpPr>
        <p:spPr>
          <a:xfrm>
            <a:off x="3899395" y="2629785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071" name="TextBox 2070">
            <a:extLst>
              <a:ext uri="{FF2B5EF4-FFF2-40B4-BE49-F238E27FC236}">
                <a16:creationId xmlns:a16="http://schemas.microsoft.com/office/drawing/2014/main" id="{746EFE25-5053-42EC-03DE-C0A7C685463C}"/>
              </a:ext>
            </a:extLst>
          </p:cNvPr>
          <p:cNvSpPr txBox="1"/>
          <p:nvPr/>
        </p:nvSpPr>
        <p:spPr>
          <a:xfrm>
            <a:off x="722479" y="3377763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072" name="TextBox 2071">
            <a:extLst>
              <a:ext uri="{FF2B5EF4-FFF2-40B4-BE49-F238E27FC236}">
                <a16:creationId xmlns:a16="http://schemas.microsoft.com/office/drawing/2014/main" id="{86C4DE87-16F8-EA47-E81F-295F0EA905A3}"/>
              </a:ext>
            </a:extLst>
          </p:cNvPr>
          <p:cNvSpPr txBox="1"/>
          <p:nvPr/>
        </p:nvSpPr>
        <p:spPr>
          <a:xfrm>
            <a:off x="1775929" y="3375149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073" name="TextBox 2072">
            <a:extLst>
              <a:ext uri="{FF2B5EF4-FFF2-40B4-BE49-F238E27FC236}">
                <a16:creationId xmlns:a16="http://schemas.microsoft.com/office/drawing/2014/main" id="{A17C69A4-C5F0-766A-F492-19DDB601825F}"/>
              </a:ext>
            </a:extLst>
          </p:cNvPr>
          <p:cNvSpPr txBox="1"/>
          <p:nvPr/>
        </p:nvSpPr>
        <p:spPr>
          <a:xfrm>
            <a:off x="2879322" y="3397115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074" name="TextBox 2073">
            <a:extLst>
              <a:ext uri="{FF2B5EF4-FFF2-40B4-BE49-F238E27FC236}">
                <a16:creationId xmlns:a16="http://schemas.microsoft.com/office/drawing/2014/main" id="{B3B78BC1-440A-BA6D-FC97-173915357646}"/>
              </a:ext>
            </a:extLst>
          </p:cNvPr>
          <p:cNvSpPr txBox="1"/>
          <p:nvPr/>
        </p:nvSpPr>
        <p:spPr>
          <a:xfrm>
            <a:off x="3899395" y="3395381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pic>
        <p:nvPicPr>
          <p:cNvPr id="2075" name="Picture 2074">
            <a:extLst>
              <a:ext uri="{FF2B5EF4-FFF2-40B4-BE49-F238E27FC236}">
                <a16:creationId xmlns:a16="http://schemas.microsoft.com/office/drawing/2014/main" id="{3ECB2E2D-377B-C4F6-2965-975D696A9B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6" y="67208"/>
            <a:ext cx="725875" cy="72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2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3" grpId="0"/>
      <p:bldP spid="2077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87" grpId="0"/>
      <p:bldP spid="88" grpId="0"/>
      <p:bldP spid="89" grpId="0"/>
      <p:bldP spid="2335" grpId="0"/>
      <p:bldP spid="96" grpId="0"/>
      <p:bldP spid="97" grpId="0"/>
      <p:bldP spid="98" grpId="0"/>
      <p:bldP spid="99" grpId="0"/>
      <p:bldP spid="100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2453" grpId="0"/>
      <p:bldP spid="2458" grpId="0"/>
      <p:bldP spid="2459" grpId="0"/>
      <p:bldP spid="2460" grpId="0"/>
      <p:bldP spid="2461" grpId="0"/>
      <p:bldP spid="2462" grpId="0"/>
      <p:bldP spid="2463" grpId="0"/>
      <p:bldP spid="2464" grpId="0"/>
      <p:bldP spid="2465" grpId="0"/>
      <p:bldP spid="2466" grpId="0"/>
      <p:bldP spid="2467" grpId="0"/>
      <p:bldP spid="2468" grpId="0"/>
      <p:bldP spid="2469" grpId="0"/>
      <p:bldP spid="2470" grpId="0"/>
      <p:bldP spid="2471" grpId="0"/>
      <p:bldP spid="2472" grpId="0"/>
      <p:bldP spid="2473" grpId="0"/>
      <p:bldP spid="2474" grpId="0"/>
      <p:bldP spid="2475" grpId="0"/>
      <p:bldP spid="2476" grpId="0"/>
      <p:bldP spid="2477" grpId="0"/>
      <p:bldP spid="2478" grpId="0"/>
      <p:bldP spid="2479" grpId="0"/>
      <p:bldP spid="2480" grpId="0"/>
      <p:bldP spid="2481" grpId="0"/>
      <p:bldP spid="2482" grpId="0"/>
      <p:bldP spid="2483" grpId="0"/>
      <p:bldP spid="2484" grpId="0"/>
      <p:bldP spid="2485" grpId="0"/>
      <p:bldP spid="2486" grpId="0"/>
      <p:bldP spid="2487" grpId="0"/>
      <p:bldP spid="2488" grpId="0"/>
      <p:bldP spid="2501" grpId="0"/>
      <p:bldP spid="2506" grpId="0"/>
      <p:bldP spid="2507" grpId="0"/>
      <p:bldP spid="2508" grpId="0"/>
      <p:bldP spid="2509" grpId="0"/>
      <p:bldP spid="2510" grpId="0"/>
      <p:bldP spid="2511" grpId="0"/>
      <p:bldP spid="2512" grpId="0"/>
      <p:bldP spid="2513" grpId="0"/>
      <p:bldP spid="2514" grpId="0"/>
      <p:bldP spid="2515" grpId="0"/>
      <p:bldP spid="2516" grpId="0"/>
      <p:bldP spid="2517" grpId="0"/>
      <p:bldP spid="2518" grpId="0"/>
      <p:bldP spid="2519" grpId="0"/>
      <p:bldP spid="2520" grpId="0"/>
      <p:bldP spid="2521" grpId="0"/>
      <p:bldP spid="2522" grpId="0"/>
      <p:bldP spid="2523" grpId="0"/>
      <p:bldP spid="2524" grpId="0"/>
      <p:bldP spid="2525" grpId="0"/>
      <p:bldP spid="2526" grpId="0"/>
      <p:bldP spid="2527" grpId="0"/>
      <p:bldP spid="2528" grpId="0"/>
      <p:bldP spid="2529" grpId="0"/>
      <p:bldP spid="2530" grpId="0"/>
      <p:bldP spid="2531" grpId="0"/>
      <p:bldP spid="2532" grpId="0"/>
      <p:bldP spid="2533" grpId="0"/>
      <p:bldP spid="2534" grpId="0"/>
      <p:bldP spid="2535" grpId="0"/>
      <p:bldP spid="2536" grpId="0"/>
      <p:bldP spid="3" grpId="0"/>
      <p:bldP spid="4" grpId="0"/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0" grpId="0"/>
      <p:bldP spid="31" grpId="0"/>
      <p:bldP spid="2490" grpId="0"/>
      <p:bldP spid="2491" grpId="0"/>
      <p:bldP spid="2492" grpId="0"/>
      <p:bldP spid="2493" grpId="0"/>
      <p:bldP spid="2494" grpId="0"/>
      <p:bldP spid="2495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2498" grpId="0"/>
      <p:bldP spid="2499" grpId="0"/>
      <p:bldP spid="2500" grpId="0"/>
      <p:bldP spid="2502" grpId="0"/>
      <p:bldP spid="2055" grpId="0"/>
      <p:bldP spid="2056" grpId="0"/>
      <p:bldP spid="2057" grpId="0"/>
      <p:bldP spid="2058" grpId="0"/>
      <p:bldP spid="2063" grpId="0"/>
      <p:bldP spid="2064" grpId="0"/>
      <p:bldP spid="2065" grpId="0"/>
      <p:bldP spid="2066" grpId="0"/>
      <p:bldP spid="2067" grpId="0"/>
      <p:bldP spid="2068" grpId="0"/>
      <p:bldP spid="2069" grpId="0"/>
      <p:bldP spid="2070" grpId="0"/>
      <p:bldP spid="2071" grpId="0"/>
      <p:bldP spid="2072" grpId="0"/>
      <p:bldP spid="2073" grpId="0"/>
      <p:bldP spid="207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158DB-9248-8955-5A07-37BEA5668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4C980A2-58B7-E0B5-83A9-EC4B61075973}"/>
              </a:ext>
            </a:extLst>
          </p:cNvPr>
          <p:cNvSpPr txBox="1"/>
          <p:nvPr/>
        </p:nvSpPr>
        <p:spPr>
          <a:xfrm>
            <a:off x="2176208" y="186786"/>
            <a:ext cx="9299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Hexadecimal - Base 16 (0, 1, 2, 3, 4, 5, 6, 7, 8, 9, A, B, C, D, E, F)</a:t>
            </a:r>
          </a:p>
        </p:txBody>
      </p:sp>
      <p:pic>
        <p:nvPicPr>
          <p:cNvPr id="2075" name="Picture 2074">
            <a:extLst>
              <a:ext uri="{FF2B5EF4-FFF2-40B4-BE49-F238E27FC236}">
                <a16:creationId xmlns:a16="http://schemas.microsoft.com/office/drawing/2014/main" id="{E79E1355-C965-FD5D-198F-EF850564A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6" y="67208"/>
            <a:ext cx="725875" cy="72587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9B21ED18-3B8A-0ED3-D33F-2ADF1BCC28DF}"/>
              </a:ext>
            </a:extLst>
          </p:cNvPr>
          <p:cNvSpPr txBox="1"/>
          <p:nvPr/>
        </p:nvSpPr>
        <p:spPr>
          <a:xfrm>
            <a:off x="255545" y="1535046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pic>
        <p:nvPicPr>
          <p:cNvPr id="58" name="Picture 57" descr="Apple PNGs for Free Download">
            <a:extLst>
              <a:ext uri="{FF2B5EF4-FFF2-40B4-BE49-F238E27FC236}">
                <a16:creationId xmlns:a16="http://schemas.microsoft.com/office/drawing/2014/main" id="{4876F783-249A-A88B-9B37-34733B566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50" y="112046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C91CF6ED-DD17-F3D4-A882-F82C84D46DF8}"/>
              </a:ext>
            </a:extLst>
          </p:cNvPr>
          <p:cNvSpPr txBox="1"/>
          <p:nvPr/>
        </p:nvSpPr>
        <p:spPr>
          <a:xfrm>
            <a:off x="944458" y="1535046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</a:t>
            </a:r>
          </a:p>
        </p:txBody>
      </p:sp>
      <p:pic>
        <p:nvPicPr>
          <p:cNvPr id="2048" name="Picture 2047" descr="Apple PNGs for Free Download">
            <a:extLst>
              <a:ext uri="{FF2B5EF4-FFF2-40B4-BE49-F238E27FC236}">
                <a16:creationId xmlns:a16="http://schemas.microsoft.com/office/drawing/2014/main" id="{1155196C-5FF9-36F8-9479-EA9E2EABE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371" y="112046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TextBox 2049">
            <a:extLst>
              <a:ext uri="{FF2B5EF4-FFF2-40B4-BE49-F238E27FC236}">
                <a16:creationId xmlns:a16="http://schemas.microsoft.com/office/drawing/2014/main" id="{F05373EB-91F0-D858-53EA-F11C5761D4BA}"/>
              </a:ext>
            </a:extLst>
          </p:cNvPr>
          <p:cNvSpPr txBox="1"/>
          <p:nvPr/>
        </p:nvSpPr>
        <p:spPr>
          <a:xfrm>
            <a:off x="1723479" y="1535046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</a:t>
            </a:r>
          </a:p>
        </p:txBody>
      </p:sp>
      <p:pic>
        <p:nvPicPr>
          <p:cNvPr id="2051" name="Picture 2050" descr="Apple PNGs for Free Download">
            <a:extLst>
              <a:ext uri="{FF2B5EF4-FFF2-40B4-BE49-F238E27FC236}">
                <a16:creationId xmlns:a16="http://schemas.microsoft.com/office/drawing/2014/main" id="{0DE5EB7D-96F0-6DFF-3169-35173EEA1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208" y="112046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3" name="TextBox 2052">
            <a:extLst>
              <a:ext uri="{FF2B5EF4-FFF2-40B4-BE49-F238E27FC236}">
                <a16:creationId xmlns:a16="http://schemas.microsoft.com/office/drawing/2014/main" id="{D769573C-12A6-9781-541C-97DDA707D605}"/>
              </a:ext>
            </a:extLst>
          </p:cNvPr>
          <p:cNvSpPr txBox="1"/>
          <p:nvPr/>
        </p:nvSpPr>
        <p:spPr>
          <a:xfrm>
            <a:off x="2431316" y="1535046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</a:t>
            </a:r>
          </a:p>
        </p:txBody>
      </p:sp>
      <p:pic>
        <p:nvPicPr>
          <p:cNvPr id="2054" name="Picture 2053" descr="Apple PNGs for Free Download">
            <a:extLst>
              <a:ext uri="{FF2B5EF4-FFF2-40B4-BE49-F238E27FC236}">
                <a16:creationId xmlns:a16="http://schemas.microsoft.com/office/drawing/2014/main" id="{6DFA430D-1208-55C8-6A2A-67BE55D6B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229" y="112046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TextBox 2058">
            <a:extLst>
              <a:ext uri="{FF2B5EF4-FFF2-40B4-BE49-F238E27FC236}">
                <a16:creationId xmlns:a16="http://schemas.microsoft.com/office/drawing/2014/main" id="{206B0E6E-B531-FA15-918B-5A618B3ADF56}"/>
              </a:ext>
            </a:extLst>
          </p:cNvPr>
          <p:cNvSpPr txBox="1"/>
          <p:nvPr/>
        </p:nvSpPr>
        <p:spPr>
          <a:xfrm>
            <a:off x="3210337" y="1535046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4</a:t>
            </a:r>
          </a:p>
        </p:txBody>
      </p:sp>
      <p:pic>
        <p:nvPicPr>
          <p:cNvPr id="2060" name="Picture 2059" descr="Apple PNGs for Free Download">
            <a:extLst>
              <a:ext uri="{FF2B5EF4-FFF2-40B4-BE49-F238E27FC236}">
                <a16:creationId xmlns:a16="http://schemas.microsoft.com/office/drawing/2014/main" id="{405435A8-6876-B99A-F3B0-50BA1C303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249" y="112046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TextBox 2060">
            <a:extLst>
              <a:ext uri="{FF2B5EF4-FFF2-40B4-BE49-F238E27FC236}">
                <a16:creationId xmlns:a16="http://schemas.microsoft.com/office/drawing/2014/main" id="{5261C2D7-4121-B889-0F75-CD1F30D45B5F}"/>
              </a:ext>
            </a:extLst>
          </p:cNvPr>
          <p:cNvSpPr txBox="1"/>
          <p:nvPr/>
        </p:nvSpPr>
        <p:spPr>
          <a:xfrm>
            <a:off x="3989357" y="1535046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5</a:t>
            </a:r>
          </a:p>
        </p:txBody>
      </p:sp>
      <p:pic>
        <p:nvPicPr>
          <p:cNvPr id="2062" name="Picture 2061" descr="Apple PNGs for Free Download">
            <a:extLst>
              <a:ext uri="{FF2B5EF4-FFF2-40B4-BE49-F238E27FC236}">
                <a16:creationId xmlns:a16="http://schemas.microsoft.com/office/drawing/2014/main" id="{444B8800-A351-996F-54B7-9AC520D34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270" y="112046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6" name="TextBox 2075">
            <a:extLst>
              <a:ext uri="{FF2B5EF4-FFF2-40B4-BE49-F238E27FC236}">
                <a16:creationId xmlns:a16="http://schemas.microsoft.com/office/drawing/2014/main" id="{92A8D8B6-0F07-322E-2651-EBDDAC2A692C}"/>
              </a:ext>
            </a:extLst>
          </p:cNvPr>
          <p:cNvSpPr txBox="1"/>
          <p:nvPr/>
        </p:nvSpPr>
        <p:spPr>
          <a:xfrm>
            <a:off x="4768378" y="1535046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6</a:t>
            </a:r>
          </a:p>
        </p:txBody>
      </p:sp>
      <p:pic>
        <p:nvPicPr>
          <p:cNvPr id="2078" name="Picture 2077" descr="Apple PNGs for Free Download">
            <a:extLst>
              <a:ext uri="{FF2B5EF4-FFF2-40B4-BE49-F238E27FC236}">
                <a16:creationId xmlns:a16="http://schemas.microsoft.com/office/drawing/2014/main" id="{E73FB4F2-B892-9A99-4C57-E28250A77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107" y="112046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9" name="TextBox 2078">
            <a:extLst>
              <a:ext uri="{FF2B5EF4-FFF2-40B4-BE49-F238E27FC236}">
                <a16:creationId xmlns:a16="http://schemas.microsoft.com/office/drawing/2014/main" id="{01FE8BC1-A469-D22B-78D3-E1B126565E10}"/>
              </a:ext>
            </a:extLst>
          </p:cNvPr>
          <p:cNvSpPr txBox="1"/>
          <p:nvPr/>
        </p:nvSpPr>
        <p:spPr>
          <a:xfrm>
            <a:off x="5476215" y="1535046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7</a:t>
            </a:r>
          </a:p>
        </p:txBody>
      </p:sp>
      <p:pic>
        <p:nvPicPr>
          <p:cNvPr id="64" name="Picture 63" descr="Apple PNGs for Free Download">
            <a:extLst>
              <a:ext uri="{FF2B5EF4-FFF2-40B4-BE49-F238E27FC236}">
                <a16:creationId xmlns:a16="http://schemas.microsoft.com/office/drawing/2014/main" id="{F072D14D-40FD-3EC5-F66C-ACDE87AB5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127" y="112046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F152E3C8-1650-7A16-46E9-6BAD32340318}"/>
              </a:ext>
            </a:extLst>
          </p:cNvPr>
          <p:cNvSpPr txBox="1"/>
          <p:nvPr/>
        </p:nvSpPr>
        <p:spPr>
          <a:xfrm>
            <a:off x="6255235" y="1535046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8</a:t>
            </a:r>
          </a:p>
        </p:txBody>
      </p:sp>
      <p:pic>
        <p:nvPicPr>
          <p:cNvPr id="76" name="Picture 75" descr="Apple PNGs for Free Download">
            <a:extLst>
              <a:ext uri="{FF2B5EF4-FFF2-40B4-BE49-F238E27FC236}">
                <a16:creationId xmlns:a16="http://schemas.microsoft.com/office/drawing/2014/main" id="{5DF845BD-4CC9-3553-4C50-C2F13ECF6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148" y="112046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6DC44D41-A1A9-9156-67E5-C7C835A9E448}"/>
              </a:ext>
            </a:extLst>
          </p:cNvPr>
          <p:cNvSpPr txBox="1"/>
          <p:nvPr/>
        </p:nvSpPr>
        <p:spPr>
          <a:xfrm>
            <a:off x="7034256" y="1535046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</a:t>
            </a:r>
          </a:p>
        </p:txBody>
      </p:sp>
      <p:pic>
        <p:nvPicPr>
          <p:cNvPr id="80" name="Picture 79" descr="Apple PNGs for Free Download">
            <a:extLst>
              <a:ext uri="{FF2B5EF4-FFF2-40B4-BE49-F238E27FC236}">
                <a16:creationId xmlns:a16="http://schemas.microsoft.com/office/drawing/2014/main" id="{E252E621-20EB-4A51-F5B3-766A5F260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168" y="112046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E3D806FC-F498-0C84-B3D8-E9EC8B575007}"/>
              </a:ext>
            </a:extLst>
          </p:cNvPr>
          <p:cNvSpPr txBox="1"/>
          <p:nvPr/>
        </p:nvSpPr>
        <p:spPr>
          <a:xfrm>
            <a:off x="7813276" y="1535046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</a:t>
            </a:r>
          </a:p>
        </p:txBody>
      </p:sp>
      <p:pic>
        <p:nvPicPr>
          <p:cNvPr id="83" name="Picture 82" descr="Apple PNGs for Free Download">
            <a:extLst>
              <a:ext uri="{FF2B5EF4-FFF2-40B4-BE49-F238E27FC236}">
                <a16:creationId xmlns:a16="http://schemas.microsoft.com/office/drawing/2014/main" id="{036C7789-4076-D92E-8F5A-1B3A62479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188" y="112046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952386E9-166D-EED6-49F0-DE16DC8E68FA}"/>
              </a:ext>
            </a:extLst>
          </p:cNvPr>
          <p:cNvSpPr txBox="1"/>
          <p:nvPr/>
        </p:nvSpPr>
        <p:spPr>
          <a:xfrm>
            <a:off x="8592296" y="1535046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B</a:t>
            </a:r>
          </a:p>
        </p:txBody>
      </p:sp>
      <p:pic>
        <p:nvPicPr>
          <p:cNvPr id="85" name="Picture 84" descr="Apple PNGs for Free Download">
            <a:extLst>
              <a:ext uri="{FF2B5EF4-FFF2-40B4-BE49-F238E27FC236}">
                <a16:creationId xmlns:a16="http://schemas.microsoft.com/office/drawing/2014/main" id="{487FC58B-F1CC-20ED-B908-10BA7041D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209" y="112046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BDE80B5F-A816-FAC4-5E9E-89E186116491}"/>
              </a:ext>
            </a:extLst>
          </p:cNvPr>
          <p:cNvSpPr txBox="1"/>
          <p:nvPr/>
        </p:nvSpPr>
        <p:spPr>
          <a:xfrm>
            <a:off x="9371317" y="1535046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</a:t>
            </a:r>
          </a:p>
        </p:txBody>
      </p:sp>
      <p:pic>
        <p:nvPicPr>
          <p:cNvPr id="90" name="Picture 89" descr="Apple PNGs for Free Download">
            <a:extLst>
              <a:ext uri="{FF2B5EF4-FFF2-40B4-BE49-F238E27FC236}">
                <a16:creationId xmlns:a16="http://schemas.microsoft.com/office/drawing/2014/main" id="{7E1837D1-262A-5455-9A7F-60C3D047A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046" y="112046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41F27C95-6DF8-BD1C-0182-57EE14EB8436}"/>
              </a:ext>
            </a:extLst>
          </p:cNvPr>
          <p:cNvSpPr txBox="1"/>
          <p:nvPr/>
        </p:nvSpPr>
        <p:spPr>
          <a:xfrm>
            <a:off x="10079154" y="1535046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</a:t>
            </a:r>
          </a:p>
        </p:txBody>
      </p:sp>
      <p:pic>
        <p:nvPicPr>
          <p:cNvPr id="92" name="Picture 91" descr="Apple PNGs for Free Download">
            <a:extLst>
              <a:ext uri="{FF2B5EF4-FFF2-40B4-BE49-F238E27FC236}">
                <a16:creationId xmlns:a16="http://schemas.microsoft.com/office/drawing/2014/main" id="{49C07ABD-EC51-1117-47B0-8F8C3D13C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8066" y="112046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3708F6CE-D2CB-8A74-C42B-F8A20BE6165B}"/>
              </a:ext>
            </a:extLst>
          </p:cNvPr>
          <p:cNvSpPr txBox="1"/>
          <p:nvPr/>
        </p:nvSpPr>
        <p:spPr>
          <a:xfrm>
            <a:off x="10858174" y="1535046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E</a:t>
            </a:r>
          </a:p>
        </p:txBody>
      </p:sp>
      <p:pic>
        <p:nvPicPr>
          <p:cNvPr id="94" name="Picture 93" descr="Apple PNGs for Free Download">
            <a:extLst>
              <a:ext uri="{FF2B5EF4-FFF2-40B4-BE49-F238E27FC236}">
                <a16:creationId xmlns:a16="http://schemas.microsoft.com/office/drawing/2014/main" id="{9A681808-EE86-0D52-7903-233D8DADE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7087" y="112046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576874D5-F93A-43B6-7C69-BC2FA6AA93B3}"/>
              </a:ext>
            </a:extLst>
          </p:cNvPr>
          <p:cNvSpPr txBox="1"/>
          <p:nvPr/>
        </p:nvSpPr>
        <p:spPr>
          <a:xfrm>
            <a:off x="11637195" y="1535046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</a:t>
            </a:r>
          </a:p>
        </p:txBody>
      </p:sp>
      <p:sp>
        <p:nvSpPr>
          <p:cNvPr id="2537" name="TextBox 2536">
            <a:extLst>
              <a:ext uri="{FF2B5EF4-FFF2-40B4-BE49-F238E27FC236}">
                <a16:creationId xmlns:a16="http://schemas.microsoft.com/office/drawing/2014/main" id="{E0304CFD-F3B4-3128-3D1A-25D0FC290B31}"/>
              </a:ext>
            </a:extLst>
          </p:cNvPr>
          <p:cNvSpPr txBox="1"/>
          <p:nvPr/>
        </p:nvSpPr>
        <p:spPr>
          <a:xfrm>
            <a:off x="255545" y="240573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</a:t>
            </a:r>
          </a:p>
        </p:txBody>
      </p:sp>
      <p:pic>
        <p:nvPicPr>
          <p:cNvPr id="2538" name="Picture 2537" descr="Apple PNGs for Free Download">
            <a:extLst>
              <a:ext uri="{FF2B5EF4-FFF2-40B4-BE49-F238E27FC236}">
                <a16:creationId xmlns:a16="http://schemas.microsoft.com/office/drawing/2014/main" id="{07D36432-2F3F-5581-E9A3-139D37AE0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50" y="1991155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39" name="TextBox 2538">
            <a:extLst>
              <a:ext uri="{FF2B5EF4-FFF2-40B4-BE49-F238E27FC236}">
                <a16:creationId xmlns:a16="http://schemas.microsoft.com/office/drawing/2014/main" id="{B573C2CB-E140-573B-24DA-F159D9B2FC12}"/>
              </a:ext>
            </a:extLst>
          </p:cNvPr>
          <p:cNvSpPr txBox="1"/>
          <p:nvPr/>
        </p:nvSpPr>
        <p:spPr>
          <a:xfrm>
            <a:off x="944458" y="240573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</a:t>
            </a:r>
          </a:p>
        </p:txBody>
      </p:sp>
      <p:pic>
        <p:nvPicPr>
          <p:cNvPr id="2540" name="Picture 2539" descr="Apple PNGs for Free Download">
            <a:extLst>
              <a:ext uri="{FF2B5EF4-FFF2-40B4-BE49-F238E27FC236}">
                <a16:creationId xmlns:a16="http://schemas.microsoft.com/office/drawing/2014/main" id="{B34B2C72-0F8A-75D5-BA15-E1FA07252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371" y="1991155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41" name="TextBox 2540">
            <a:extLst>
              <a:ext uri="{FF2B5EF4-FFF2-40B4-BE49-F238E27FC236}">
                <a16:creationId xmlns:a16="http://schemas.microsoft.com/office/drawing/2014/main" id="{474430C5-133E-B7AA-C7CE-C6F703043B48}"/>
              </a:ext>
            </a:extLst>
          </p:cNvPr>
          <p:cNvSpPr txBox="1"/>
          <p:nvPr/>
        </p:nvSpPr>
        <p:spPr>
          <a:xfrm>
            <a:off x="1723479" y="240573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12</a:t>
            </a:r>
          </a:p>
        </p:txBody>
      </p:sp>
      <p:pic>
        <p:nvPicPr>
          <p:cNvPr id="2542" name="Picture 2541" descr="Apple PNGs for Free Download">
            <a:extLst>
              <a:ext uri="{FF2B5EF4-FFF2-40B4-BE49-F238E27FC236}">
                <a16:creationId xmlns:a16="http://schemas.microsoft.com/office/drawing/2014/main" id="{2F5703FA-8822-639A-ECE9-FEFF77E3A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208" y="1991155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43" name="TextBox 2542">
            <a:extLst>
              <a:ext uri="{FF2B5EF4-FFF2-40B4-BE49-F238E27FC236}">
                <a16:creationId xmlns:a16="http://schemas.microsoft.com/office/drawing/2014/main" id="{117D3D40-05B6-3E1E-BEC8-ED0B7CCE7853}"/>
              </a:ext>
            </a:extLst>
          </p:cNvPr>
          <p:cNvSpPr txBox="1"/>
          <p:nvPr/>
        </p:nvSpPr>
        <p:spPr>
          <a:xfrm>
            <a:off x="2431316" y="240573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13</a:t>
            </a:r>
          </a:p>
        </p:txBody>
      </p:sp>
      <p:pic>
        <p:nvPicPr>
          <p:cNvPr id="2544" name="Picture 2543" descr="Apple PNGs for Free Download">
            <a:extLst>
              <a:ext uri="{FF2B5EF4-FFF2-40B4-BE49-F238E27FC236}">
                <a16:creationId xmlns:a16="http://schemas.microsoft.com/office/drawing/2014/main" id="{E64E1C7C-4216-F23C-EAD5-7B0B06262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229" y="1991155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45" name="TextBox 2544">
            <a:extLst>
              <a:ext uri="{FF2B5EF4-FFF2-40B4-BE49-F238E27FC236}">
                <a16:creationId xmlns:a16="http://schemas.microsoft.com/office/drawing/2014/main" id="{519E4BC2-E03F-A70D-308A-8B8C317614CD}"/>
              </a:ext>
            </a:extLst>
          </p:cNvPr>
          <p:cNvSpPr txBox="1"/>
          <p:nvPr/>
        </p:nvSpPr>
        <p:spPr>
          <a:xfrm>
            <a:off x="3210337" y="240573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14</a:t>
            </a:r>
          </a:p>
        </p:txBody>
      </p:sp>
      <p:pic>
        <p:nvPicPr>
          <p:cNvPr id="2546" name="Picture 2545" descr="Apple PNGs for Free Download">
            <a:extLst>
              <a:ext uri="{FF2B5EF4-FFF2-40B4-BE49-F238E27FC236}">
                <a16:creationId xmlns:a16="http://schemas.microsoft.com/office/drawing/2014/main" id="{1F1A3E21-334C-A904-DE7F-82159C61F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249" y="1991155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47" name="TextBox 2546">
            <a:extLst>
              <a:ext uri="{FF2B5EF4-FFF2-40B4-BE49-F238E27FC236}">
                <a16:creationId xmlns:a16="http://schemas.microsoft.com/office/drawing/2014/main" id="{D1D47901-B033-ACA9-35C5-A5405478AE41}"/>
              </a:ext>
            </a:extLst>
          </p:cNvPr>
          <p:cNvSpPr txBox="1"/>
          <p:nvPr/>
        </p:nvSpPr>
        <p:spPr>
          <a:xfrm>
            <a:off x="3989357" y="240573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15</a:t>
            </a:r>
          </a:p>
        </p:txBody>
      </p:sp>
      <p:pic>
        <p:nvPicPr>
          <p:cNvPr id="2548" name="Picture 2547" descr="Apple PNGs for Free Download">
            <a:extLst>
              <a:ext uri="{FF2B5EF4-FFF2-40B4-BE49-F238E27FC236}">
                <a16:creationId xmlns:a16="http://schemas.microsoft.com/office/drawing/2014/main" id="{8AE51BFF-08A0-F05A-FBA1-330C0F4AF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270" y="1991155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49" name="TextBox 2548">
            <a:extLst>
              <a:ext uri="{FF2B5EF4-FFF2-40B4-BE49-F238E27FC236}">
                <a16:creationId xmlns:a16="http://schemas.microsoft.com/office/drawing/2014/main" id="{D36AB246-29D9-D79A-5833-69BECC6F2A98}"/>
              </a:ext>
            </a:extLst>
          </p:cNvPr>
          <p:cNvSpPr txBox="1"/>
          <p:nvPr/>
        </p:nvSpPr>
        <p:spPr>
          <a:xfrm>
            <a:off x="4768378" y="240573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16</a:t>
            </a:r>
          </a:p>
        </p:txBody>
      </p:sp>
      <p:pic>
        <p:nvPicPr>
          <p:cNvPr id="2550" name="Picture 2549" descr="Apple PNGs for Free Download">
            <a:extLst>
              <a:ext uri="{FF2B5EF4-FFF2-40B4-BE49-F238E27FC236}">
                <a16:creationId xmlns:a16="http://schemas.microsoft.com/office/drawing/2014/main" id="{937CCB14-7362-C246-BE40-6FB856981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107" y="1991155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51" name="TextBox 2550">
            <a:extLst>
              <a:ext uri="{FF2B5EF4-FFF2-40B4-BE49-F238E27FC236}">
                <a16:creationId xmlns:a16="http://schemas.microsoft.com/office/drawing/2014/main" id="{50E7D76F-AA47-8A18-AB1F-F2C88FD23150}"/>
              </a:ext>
            </a:extLst>
          </p:cNvPr>
          <p:cNvSpPr txBox="1"/>
          <p:nvPr/>
        </p:nvSpPr>
        <p:spPr>
          <a:xfrm>
            <a:off x="5476215" y="240573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17</a:t>
            </a:r>
          </a:p>
        </p:txBody>
      </p:sp>
      <p:pic>
        <p:nvPicPr>
          <p:cNvPr id="2552" name="Picture 2551" descr="Apple PNGs for Free Download">
            <a:extLst>
              <a:ext uri="{FF2B5EF4-FFF2-40B4-BE49-F238E27FC236}">
                <a16:creationId xmlns:a16="http://schemas.microsoft.com/office/drawing/2014/main" id="{17709817-F14C-2451-819F-B881685D6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127" y="1991155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53" name="TextBox 2552">
            <a:extLst>
              <a:ext uri="{FF2B5EF4-FFF2-40B4-BE49-F238E27FC236}">
                <a16:creationId xmlns:a16="http://schemas.microsoft.com/office/drawing/2014/main" id="{704768E0-687C-A9ED-953D-4CDBEF40ED19}"/>
              </a:ext>
            </a:extLst>
          </p:cNvPr>
          <p:cNvSpPr txBox="1"/>
          <p:nvPr/>
        </p:nvSpPr>
        <p:spPr>
          <a:xfrm>
            <a:off x="6255235" y="240573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18</a:t>
            </a:r>
          </a:p>
        </p:txBody>
      </p:sp>
      <p:pic>
        <p:nvPicPr>
          <p:cNvPr id="2554" name="Picture 2553" descr="Apple PNGs for Free Download">
            <a:extLst>
              <a:ext uri="{FF2B5EF4-FFF2-40B4-BE49-F238E27FC236}">
                <a16:creationId xmlns:a16="http://schemas.microsoft.com/office/drawing/2014/main" id="{7A686315-1000-02EA-E15F-F7A6122F0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148" y="1991155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55" name="TextBox 2554">
            <a:extLst>
              <a:ext uri="{FF2B5EF4-FFF2-40B4-BE49-F238E27FC236}">
                <a16:creationId xmlns:a16="http://schemas.microsoft.com/office/drawing/2014/main" id="{A74A1C19-B5C1-BF26-C12D-1C15D3BFA10D}"/>
              </a:ext>
            </a:extLst>
          </p:cNvPr>
          <p:cNvSpPr txBox="1"/>
          <p:nvPr/>
        </p:nvSpPr>
        <p:spPr>
          <a:xfrm>
            <a:off x="7034256" y="240573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19</a:t>
            </a:r>
          </a:p>
        </p:txBody>
      </p:sp>
      <p:pic>
        <p:nvPicPr>
          <p:cNvPr id="2556" name="Picture 2555" descr="Apple PNGs for Free Download">
            <a:extLst>
              <a:ext uri="{FF2B5EF4-FFF2-40B4-BE49-F238E27FC236}">
                <a16:creationId xmlns:a16="http://schemas.microsoft.com/office/drawing/2014/main" id="{D8C3A1C8-0DBD-6A41-A5D8-255949F7C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168" y="1991155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57" name="TextBox 2556">
            <a:extLst>
              <a:ext uri="{FF2B5EF4-FFF2-40B4-BE49-F238E27FC236}">
                <a16:creationId xmlns:a16="http://schemas.microsoft.com/office/drawing/2014/main" id="{12ABC868-EDBD-E9E6-CB7A-4BFA451A6DC6}"/>
              </a:ext>
            </a:extLst>
          </p:cNvPr>
          <p:cNvSpPr txBox="1"/>
          <p:nvPr/>
        </p:nvSpPr>
        <p:spPr>
          <a:xfrm>
            <a:off x="7813276" y="240573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1A</a:t>
            </a:r>
          </a:p>
        </p:txBody>
      </p:sp>
      <p:pic>
        <p:nvPicPr>
          <p:cNvPr id="2558" name="Picture 2557" descr="Apple PNGs for Free Download">
            <a:extLst>
              <a:ext uri="{FF2B5EF4-FFF2-40B4-BE49-F238E27FC236}">
                <a16:creationId xmlns:a16="http://schemas.microsoft.com/office/drawing/2014/main" id="{F4FA95BF-CA4F-F1E9-47FD-253F158FE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188" y="1991155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59" name="TextBox 2558">
            <a:extLst>
              <a:ext uri="{FF2B5EF4-FFF2-40B4-BE49-F238E27FC236}">
                <a16:creationId xmlns:a16="http://schemas.microsoft.com/office/drawing/2014/main" id="{654E83A6-EB13-BCF1-7E61-356AE8BFF4C2}"/>
              </a:ext>
            </a:extLst>
          </p:cNvPr>
          <p:cNvSpPr txBox="1"/>
          <p:nvPr/>
        </p:nvSpPr>
        <p:spPr>
          <a:xfrm>
            <a:off x="8592296" y="240573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1B</a:t>
            </a:r>
          </a:p>
        </p:txBody>
      </p:sp>
      <p:pic>
        <p:nvPicPr>
          <p:cNvPr id="2304" name="Picture 2303" descr="Apple PNGs for Free Download">
            <a:extLst>
              <a:ext uri="{FF2B5EF4-FFF2-40B4-BE49-F238E27FC236}">
                <a16:creationId xmlns:a16="http://schemas.microsoft.com/office/drawing/2014/main" id="{E1B83716-C6EC-12D6-88E0-0EA09F0B4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209" y="1991155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05" name="TextBox 2304">
            <a:extLst>
              <a:ext uri="{FF2B5EF4-FFF2-40B4-BE49-F238E27FC236}">
                <a16:creationId xmlns:a16="http://schemas.microsoft.com/office/drawing/2014/main" id="{3FCF327F-8F6A-AF0C-A29B-7FF63DD359C1}"/>
              </a:ext>
            </a:extLst>
          </p:cNvPr>
          <p:cNvSpPr txBox="1"/>
          <p:nvPr/>
        </p:nvSpPr>
        <p:spPr>
          <a:xfrm>
            <a:off x="9371317" y="240573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1C</a:t>
            </a:r>
          </a:p>
        </p:txBody>
      </p:sp>
      <p:pic>
        <p:nvPicPr>
          <p:cNvPr id="2306" name="Picture 2305" descr="Apple PNGs for Free Download">
            <a:extLst>
              <a:ext uri="{FF2B5EF4-FFF2-40B4-BE49-F238E27FC236}">
                <a16:creationId xmlns:a16="http://schemas.microsoft.com/office/drawing/2014/main" id="{F364BFEA-09E7-1DB7-9018-5C7697D1B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046" y="1991155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07" name="TextBox 2306">
            <a:extLst>
              <a:ext uri="{FF2B5EF4-FFF2-40B4-BE49-F238E27FC236}">
                <a16:creationId xmlns:a16="http://schemas.microsoft.com/office/drawing/2014/main" id="{BFE90298-DD6A-8B48-9555-99D29A5FD045}"/>
              </a:ext>
            </a:extLst>
          </p:cNvPr>
          <p:cNvSpPr txBox="1"/>
          <p:nvPr/>
        </p:nvSpPr>
        <p:spPr>
          <a:xfrm>
            <a:off x="10079154" y="240573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1D</a:t>
            </a:r>
          </a:p>
        </p:txBody>
      </p:sp>
      <p:pic>
        <p:nvPicPr>
          <p:cNvPr id="2308" name="Picture 2307" descr="Apple PNGs for Free Download">
            <a:extLst>
              <a:ext uri="{FF2B5EF4-FFF2-40B4-BE49-F238E27FC236}">
                <a16:creationId xmlns:a16="http://schemas.microsoft.com/office/drawing/2014/main" id="{93587BE2-CBEE-CF60-01E4-1BA5D8D08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8066" y="1991155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09" name="TextBox 2308">
            <a:extLst>
              <a:ext uri="{FF2B5EF4-FFF2-40B4-BE49-F238E27FC236}">
                <a16:creationId xmlns:a16="http://schemas.microsoft.com/office/drawing/2014/main" id="{DE8DC08A-FC20-0060-1463-E4976075748A}"/>
              </a:ext>
            </a:extLst>
          </p:cNvPr>
          <p:cNvSpPr txBox="1"/>
          <p:nvPr/>
        </p:nvSpPr>
        <p:spPr>
          <a:xfrm>
            <a:off x="10858174" y="240573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1E</a:t>
            </a:r>
          </a:p>
        </p:txBody>
      </p:sp>
      <p:pic>
        <p:nvPicPr>
          <p:cNvPr id="2311" name="Picture 2310" descr="Apple PNGs for Free Download">
            <a:extLst>
              <a:ext uri="{FF2B5EF4-FFF2-40B4-BE49-F238E27FC236}">
                <a16:creationId xmlns:a16="http://schemas.microsoft.com/office/drawing/2014/main" id="{D50028D0-6421-41BE-1B5B-C71EE5D88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7087" y="1991155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13" name="TextBox 2312">
            <a:extLst>
              <a:ext uri="{FF2B5EF4-FFF2-40B4-BE49-F238E27FC236}">
                <a16:creationId xmlns:a16="http://schemas.microsoft.com/office/drawing/2014/main" id="{3F4920A3-3B62-3C87-90A4-6563B51E9B33}"/>
              </a:ext>
            </a:extLst>
          </p:cNvPr>
          <p:cNvSpPr txBox="1"/>
          <p:nvPr/>
        </p:nvSpPr>
        <p:spPr>
          <a:xfrm>
            <a:off x="11637195" y="240573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1F</a:t>
            </a:r>
          </a:p>
        </p:txBody>
      </p:sp>
      <p:pic>
        <p:nvPicPr>
          <p:cNvPr id="2315" name="Picture 2314" descr="Apple PNGs for Free Download">
            <a:extLst>
              <a:ext uri="{FF2B5EF4-FFF2-40B4-BE49-F238E27FC236}">
                <a16:creationId xmlns:a16="http://schemas.microsoft.com/office/drawing/2014/main" id="{AA0FFA5C-0C67-7ED5-2ECD-CFABB02C5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37" y="1996679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6C6BF741-D06C-D2AF-B343-617819F19281}"/>
              </a:ext>
            </a:extLst>
          </p:cNvPr>
          <p:cNvSpPr txBox="1"/>
          <p:nvPr/>
        </p:nvSpPr>
        <p:spPr>
          <a:xfrm>
            <a:off x="124913" y="152913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6D3BD6C-9AD6-A383-EB82-07D8D8C3CB89}"/>
              </a:ext>
            </a:extLst>
          </p:cNvPr>
          <p:cNvSpPr txBox="1"/>
          <p:nvPr/>
        </p:nvSpPr>
        <p:spPr>
          <a:xfrm>
            <a:off x="813826" y="152913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D15E3AE-0904-3BD5-F09D-D461F2C7307F}"/>
              </a:ext>
            </a:extLst>
          </p:cNvPr>
          <p:cNvSpPr txBox="1"/>
          <p:nvPr/>
        </p:nvSpPr>
        <p:spPr>
          <a:xfrm>
            <a:off x="1592847" y="152913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7BFCC51-4E2D-DBFA-49C2-7CDAAC4BAA0E}"/>
              </a:ext>
            </a:extLst>
          </p:cNvPr>
          <p:cNvSpPr txBox="1"/>
          <p:nvPr/>
        </p:nvSpPr>
        <p:spPr>
          <a:xfrm>
            <a:off x="2300684" y="152913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7568431-4C17-64BC-49A6-1E42DB2D097C}"/>
              </a:ext>
            </a:extLst>
          </p:cNvPr>
          <p:cNvSpPr txBox="1"/>
          <p:nvPr/>
        </p:nvSpPr>
        <p:spPr>
          <a:xfrm>
            <a:off x="3079705" y="152913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3B60D34-5D2E-698B-67EB-05B47A0DA2E5}"/>
              </a:ext>
            </a:extLst>
          </p:cNvPr>
          <p:cNvSpPr txBox="1"/>
          <p:nvPr/>
        </p:nvSpPr>
        <p:spPr>
          <a:xfrm>
            <a:off x="3858725" y="152913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9FA6351-7B6D-4B42-FB9B-B772AE437E08}"/>
              </a:ext>
            </a:extLst>
          </p:cNvPr>
          <p:cNvSpPr txBox="1"/>
          <p:nvPr/>
        </p:nvSpPr>
        <p:spPr>
          <a:xfrm>
            <a:off x="4637746" y="152913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FD56228-1101-4DB6-0A9F-DD6CDF6C9CD2}"/>
              </a:ext>
            </a:extLst>
          </p:cNvPr>
          <p:cNvSpPr txBox="1"/>
          <p:nvPr/>
        </p:nvSpPr>
        <p:spPr>
          <a:xfrm>
            <a:off x="5345583" y="152913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E7C8276-50DE-DA42-14FB-21DA4F15EEED}"/>
              </a:ext>
            </a:extLst>
          </p:cNvPr>
          <p:cNvSpPr txBox="1"/>
          <p:nvPr/>
        </p:nvSpPr>
        <p:spPr>
          <a:xfrm>
            <a:off x="6124603" y="152913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5D5C008-240A-1DC2-7B84-F8ACF6961031}"/>
              </a:ext>
            </a:extLst>
          </p:cNvPr>
          <p:cNvSpPr txBox="1"/>
          <p:nvPr/>
        </p:nvSpPr>
        <p:spPr>
          <a:xfrm>
            <a:off x="6903624" y="152913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7492D3B-DC9C-0046-8A6B-6F0CB7AC2771}"/>
              </a:ext>
            </a:extLst>
          </p:cNvPr>
          <p:cNvSpPr txBox="1"/>
          <p:nvPr/>
        </p:nvSpPr>
        <p:spPr>
          <a:xfrm>
            <a:off x="7682644" y="152913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68BE151-969B-9992-E1DA-0B425237F38D}"/>
              </a:ext>
            </a:extLst>
          </p:cNvPr>
          <p:cNvSpPr txBox="1"/>
          <p:nvPr/>
        </p:nvSpPr>
        <p:spPr>
          <a:xfrm>
            <a:off x="8461664" y="152913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748F8F0-19D9-BF97-306E-B508036BA056}"/>
              </a:ext>
            </a:extLst>
          </p:cNvPr>
          <p:cNvSpPr txBox="1"/>
          <p:nvPr/>
        </p:nvSpPr>
        <p:spPr>
          <a:xfrm>
            <a:off x="9240685" y="152913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9DDA24F-E24E-DCA4-7622-DA72187D3FA1}"/>
              </a:ext>
            </a:extLst>
          </p:cNvPr>
          <p:cNvSpPr txBox="1"/>
          <p:nvPr/>
        </p:nvSpPr>
        <p:spPr>
          <a:xfrm>
            <a:off x="9948522" y="152913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A25DB2A-7426-6D8A-B712-C7B7F3D6C271}"/>
              </a:ext>
            </a:extLst>
          </p:cNvPr>
          <p:cNvSpPr txBox="1"/>
          <p:nvPr/>
        </p:nvSpPr>
        <p:spPr>
          <a:xfrm>
            <a:off x="10727542" y="152913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432" name="TextBox 2431">
            <a:extLst>
              <a:ext uri="{FF2B5EF4-FFF2-40B4-BE49-F238E27FC236}">
                <a16:creationId xmlns:a16="http://schemas.microsoft.com/office/drawing/2014/main" id="{9AEB5E0E-0C45-E3E1-8372-A001833CBCBA}"/>
              </a:ext>
            </a:extLst>
          </p:cNvPr>
          <p:cNvSpPr txBox="1"/>
          <p:nvPr/>
        </p:nvSpPr>
        <p:spPr>
          <a:xfrm>
            <a:off x="11506563" y="152913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567" name="TextBox 2566">
            <a:extLst>
              <a:ext uri="{FF2B5EF4-FFF2-40B4-BE49-F238E27FC236}">
                <a16:creationId xmlns:a16="http://schemas.microsoft.com/office/drawing/2014/main" id="{F0169CB6-A15F-5CCB-B098-1C622BB40E77}"/>
              </a:ext>
            </a:extLst>
          </p:cNvPr>
          <p:cNvSpPr txBox="1"/>
          <p:nvPr/>
        </p:nvSpPr>
        <p:spPr>
          <a:xfrm>
            <a:off x="279012" y="3909617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90</a:t>
            </a:r>
          </a:p>
        </p:txBody>
      </p:sp>
      <p:pic>
        <p:nvPicPr>
          <p:cNvPr id="2568" name="Picture 2567" descr="Apple PNGs for Free Download">
            <a:extLst>
              <a:ext uri="{FF2B5EF4-FFF2-40B4-BE49-F238E27FC236}">
                <a16:creationId xmlns:a16="http://schemas.microsoft.com/office/drawing/2014/main" id="{62F4819A-E194-FA44-0A0E-B1C546F46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17" y="349503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9" name="TextBox 2568">
            <a:extLst>
              <a:ext uri="{FF2B5EF4-FFF2-40B4-BE49-F238E27FC236}">
                <a16:creationId xmlns:a16="http://schemas.microsoft.com/office/drawing/2014/main" id="{5918EB9F-99AA-DD30-F60D-350F2BE4DEF8}"/>
              </a:ext>
            </a:extLst>
          </p:cNvPr>
          <p:cNvSpPr txBox="1"/>
          <p:nvPr/>
        </p:nvSpPr>
        <p:spPr>
          <a:xfrm>
            <a:off x="967925" y="3909617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91</a:t>
            </a:r>
          </a:p>
        </p:txBody>
      </p:sp>
      <p:pic>
        <p:nvPicPr>
          <p:cNvPr id="2570" name="Picture 2569" descr="Apple PNGs for Free Download">
            <a:extLst>
              <a:ext uri="{FF2B5EF4-FFF2-40B4-BE49-F238E27FC236}">
                <a16:creationId xmlns:a16="http://schemas.microsoft.com/office/drawing/2014/main" id="{7743B03F-1050-A791-1F6B-599AE56A2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838" y="349503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71" name="TextBox 2570">
            <a:extLst>
              <a:ext uri="{FF2B5EF4-FFF2-40B4-BE49-F238E27FC236}">
                <a16:creationId xmlns:a16="http://schemas.microsoft.com/office/drawing/2014/main" id="{52237F40-62BA-0FC5-D998-E60DF755F65C}"/>
              </a:ext>
            </a:extLst>
          </p:cNvPr>
          <p:cNvSpPr txBox="1"/>
          <p:nvPr/>
        </p:nvSpPr>
        <p:spPr>
          <a:xfrm>
            <a:off x="1746946" y="3909617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92</a:t>
            </a:r>
          </a:p>
        </p:txBody>
      </p:sp>
      <p:pic>
        <p:nvPicPr>
          <p:cNvPr id="2572" name="Picture 2571" descr="Apple PNGs for Free Download">
            <a:extLst>
              <a:ext uri="{FF2B5EF4-FFF2-40B4-BE49-F238E27FC236}">
                <a16:creationId xmlns:a16="http://schemas.microsoft.com/office/drawing/2014/main" id="{46916395-108F-29B3-8447-B47A68D0D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675" y="349503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73" name="TextBox 2572">
            <a:extLst>
              <a:ext uri="{FF2B5EF4-FFF2-40B4-BE49-F238E27FC236}">
                <a16:creationId xmlns:a16="http://schemas.microsoft.com/office/drawing/2014/main" id="{90F6E215-5CF8-6D87-C6EE-EE01DAE40167}"/>
              </a:ext>
            </a:extLst>
          </p:cNvPr>
          <p:cNvSpPr txBox="1"/>
          <p:nvPr/>
        </p:nvSpPr>
        <p:spPr>
          <a:xfrm>
            <a:off x="2454783" y="3909617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93</a:t>
            </a:r>
          </a:p>
        </p:txBody>
      </p:sp>
      <p:pic>
        <p:nvPicPr>
          <p:cNvPr id="2574" name="Picture 2573" descr="Apple PNGs for Free Download">
            <a:extLst>
              <a:ext uri="{FF2B5EF4-FFF2-40B4-BE49-F238E27FC236}">
                <a16:creationId xmlns:a16="http://schemas.microsoft.com/office/drawing/2014/main" id="{C46C45C0-6E91-F1D8-A26C-250E0D443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96" y="349503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75" name="TextBox 2574">
            <a:extLst>
              <a:ext uri="{FF2B5EF4-FFF2-40B4-BE49-F238E27FC236}">
                <a16:creationId xmlns:a16="http://schemas.microsoft.com/office/drawing/2014/main" id="{99E1932B-3B8A-2603-D22D-E31E990E56D5}"/>
              </a:ext>
            </a:extLst>
          </p:cNvPr>
          <p:cNvSpPr txBox="1"/>
          <p:nvPr/>
        </p:nvSpPr>
        <p:spPr>
          <a:xfrm>
            <a:off x="3233804" y="3909617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94</a:t>
            </a:r>
          </a:p>
        </p:txBody>
      </p:sp>
      <p:pic>
        <p:nvPicPr>
          <p:cNvPr id="2576" name="Picture 2575" descr="Apple PNGs for Free Download">
            <a:extLst>
              <a:ext uri="{FF2B5EF4-FFF2-40B4-BE49-F238E27FC236}">
                <a16:creationId xmlns:a16="http://schemas.microsoft.com/office/drawing/2014/main" id="{BA8D09C5-9FF7-9760-BA4A-AE9645DF4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716" y="349503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77" name="TextBox 2576">
            <a:extLst>
              <a:ext uri="{FF2B5EF4-FFF2-40B4-BE49-F238E27FC236}">
                <a16:creationId xmlns:a16="http://schemas.microsoft.com/office/drawing/2014/main" id="{551733FB-751D-15FD-8E0B-0F4CB1F3C887}"/>
              </a:ext>
            </a:extLst>
          </p:cNvPr>
          <p:cNvSpPr txBox="1"/>
          <p:nvPr/>
        </p:nvSpPr>
        <p:spPr>
          <a:xfrm>
            <a:off x="4012824" y="3909617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95</a:t>
            </a:r>
          </a:p>
        </p:txBody>
      </p:sp>
      <p:pic>
        <p:nvPicPr>
          <p:cNvPr id="2578" name="Picture 2577" descr="Apple PNGs for Free Download">
            <a:extLst>
              <a:ext uri="{FF2B5EF4-FFF2-40B4-BE49-F238E27FC236}">
                <a16:creationId xmlns:a16="http://schemas.microsoft.com/office/drawing/2014/main" id="{DFCBFBC9-2F7A-0615-05D3-96879018F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737" y="349503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79" name="TextBox 2578">
            <a:extLst>
              <a:ext uri="{FF2B5EF4-FFF2-40B4-BE49-F238E27FC236}">
                <a16:creationId xmlns:a16="http://schemas.microsoft.com/office/drawing/2014/main" id="{0D98F809-764F-CA27-646D-07D6910918EA}"/>
              </a:ext>
            </a:extLst>
          </p:cNvPr>
          <p:cNvSpPr txBox="1"/>
          <p:nvPr/>
        </p:nvSpPr>
        <p:spPr>
          <a:xfrm>
            <a:off x="4791845" y="3909617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96</a:t>
            </a:r>
          </a:p>
        </p:txBody>
      </p:sp>
      <p:pic>
        <p:nvPicPr>
          <p:cNvPr id="2580" name="Picture 2579" descr="Apple PNGs for Free Download">
            <a:extLst>
              <a:ext uri="{FF2B5EF4-FFF2-40B4-BE49-F238E27FC236}">
                <a16:creationId xmlns:a16="http://schemas.microsoft.com/office/drawing/2014/main" id="{D7FAA552-D648-16E6-9878-FE84C2568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574" y="349503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81" name="TextBox 2580">
            <a:extLst>
              <a:ext uri="{FF2B5EF4-FFF2-40B4-BE49-F238E27FC236}">
                <a16:creationId xmlns:a16="http://schemas.microsoft.com/office/drawing/2014/main" id="{EB4536EF-F8B1-3B51-2650-4BAD52D9D5F6}"/>
              </a:ext>
            </a:extLst>
          </p:cNvPr>
          <p:cNvSpPr txBox="1"/>
          <p:nvPr/>
        </p:nvSpPr>
        <p:spPr>
          <a:xfrm>
            <a:off x="5499682" y="3909617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97</a:t>
            </a:r>
          </a:p>
        </p:txBody>
      </p:sp>
      <p:pic>
        <p:nvPicPr>
          <p:cNvPr id="2582" name="Picture 2581" descr="Apple PNGs for Free Download">
            <a:extLst>
              <a:ext uri="{FF2B5EF4-FFF2-40B4-BE49-F238E27FC236}">
                <a16:creationId xmlns:a16="http://schemas.microsoft.com/office/drawing/2014/main" id="{B724AE21-C2FC-F9C6-9417-5B6FD33EE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594" y="349503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83" name="TextBox 2582">
            <a:extLst>
              <a:ext uri="{FF2B5EF4-FFF2-40B4-BE49-F238E27FC236}">
                <a16:creationId xmlns:a16="http://schemas.microsoft.com/office/drawing/2014/main" id="{1FD1BC5A-CF4C-0B26-9975-FCBEE587A23C}"/>
              </a:ext>
            </a:extLst>
          </p:cNvPr>
          <p:cNvSpPr txBox="1"/>
          <p:nvPr/>
        </p:nvSpPr>
        <p:spPr>
          <a:xfrm>
            <a:off x="6278702" y="3909617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98</a:t>
            </a:r>
          </a:p>
        </p:txBody>
      </p:sp>
      <p:pic>
        <p:nvPicPr>
          <p:cNvPr id="2584" name="Picture 2583" descr="Apple PNGs for Free Download">
            <a:extLst>
              <a:ext uri="{FF2B5EF4-FFF2-40B4-BE49-F238E27FC236}">
                <a16:creationId xmlns:a16="http://schemas.microsoft.com/office/drawing/2014/main" id="{B7252EB9-6157-2411-A3BF-0231D2D0D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615" y="349503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85" name="TextBox 2584">
            <a:extLst>
              <a:ext uri="{FF2B5EF4-FFF2-40B4-BE49-F238E27FC236}">
                <a16:creationId xmlns:a16="http://schemas.microsoft.com/office/drawing/2014/main" id="{5DC9E998-D0A0-0C69-AD0D-4E682A750195}"/>
              </a:ext>
            </a:extLst>
          </p:cNvPr>
          <p:cNvSpPr txBox="1"/>
          <p:nvPr/>
        </p:nvSpPr>
        <p:spPr>
          <a:xfrm>
            <a:off x="7057723" y="3909617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99</a:t>
            </a:r>
          </a:p>
        </p:txBody>
      </p:sp>
      <p:pic>
        <p:nvPicPr>
          <p:cNvPr id="2586" name="Picture 2585" descr="Apple PNGs for Free Download">
            <a:extLst>
              <a:ext uri="{FF2B5EF4-FFF2-40B4-BE49-F238E27FC236}">
                <a16:creationId xmlns:a16="http://schemas.microsoft.com/office/drawing/2014/main" id="{F02D85AF-6E83-57CB-A7C0-53E6004C4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635" y="349503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87" name="TextBox 2586">
            <a:extLst>
              <a:ext uri="{FF2B5EF4-FFF2-40B4-BE49-F238E27FC236}">
                <a16:creationId xmlns:a16="http://schemas.microsoft.com/office/drawing/2014/main" id="{2F4F5356-B091-B6B0-D547-2A3C2EAE21CF}"/>
              </a:ext>
            </a:extLst>
          </p:cNvPr>
          <p:cNvSpPr txBox="1"/>
          <p:nvPr/>
        </p:nvSpPr>
        <p:spPr>
          <a:xfrm>
            <a:off x="7813276" y="3909617"/>
            <a:ext cx="460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9A</a:t>
            </a:r>
          </a:p>
        </p:txBody>
      </p:sp>
      <p:pic>
        <p:nvPicPr>
          <p:cNvPr id="2588" name="Picture 2587" descr="Apple PNGs for Free Download">
            <a:extLst>
              <a:ext uri="{FF2B5EF4-FFF2-40B4-BE49-F238E27FC236}">
                <a16:creationId xmlns:a16="http://schemas.microsoft.com/office/drawing/2014/main" id="{F4FF3392-4A2E-5A84-C155-7EF2E4CE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655" y="349503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89" name="TextBox 2588">
            <a:extLst>
              <a:ext uri="{FF2B5EF4-FFF2-40B4-BE49-F238E27FC236}">
                <a16:creationId xmlns:a16="http://schemas.microsoft.com/office/drawing/2014/main" id="{C48751F5-6C36-77AE-C41F-4C5604758A58}"/>
              </a:ext>
            </a:extLst>
          </p:cNvPr>
          <p:cNvSpPr txBox="1"/>
          <p:nvPr/>
        </p:nvSpPr>
        <p:spPr>
          <a:xfrm>
            <a:off x="8615763" y="3909617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9B</a:t>
            </a:r>
          </a:p>
        </p:txBody>
      </p:sp>
      <p:pic>
        <p:nvPicPr>
          <p:cNvPr id="2590" name="Picture 2589" descr="Apple PNGs for Free Download">
            <a:extLst>
              <a:ext uri="{FF2B5EF4-FFF2-40B4-BE49-F238E27FC236}">
                <a16:creationId xmlns:a16="http://schemas.microsoft.com/office/drawing/2014/main" id="{34C646AD-4444-E4E0-9117-878601618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676" y="349503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91" name="TextBox 2590">
            <a:extLst>
              <a:ext uri="{FF2B5EF4-FFF2-40B4-BE49-F238E27FC236}">
                <a16:creationId xmlns:a16="http://schemas.microsoft.com/office/drawing/2014/main" id="{285F650C-6298-6EE4-D188-E174FBD5ECCB}"/>
              </a:ext>
            </a:extLst>
          </p:cNvPr>
          <p:cNvSpPr txBox="1"/>
          <p:nvPr/>
        </p:nvSpPr>
        <p:spPr>
          <a:xfrm>
            <a:off x="9394784" y="3909617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9C</a:t>
            </a:r>
          </a:p>
        </p:txBody>
      </p:sp>
      <p:pic>
        <p:nvPicPr>
          <p:cNvPr id="2592" name="Picture 2591" descr="Apple PNGs for Free Download">
            <a:extLst>
              <a:ext uri="{FF2B5EF4-FFF2-40B4-BE49-F238E27FC236}">
                <a16:creationId xmlns:a16="http://schemas.microsoft.com/office/drawing/2014/main" id="{CF55BF86-A851-1BE7-F1AF-BB3B9F4D4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513" y="349503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93" name="TextBox 2592">
            <a:extLst>
              <a:ext uri="{FF2B5EF4-FFF2-40B4-BE49-F238E27FC236}">
                <a16:creationId xmlns:a16="http://schemas.microsoft.com/office/drawing/2014/main" id="{33E38A64-E1EF-1B1C-5B9C-FA894D7AD7DE}"/>
              </a:ext>
            </a:extLst>
          </p:cNvPr>
          <p:cNvSpPr txBox="1"/>
          <p:nvPr/>
        </p:nvSpPr>
        <p:spPr>
          <a:xfrm>
            <a:off x="10079154" y="3909617"/>
            <a:ext cx="460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9D</a:t>
            </a:r>
          </a:p>
        </p:txBody>
      </p:sp>
      <p:pic>
        <p:nvPicPr>
          <p:cNvPr id="2594" name="Picture 2593" descr="Apple PNGs for Free Download">
            <a:extLst>
              <a:ext uri="{FF2B5EF4-FFF2-40B4-BE49-F238E27FC236}">
                <a16:creationId xmlns:a16="http://schemas.microsoft.com/office/drawing/2014/main" id="{F26CD399-8BD0-0A12-F615-C9BBF9A9B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1533" y="349503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95" name="TextBox 2594">
            <a:extLst>
              <a:ext uri="{FF2B5EF4-FFF2-40B4-BE49-F238E27FC236}">
                <a16:creationId xmlns:a16="http://schemas.microsoft.com/office/drawing/2014/main" id="{932E6AD6-4E61-70E6-7082-460FF702AC09}"/>
              </a:ext>
            </a:extLst>
          </p:cNvPr>
          <p:cNvSpPr txBox="1"/>
          <p:nvPr/>
        </p:nvSpPr>
        <p:spPr>
          <a:xfrm>
            <a:off x="10881641" y="3909617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9E</a:t>
            </a:r>
          </a:p>
        </p:txBody>
      </p:sp>
      <p:pic>
        <p:nvPicPr>
          <p:cNvPr id="2596" name="Picture 2595" descr="Apple PNGs for Free Download">
            <a:extLst>
              <a:ext uri="{FF2B5EF4-FFF2-40B4-BE49-F238E27FC236}">
                <a16:creationId xmlns:a16="http://schemas.microsoft.com/office/drawing/2014/main" id="{C69033E2-CA1C-E983-433A-B0B38775B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0554" y="349503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97" name="TextBox 2596">
            <a:extLst>
              <a:ext uri="{FF2B5EF4-FFF2-40B4-BE49-F238E27FC236}">
                <a16:creationId xmlns:a16="http://schemas.microsoft.com/office/drawing/2014/main" id="{DB0E0ADB-A938-12C8-3AE5-37D36AF74F16}"/>
              </a:ext>
            </a:extLst>
          </p:cNvPr>
          <p:cNvSpPr txBox="1"/>
          <p:nvPr/>
        </p:nvSpPr>
        <p:spPr>
          <a:xfrm>
            <a:off x="11660662" y="3909617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9F</a:t>
            </a:r>
          </a:p>
        </p:txBody>
      </p:sp>
      <p:pic>
        <p:nvPicPr>
          <p:cNvPr id="2598" name="Picture 2597" descr="Apple PNGs for Free Download">
            <a:extLst>
              <a:ext uri="{FF2B5EF4-FFF2-40B4-BE49-F238E27FC236}">
                <a16:creationId xmlns:a16="http://schemas.microsoft.com/office/drawing/2014/main" id="{D336AF5A-5F8E-588C-3FAB-30F010A02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04" y="3500558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38" name="Oval 2637">
            <a:extLst>
              <a:ext uri="{FF2B5EF4-FFF2-40B4-BE49-F238E27FC236}">
                <a16:creationId xmlns:a16="http://schemas.microsoft.com/office/drawing/2014/main" id="{5BA71E6D-EA44-E42D-42AD-D49E1C0A00B7}"/>
              </a:ext>
            </a:extLst>
          </p:cNvPr>
          <p:cNvSpPr/>
          <p:nvPr/>
        </p:nvSpPr>
        <p:spPr>
          <a:xfrm>
            <a:off x="11151538" y="2783956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9" name="Oval 2638">
            <a:extLst>
              <a:ext uri="{FF2B5EF4-FFF2-40B4-BE49-F238E27FC236}">
                <a16:creationId xmlns:a16="http://schemas.microsoft.com/office/drawing/2014/main" id="{1F2A574D-86EF-CE97-0698-1E37E671D5BC}"/>
              </a:ext>
            </a:extLst>
          </p:cNvPr>
          <p:cNvSpPr/>
          <p:nvPr/>
        </p:nvSpPr>
        <p:spPr>
          <a:xfrm>
            <a:off x="11144835" y="296337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0" name="Oval 2639">
            <a:extLst>
              <a:ext uri="{FF2B5EF4-FFF2-40B4-BE49-F238E27FC236}">
                <a16:creationId xmlns:a16="http://schemas.microsoft.com/office/drawing/2014/main" id="{B05592E3-3099-228C-458E-EB7800519327}"/>
              </a:ext>
            </a:extLst>
          </p:cNvPr>
          <p:cNvSpPr/>
          <p:nvPr/>
        </p:nvSpPr>
        <p:spPr>
          <a:xfrm>
            <a:off x="11151538" y="3118637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1" name="Oval 2640">
            <a:extLst>
              <a:ext uri="{FF2B5EF4-FFF2-40B4-BE49-F238E27FC236}">
                <a16:creationId xmlns:a16="http://schemas.microsoft.com/office/drawing/2014/main" id="{41BBE9A0-D155-CA2A-3FDD-FDA2BBC39D69}"/>
              </a:ext>
            </a:extLst>
          </p:cNvPr>
          <p:cNvSpPr/>
          <p:nvPr/>
        </p:nvSpPr>
        <p:spPr>
          <a:xfrm>
            <a:off x="968254" y="2839731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3" name="Oval 2642">
            <a:extLst>
              <a:ext uri="{FF2B5EF4-FFF2-40B4-BE49-F238E27FC236}">
                <a16:creationId xmlns:a16="http://schemas.microsoft.com/office/drawing/2014/main" id="{C80B7305-4A51-3378-747B-D50F6436585B}"/>
              </a:ext>
            </a:extLst>
          </p:cNvPr>
          <p:cNvSpPr/>
          <p:nvPr/>
        </p:nvSpPr>
        <p:spPr>
          <a:xfrm>
            <a:off x="977195" y="302093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4" name="Oval 2643">
            <a:extLst>
              <a:ext uri="{FF2B5EF4-FFF2-40B4-BE49-F238E27FC236}">
                <a16:creationId xmlns:a16="http://schemas.microsoft.com/office/drawing/2014/main" id="{F514F882-C831-3B62-C96B-9AE9C39E863E}"/>
              </a:ext>
            </a:extLst>
          </p:cNvPr>
          <p:cNvSpPr/>
          <p:nvPr/>
        </p:nvSpPr>
        <p:spPr>
          <a:xfrm>
            <a:off x="983898" y="3176197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7" name="Oval 2646">
            <a:extLst>
              <a:ext uri="{FF2B5EF4-FFF2-40B4-BE49-F238E27FC236}">
                <a16:creationId xmlns:a16="http://schemas.microsoft.com/office/drawing/2014/main" id="{B1529254-C887-963F-4D83-EB9B9BD0D35F}"/>
              </a:ext>
            </a:extLst>
          </p:cNvPr>
          <p:cNvSpPr/>
          <p:nvPr/>
        </p:nvSpPr>
        <p:spPr>
          <a:xfrm>
            <a:off x="6241294" y="2854971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8" name="Oval 2647">
            <a:extLst>
              <a:ext uri="{FF2B5EF4-FFF2-40B4-BE49-F238E27FC236}">
                <a16:creationId xmlns:a16="http://schemas.microsoft.com/office/drawing/2014/main" id="{8F801AD7-B562-88E4-2445-77FF4FAEBAC8}"/>
              </a:ext>
            </a:extLst>
          </p:cNvPr>
          <p:cNvSpPr/>
          <p:nvPr/>
        </p:nvSpPr>
        <p:spPr>
          <a:xfrm>
            <a:off x="6250235" y="303617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9" name="Oval 2648">
            <a:extLst>
              <a:ext uri="{FF2B5EF4-FFF2-40B4-BE49-F238E27FC236}">
                <a16:creationId xmlns:a16="http://schemas.microsoft.com/office/drawing/2014/main" id="{F27B292C-C955-E920-611D-B76CE68C2D6C}"/>
              </a:ext>
            </a:extLst>
          </p:cNvPr>
          <p:cNvSpPr/>
          <p:nvPr/>
        </p:nvSpPr>
        <p:spPr>
          <a:xfrm>
            <a:off x="6256938" y="3191437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0" name="TextBox 2649">
            <a:extLst>
              <a:ext uri="{FF2B5EF4-FFF2-40B4-BE49-F238E27FC236}">
                <a16:creationId xmlns:a16="http://schemas.microsoft.com/office/drawing/2014/main" id="{CE1DC471-AE73-3779-5BEA-C4A80554C791}"/>
              </a:ext>
            </a:extLst>
          </p:cNvPr>
          <p:cNvSpPr txBox="1"/>
          <p:nvPr/>
        </p:nvSpPr>
        <p:spPr>
          <a:xfrm>
            <a:off x="255545" y="4748436"/>
            <a:ext cx="460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A0</a:t>
            </a:r>
          </a:p>
        </p:txBody>
      </p:sp>
      <p:pic>
        <p:nvPicPr>
          <p:cNvPr id="2651" name="Picture 2650" descr="Apple PNGs for Free Download">
            <a:extLst>
              <a:ext uri="{FF2B5EF4-FFF2-40B4-BE49-F238E27FC236}">
                <a16:creationId xmlns:a16="http://schemas.microsoft.com/office/drawing/2014/main" id="{B532E045-7634-6A1B-FD71-17D748E66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17" y="433385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52" name="TextBox 2651">
            <a:extLst>
              <a:ext uri="{FF2B5EF4-FFF2-40B4-BE49-F238E27FC236}">
                <a16:creationId xmlns:a16="http://schemas.microsoft.com/office/drawing/2014/main" id="{D11E056B-10C6-2ED0-1053-5BBE3957E022}"/>
              </a:ext>
            </a:extLst>
          </p:cNvPr>
          <p:cNvSpPr txBox="1"/>
          <p:nvPr/>
        </p:nvSpPr>
        <p:spPr>
          <a:xfrm>
            <a:off x="967925" y="4748436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A1</a:t>
            </a:r>
          </a:p>
        </p:txBody>
      </p:sp>
      <p:pic>
        <p:nvPicPr>
          <p:cNvPr id="2653" name="Picture 2652" descr="Apple PNGs for Free Download">
            <a:extLst>
              <a:ext uri="{FF2B5EF4-FFF2-40B4-BE49-F238E27FC236}">
                <a16:creationId xmlns:a16="http://schemas.microsoft.com/office/drawing/2014/main" id="{E26E8E4A-0013-CAC4-87A2-967278E4E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838" y="433385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54" name="TextBox 2653">
            <a:extLst>
              <a:ext uri="{FF2B5EF4-FFF2-40B4-BE49-F238E27FC236}">
                <a16:creationId xmlns:a16="http://schemas.microsoft.com/office/drawing/2014/main" id="{597AB3E4-54D2-F445-5DD3-61824C64CB39}"/>
              </a:ext>
            </a:extLst>
          </p:cNvPr>
          <p:cNvSpPr txBox="1"/>
          <p:nvPr/>
        </p:nvSpPr>
        <p:spPr>
          <a:xfrm>
            <a:off x="1746946" y="4748436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A2</a:t>
            </a:r>
          </a:p>
        </p:txBody>
      </p:sp>
      <p:pic>
        <p:nvPicPr>
          <p:cNvPr id="2655" name="Picture 2654" descr="Apple PNGs for Free Download">
            <a:extLst>
              <a:ext uri="{FF2B5EF4-FFF2-40B4-BE49-F238E27FC236}">
                <a16:creationId xmlns:a16="http://schemas.microsoft.com/office/drawing/2014/main" id="{7AD39365-1E17-1468-A7C3-5619E2F06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675" y="433385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56" name="TextBox 2655">
            <a:extLst>
              <a:ext uri="{FF2B5EF4-FFF2-40B4-BE49-F238E27FC236}">
                <a16:creationId xmlns:a16="http://schemas.microsoft.com/office/drawing/2014/main" id="{2DC7E35A-C816-861A-D909-6852C6A106CF}"/>
              </a:ext>
            </a:extLst>
          </p:cNvPr>
          <p:cNvSpPr txBox="1"/>
          <p:nvPr/>
        </p:nvSpPr>
        <p:spPr>
          <a:xfrm>
            <a:off x="2454783" y="4748436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A3</a:t>
            </a:r>
          </a:p>
        </p:txBody>
      </p:sp>
      <p:pic>
        <p:nvPicPr>
          <p:cNvPr id="2657" name="Picture 2656" descr="Apple PNGs for Free Download">
            <a:extLst>
              <a:ext uri="{FF2B5EF4-FFF2-40B4-BE49-F238E27FC236}">
                <a16:creationId xmlns:a16="http://schemas.microsoft.com/office/drawing/2014/main" id="{7F14F9B2-D945-C7B6-3559-6633EED15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96" y="433385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58" name="TextBox 2657">
            <a:extLst>
              <a:ext uri="{FF2B5EF4-FFF2-40B4-BE49-F238E27FC236}">
                <a16:creationId xmlns:a16="http://schemas.microsoft.com/office/drawing/2014/main" id="{2C947733-1704-575F-D6D2-31DBB464AE53}"/>
              </a:ext>
            </a:extLst>
          </p:cNvPr>
          <p:cNvSpPr txBox="1"/>
          <p:nvPr/>
        </p:nvSpPr>
        <p:spPr>
          <a:xfrm>
            <a:off x="3218564" y="4748436"/>
            <a:ext cx="452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A4</a:t>
            </a:r>
          </a:p>
        </p:txBody>
      </p:sp>
      <p:pic>
        <p:nvPicPr>
          <p:cNvPr id="2659" name="Picture 2658" descr="Apple PNGs for Free Download">
            <a:extLst>
              <a:ext uri="{FF2B5EF4-FFF2-40B4-BE49-F238E27FC236}">
                <a16:creationId xmlns:a16="http://schemas.microsoft.com/office/drawing/2014/main" id="{D786D988-FF01-5C19-9806-390FB6453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716" y="433385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0" name="TextBox 2659">
            <a:extLst>
              <a:ext uri="{FF2B5EF4-FFF2-40B4-BE49-F238E27FC236}">
                <a16:creationId xmlns:a16="http://schemas.microsoft.com/office/drawing/2014/main" id="{834F5FB2-CF2D-0434-80D7-A97E04DE7C3C}"/>
              </a:ext>
            </a:extLst>
          </p:cNvPr>
          <p:cNvSpPr txBox="1"/>
          <p:nvPr/>
        </p:nvSpPr>
        <p:spPr>
          <a:xfrm>
            <a:off x="4012824" y="4748436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A5</a:t>
            </a:r>
          </a:p>
        </p:txBody>
      </p:sp>
      <p:pic>
        <p:nvPicPr>
          <p:cNvPr id="2661" name="Picture 2660" descr="Apple PNGs for Free Download">
            <a:extLst>
              <a:ext uri="{FF2B5EF4-FFF2-40B4-BE49-F238E27FC236}">
                <a16:creationId xmlns:a16="http://schemas.microsoft.com/office/drawing/2014/main" id="{D670D812-4E55-DC74-8646-E20ABD1B2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737" y="433385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2" name="TextBox 2661">
            <a:extLst>
              <a:ext uri="{FF2B5EF4-FFF2-40B4-BE49-F238E27FC236}">
                <a16:creationId xmlns:a16="http://schemas.microsoft.com/office/drawing/2014/main" id="{DF00D328-1B43-555D-421F-46CFB6FD863A}"/>
              </a:ext>
            </a:extLst>
          </p:cNvPr>
          <p:cNvSpPr txBox="1"/>
          <p:nvPr/>
        </p:nvSpPr>
        <p:spPr>
          <a:xfrm>
            <a:off x="4791845" y="4748436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A6</a:t>
            </a:r>
          </a:p>
        </p:txBody>
      </p:sp>
      <p:pic>
        <p:nvPicPr>
          <p:cNvPr id="2663" name="Picture 2662" descr="Apple PNGs for Free Download">
            <a:extLst>
              <a:ext uri="{FF2B5EF4-FFF2-40B4-BE49-F238E27FC236}">
                <a16:creationId xmlns:a16="http://schemas.microsoft.com/office/drawing/2014/main" id="{BAE407F7-8D14-9B5F-06B5-FF8FFC744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574" y="433385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4" name="TextBox 2663">
            <a:extLst>
              <a:ext uri="{FF2B5EF4-FFF2-40B4-BE49-F238E27FC236}">
                <a16:creationId xmlns:a16="http://schemas.microsoft.com/office/drawing/2014/main" id="{CEF9CDB0-4C85-2D7A-8489-5949C5F47F66}"/>
              </a:ext>
            </a:extLst>
          </p:cNvPr>
          <p:cNvSpPr txBox="1"/>
          <p:nvPr/>
        </p:nvSpPr>
        <p:spPr>
          <a:xfrm>
            <a:off x="5499682" y="4748436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A7</a:t>
            </a:r>
          </a:p>
        </p:txBody>
      </p:sp>
      <p:pic>
        <p:nvPicPr>
          <p:cNvPr id="2665" name="Picture 2664" descr="Apple PNGs for Free Download">
            <a:extLst>
              <a:ext uri="{FF2B5EF4-FFF2-40B4-BE49-F238E27FC236}">
                <a16:creationId xmlns:a16="http://schemas.microsoft.com/office/drawing/2014/main" id="{4A61D2DF-22CA-6836-D2B8-93EEAF842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594" y="433385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6" name="TextBox 2665">
            <a:extLst>
              <a:ext uri="{FF2B5EF4-FFF2-40B4-BE49-F238E27FC236}">
                <a16:creationId xmlns:a16="http://schemas.microsoft.com/office/drawing/2014/main" id="{1A50F912-FDC2-B904-C1A1-CAB39ACB4C77}"/>
              </a:ext>
            </a:extLst>
          </p:cNvPr>
          <p:cNvSpPr txBox="1"/>
          <p:nvPr/>
        </p:nvSpPr>
        <p:spPr>
          <a:xfrm>
            <a:off x="6278702" y="4748436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A8</a:t>
            </a:r>
          </a:p>
        </p:txBody>
      </p:sp>
      <p:pic>
        <p:nvPicPr>
          <p:cNvPr id="2667" name="Picture 2666" descr="Apple PNGs for Free Download">
            <a:extLst>
              <a:ext uri="{FF2B5EF4-FFF2-40B4-BE49-F238E27FC236}">
                <a16:creationId xmlns:a16="http://schemas.microsoft.com/office/drawing/2014/main" id="{E2A5A261-2AA1-029B-271E-9256BC53C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615" y="433385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8" name="TextBox 2667">
            <a:extLst>
              <a:ext uri="{FF2B5EF4-FFF2-40B4-BE49-F238E27FC236}">
                <a16:creationId xmlns:a16="http://schemas.microsoft.com/office/drawing/2014/main" id="{CCF77C57-E361-7EBE-17AC-32053FA6EA64}"/>
              </a:ext>
            </a:extLst>
          </p:cNvPr>
          <p:cNvSpPr txBox="1"/>
          <p:nvPr/>
        </p:nvSpPr>
        <p:spPr>
          <a:xfrm>
            <a:off x="7053181" y="4748436"/>
            <a:ext cx="442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A9</a:t>
            </a:r>
          </a:p>
        </p:txBody>
      </p:sp>
      <p:pic>
        <p:nvPicPr>
          <p:cNvPr id="2669" name="Picture 2668" descr="Apple PNGs for Free Download">
            <a:extLst>
              <a:ext uri="{FF2B5EF4-FFF2-40B4-BE49-F238E27FC236}">
                <a16:creationId xmlns:a16="http://schemas.microsoft.com/office/drawing/2014/main" id="{D2382651-EABD-ECD7-07C9-29FB0FB9A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635" y="433385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70" name="TextBox 2669">
            <a:extLst>
              <a:ext uri="{FF2B5EF4-FFF2-40B4-BE49-F238E27FC236}">
                <a16:creationId xmlns:a16="http://schemas.microsoft.com/office/drawing/2014/main" id="{E1D07992-9AAF-0189-061C-35350A5B1C80}"/>
              </a:ext>
            </a:extLst>
          </p:cNvPr>
          <p:cNvSpPr txBox="1"/>
          <p:nvPr/>
        </p:nvSpPr>
        <p:spPr>
          <a:xfrm>
            <a:off x="7813276" y="4748436"/>
            <a:ext cx="460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AA</a:t>
            </a:r>
          </a:p>
        </p:txBody>
      </p:sp>
      <p:pic>
        <p:nvPicPr>
          <p:cNvPr id="2671" name="Picture 2670" descr="Apple PNGs for Free Download">
            <a:extLst>
              <a:ext uri="{FF2B5EF4-FFF2-40B4-BE49-F238E27FC236}">
                <a16:creationId xmlns:a16="http://schemas.microsoft.com/office/drawing/2014/main" id="{648AF7FD-EEB2-357B-B62C-9F80732BD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655" y="433385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72" name="TextBox 2671">
            <a:extLst>
              <a:ext uri="{FF2B5EF4-FFF2-40B4-BE49-F238E27FC236}">
                <a16:creationId xmlns:a16="http://schemas.microsoft.com/office/drawing/2014/main" id="{E9B95969-F3C3-FCBE-8D8B-ACE5F2153108}"/>
              </a:ext>
            </a:extLst>
          </p:cNvPr>
          <p:cNvSpPr txBox="1"/>
          <p:nvPr/>
        </p:nvSpPr>
        <p:spPr>
          <a:xfrm>
            <a:off x="8592296" y="4748436"/>
            <a:ext cx="460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AB</a:t>
            </a:r>
          </a:p>
        </p:txBody>
      </p:sp>
      <p:pic>
        <p:nvPicPr>
          <p:cNvPr id="2673" name="Picture 2672" descr="Apple PNGs for Free Download">
            <a:extLst>
              <a:ext uri="{FF2B5EF4-FFF2-40B4-BE49-F238E27FC236}">
                <a16:creationId xmlns:a16="http://schemas.microsoft.com/office/drawing/2014/main" id="{E24E4014-14F0-1642-D807-04A27764E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676" y="433385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74" name="TextBox 2673">
            <a:extLst>
              <a:ext uri="{FF2B5EF4-FFF2-40B4-BE49-F238E27FC236}">
                <a16:creationId xmlns:a16="http://schemas.microsoft.com/office/drawing/2014/main" id="{AD0C1545-B954-A690-5F51-3DF6F384FFE3}"/>
              </a:ext>
            </a:extLst>
          </p:cNvPr>
          <p:cNvSpPr txBox="1"/>
          <p:nvPr/>
        </p:nvSpPr>
        <p:spPr>
          <a:xfrm>
            <a:off x="9371316" y="4748436"/>
            <a:ext cx="460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AC</a:t>
            </a:r>
          </a:p>
        </p:txBody>
      </p:sp>
      <p:pic>
        <p:nvPicPr>
          <p:cNvPr id="2675" name="Picture 2674" descr="Apple PNGs for Free Download">
            <a:extLst>
              <a:ext uri="{FF2B5EF4-FFF2-40B4-BE49-F238E27FC236}">
                <a16:creationId xmlns:a16="http://schemas.microsoft.com/office/drawing/2014/main" id="{E6ECFA6E-B35F-456E-38E1-C38ADAC22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513" y="433385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76" name="TextBox 2675">
            <a:extLst>
              <a:ext uri="{FF2B5EF4-FFF2-40B4-BE49-F238E27FC236}">
                <a16:creationId xmlns:a16="http://schemas.microsoft.com/office/drawing/2014/main" id="{2339A732-0845-95B5-8118-7A90E81985DB}"/>
              </a:ext>
            </a:extLst>
          </p:cNvPr>
          <p:cNvSpPr txBox="1"/>
          <p:nvPr/>
        </p:nvSpPr>
        <p:spPr>
          <a:xfrm>
            <a:off x="10060228" y="4748436"/>
            <a:ext cx="479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AD</a:t>
            </a:r>
          </a:p>
        </p:txBody>
      </p:sp>
      <p:pic>
        <p:nvPicPr>
          <p:cNvPr id="2677" name="Picture 2676" descr="Apple PNGs for Free Download">
            <a:extLst>
              <a:ext uri="{FF2B5EF4-FFF2-40B4-BE49-F238E27FC236}">
                <a16:creationId xmlns:a16="http://schemas.microsoft.com/office/drawing/2014/main" id="{E49B13AC-0D40-C783-BB61-045A37632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1533" y="433385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78" name="TextBox 2677">
            <a:extLst>
              <a:ext uri="{FF2B5EF4-FFF2-40B4-BE49-F238E27FC236}">
                <a16:creationId xmlns:a16="http://schemas.microsoft.com/office/drawing/2014/main" id="{3B410887-F65F-13B2-7DC0-B4E07CA67E23}"/>
              </a:ext>
            </a:extLst>
          </p:cNvPr>
          <p:cNvSpPr txBox="1"/>
          <p:nvPr/>
        </p:nvSpPr>
        <p:spPr>
          <a:xfrm>
            <a:off x="10881641" y="4748436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AE</a:t>
            </a:r>
          </a:p>
        </p:txBody>
      </p:sp>
      <p:pic>
        <p:nvPicPr>
          <p:cNvPr id="2679" name="Picture 2678" descr="Apple PNGs for Free Download">
            <a:extLst>
              <a:ext uri="{FF2B5EF4-FFF2-40B4-BE49-F238E27FC236}">
                <a16:creationId xmlns:a16="http://schemas.microsoft.com/office/drawing/2014/main" id="{F7381641-A1F4-9AA3-CF28-B1CD3B7A5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0554" y="433385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80" name="TextBox 2679">
            <a:extLst>
              <a:ext uri="{FF2B5EF4-FFF2-40B4-BE49-F238E27FC236}">
                <a16:creationId xmlns:a16="http://schemas.microsoft.com/office/drawing/2014/main" id="{770E9342-7BD2-50B5-346A-8CDB01708760}"/>
              </a:ext>
            </a:extLst>
          </p:cNvPr>
          <p:cNvSpPr txBox="1"/>
          <p:nvPr/>
        </p:nvSpPr>
        <p:spPr>
          <a:xfrm>
            <a:off x="11660662" y="4748436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AF</a:t>
            </a:r>
          </a:p>
        </p:txBody>
      </p:sp>
      <p:pic>
        <p:nvPicPr>
          <p:cNvPr id="2681" name="Picture 2680" descr="Apple PNGs for Free Download">
            <a:extLst>
              <a:ext uri="{FF2B5EF4-FFF2-40B4-BE49-F238E27FC236}">
                <a16:creationId xmlns:a16="http://schemas.microsoft.com/office/drawing/2014/main" id="{FD17FB69-5DD6-59A2-C2DC-68D28B5E7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04" y="433937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82" name="TextBox 2681">
            <a:extLst>
              <a:ext uri="{FF2B5EF4-FFF2-40B4-BE49-F238E27FC236}">
                <a16:creationId xmlns:a16="http://schemas.microsoft.com/office/drawing/2014/main" id="{4FF2F9D8-D1F0-AAE1-2B94-41CAB7B507DA}"/>
              </a:ext>
            </a:extLst>
          </p:cNvPr>
          <p:cNvSpPr txBox="1"/>
          <p:nvPr/>
        </p:nvSpPr>
        <p:spPr>
          <a:xfrm>
            <a:off x="263772" y="6271817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F0</a:t>
            </a:r>
          </a:p>
        </p:txBody>
      </p:sp>
      <p:pic>
        <p:nvPicPr>
          <p:cNvPr id="2683" name="Picture 2682" descr="Apple PNGs for Free Download">
            <a:extLst>
              <a:ext uri="{FF2B5EF4-FFF2-40B4-BE49-F238E27FC236}">
                <a16:creationId xmlns:a16="http://schemas.microsoft.com/office/drawing/2014/main" id="{A6CB963C-15F5-6283-6096-7540D525D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77" y="585723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84" name="TextBox 2683">
            <a:extLst>
              <a:ext uri="{FF2B5EF4-FFF2-40B4-BE49-F238E27FC236}">
                <a16:creationId xmlns:a16="http://schemas.microsoft.com/office/drawing/2014/main" id="{0031DE8B-D791-C2BC-92E1-AFE4AE560960}"/>
              </a:ext>
            </a:extLst>
          </p:cNvPr>
          <p:cNvSpPr txBox="1"/>
          <p:nvPr/>
        </p:nvSpPr>
        <p:spPr>
          <a:xfrm>
            <a:off x="952685" y="6271817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F1</a:t>
            </a:r>
          </a:p>
        </p:txBody>
      </p:sp>
      <p:pic>
        <p:nvPicPr>
          <p:cNvPr id="2685" name="Picture 2684" descr="Apple PNGs for Free Download">
            <a:extLst>
              <a:ext uri="{FF2B5EF4-FFF2-40B4-BE49-F238E27FC236}">
                <a16:creationId xmlns:a16="http://schemas.microsoft.com/office/drawing/2014/main" id="{177BB7BE-6B37-C1E5-5E4B-45D3BCD45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598" y="585723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86" name="TextBox 2685">
            <a:extLst>
              <a:ext uri="{FF2B5EF4-FFF2-40B4-BE49-F238E27FC236}">
                <a16:creationId xmlns:a16="http://schemas.microsoft.com/office/drawing/2014/main" id="{0489A8D1-1F69-1E2B-450E-36F83ED9F37B}"/>
              </a:ext>
            </a:extLst>
          </p:cNvPr>
          <p:cNvSpPr txBox="1"/>
          <p:nvPr/>
        </p:nvSpPr>
        <p:spPr>
          <a:xfrm>
            <a:off x="1731706" y="6271817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F2</a:t>
            </a:r>
          </a:p>
        </p:txBody>
      </p:sp>
      <p:pic>
        <p:nvPicPr>
          <p:cNvPr id="2687" name="Picture 2686" descr="Apple PNGs for Free Download">
            <a:extLst>
              <a:ext uri="{FF2B5EF4-FFF2-40B4-BE49-F238E27FC236}">
                <a16:creationId xmlns:a16="http://schemas.microsoft.com/office/drawing/2014/main" id="{1754CFAF-19E2-07EC-3259-E7C9BE150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435" y="585723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88" name="TextBox 2687">
            <a:extLst>
              <a:ext uri="{FF2B5EF4-FFF2-40B4-BE49-F238E27FC236}">
                <a16:creationId xmlns:a16="http://schemas.microsoft.com/office/drawing/2014/main" id="{C8FBD17C-4251-940C-8392-BA9C7F7C66C3}"/>
              </a:ext>
            </a:extLst>
          </p:cNvPr>
          <p:cNvSpPr txBox="1"/>
          <p:nvPr/>
        </p:nvSpPr>
        <p:spPr>
          <a:xfrm>
            <a:off x="2439543" y="6271817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F3</a:t>
            </a:r>
          </a:p>
        </p:txBody>
      </p:sp>
      <p:pic>
        <p:nvPicPr>
          <p:cNvPr id="2689" name="Picture 2688" descr="Apple PNGs for Free Download">
            <a:extLst>
              <a:ext uri="{FF2B5EF4-FFF2-40B4-BE49-F238E27FC236}">
                <a16:creationId xmlns:a16="http://schemas.microsoft.com/office/drawing/2014/main" id="{56943949-73A2-E8AA-7F8B-824A581D1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456" y="585723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90" name="TextBox 2689">
            <a:extLst>
              <a:ext uri="{FF2B5EF4-FFF2-40B4-BE49-F238E27FC236}">
                <a16:creationId xmlns:a16="http://schemas.microsoft.com/office/drawing/2014/main" id="{11117719-5CFA-C7C4-D40F-22CF7356B5F7}"/>
              </a:ext>
            </a:extLst>
          </p:cNvPr>
          <p:cNvSpPr txBox="1"/>
          <p:nvPr/>
        </p:nvSpPr>
        <p:spPr>
          <a:xfrm>
            <a:off x="3218564" y="6271817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F4</a:t>
            </a:r>
          </a:p>
        </p:txBody>
      </p:sp>
      <p:pic>
        <p:nvPicPr>
          <p:cNvPr id="2691" name="Picture 2690" descr="Apple PNGs for Free Download">
            <a:extLst>
              <a:ext uri="{FF2B5EF4-FFF2-40B4-BE49-F238E27FC236}">
                <a16:creationId xmlns:a16="http://schemas.microsoft.com/office/drawing/2014/main" id="{9D6EC9FA-2AC7-6F29-5EEA-93218D869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476" y="585723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92" name="TextBox 2691">
            <a:extLst>
              <a:ext uri="{FF2B5EF4-FFF2-40B4-BE49-F238E27FC236}">
                <a16:creationId xmlns:a16="http://schemas.microsoft.com/office/drawing/2014/main" id="{6262EA84-E532-B6C9-9044-D45FC97807A1}"/>
              </a:ext>
            </a:extLst>
          </p:cNvPr>
          <p:cNvSpPr txBox="1"/>
          <p:nvPr/>
        </p:nvSpPr>
        <p:spPr>
          <a:xfrm>
            <a:off x="3997584" y="6271817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F5</a:t>
            </a:r>
          </a:p>
        </p:txBody>
      </p:sp>
      <p:pic>
        <p:nvPicPr>
          <p:cNvPr id="2693" name="Picture 2692" descr="Apple PNGs for Free Download">
            <a:extLst>
              <a:ext uri="{FF2B5EF4-FFF2-40B4-BE49-F238E27FC236}">
                <a16:creationId xmlns:a16="http://schemas.microsoft.com/office/drawing/2014/main" id="{0248B956-132F-230D-E690-648947F92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497" y="585723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94" name="TextBox 2693">
            <a:extLst>
              <a:ext uri="{FF2B5EF4-FFF2-40B4-BE49-F238E27FC236}">
                <a16:creationId xmlns:a16="http://schemas.microsoft.com/office/drawing/2014/main" id="{51ECB16C-80AD-36E6-2657-29C7A77E0B96}"/>
              </a:ext>
            </a:extLst>
          </p:cNvPr>
          <p:cNvSpPr txBox="1"/>
          <p:nvPr/>
        </p:nvSpPr>
        <p:spPr>
          <a:xfrm>
            <a:off x="4776605" y="6271817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F6</a:t>
            </a:r>
          </a:p>
        </p:txBody>
      </p:sp>
      <p:pic>
        <p:nvPicPr>
          <p:cNvPr id="2695" name="Picture 2694" descr="Apple PNGs for Free Download">
            <a:extLst>
              <a:ext uri="{FF2B5EF4-FFF2-40B4-BE49-F238E27FC236}">
                <a16:creationId xmlns:a16="http://schemas.microsoft.com/office/drawing/2014/main" id="{AB1F5389-0098-90D0-D3A8-3BE6CB53E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334" y="585723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96" name="TextBox 2695">
            <a:extLst>
              <a:ext uri="{FF2B5EF4-FFF2-40B4-BE49-F238E27FC236}">
                <a16:creationId xmlns:a16="http://schemas.microsoft.com/office/drawing/2014/main" id="{14E28AF2-5B44-93EF-FF83-61BBB7BA418C}"/>
              </a:ext>
            </a:extLst>
          </p:cNvPr>
          <p:cNvSpPr txBox="1"/>
          <p:nvPr/>
        </p:nvSpPr>
        <p:spPr>
          <a:xfrm>
            <a:off x="5484442" y="6271817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F7</a:t>
            </a:r>
          </a:p>
        </p:txBody>
      </p:sp>
      <p:pic>
        <p:nvPicPr>
          <p:cNvPr id="2697" name="Picture 2696" descr="Apple PNGs for Free Download">
            <a:extLst>
              <a:ext uri="{FF2B5EF4-FFF2-40B4-BE49-F238E27FC236}">
                <a16:creationId xmlns:a16="http://schemas.microsoft.com/office/drawing/2014/main" id="{10674B51-3ED0-2613-9CC0-11705C2DD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354" y="585723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98" name="TextBox 2697">
            <a:extLst>
              <a:ext uri="{FF2B5EF4-FFF2-40B4-BE49-F238E27FC236}">
                <a16:creationId xmlns:a16="http://schemas.microsoft.com/office/drawing/2014/main" id="{6F5B7850-B21E-E2F0-0CC6-E1C1499FCAA1}"/>
              </a:ext>
            </a:extLst>
          </p:cNvPr>
          <p:cNvSpPr txBox="1"/>
          <p:nvPr/>
        </p:nvSpPr>
        <p:spPr>
          <a:xfrm>
            <a:off x="6263462" y="6271817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F8</a:t>
            </a:r>
          </a:p>
        </p:txBody>
      </p:sp>
      <p:pic>
        <p:nvPicPr>
          <p:cNvPr id="2699" name="Picture 2698" descr="Apple PNGs for Free Download">
            <a:extLst>
              <a:ext uri="{FF2B5EF4-FFF2-40B4-BE49-F238E27FC236}">
                <a16:creationId xmlns:a16="http://schemas.microsoft.com/office/drawing/2014/main" id="{658C5AAE-D040-1590-9779-52CF8E3E1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375" y="585723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00" name="TextBox 2699">
            <a:extLst>
              <a:ext uri="{FF2B5EF4-FFF2-40B4-BE49-F238E27FC236}">
                <a16:creationId xmlns:a16="http://schemas.microsoft.com/office/drawing/2014/main" id="{A48A8F9B-798A-A08D-B167-31BEA5D67527}"/>
              </a:ext>
            </a:extLst>
          </p:cNvPr>
          <p:cNvSpPr txBox="1"/>
          <p:nvPr/>
        </p:nvSpPr>
        <p:spPr>
          <a:xfrm>
            <a:off x="7042483" y="6271817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F9</a:t>
            </a:r>
          </a:p>
        </p:txBody>
      </p:sp>
      <p:pic>
        <p:nvPicPr>
          <p:cNvPr id="2701" name="Picture 2700" descr="Apple PNGs for Free Download">
            <a:extLst>
              <a:ext uri="{FF2B5EF4-FFF2-40B4-BE49-F238E27FC236}">
                <a16:creationId xmlns:a16="http://schemas.microsoft.com/office/drawing/2014/main" id="{2CE68DF4-01A2-73FC-3489-0446C532C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395" y="585723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02" name="TextBox 2701">
            <a:extLst>
              <a:ext uri="{FF2B5EF4-FFF2-40B4-BE49-F238E27FC236}">
                <a16:creationId xmlns:a16="http://schemas.microsoft.com/office/drawing/2014/main" id="{5CC83737-2D4D-95C5-A352-5184F0AA437D}"/>
              </a:ext>
            </a:extLst>
          </p:cNvPr>
          <p:cNvSpPr txBox="1"/>
          <p:nvPr/>
        </p:nvSpPr>
        <p:spPr>
          <a:xfrm>
            <a:off x="7798036" y="6271817"/>
            <a:ext cx="460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FA</a:t>
            </a:r>
          </a:p>
        </p:txBody>
      </p:sp>
      <p:pic>
        <p:nvPicPr>
          <p:cNvPr id="2703" name="Picture 2702" descr="Apple PNGs for Free Download">
            <a:extLst>
              <a:ext uri="{FF2B5EF4-FFF2-40B4-BE49-F238E27FC236}">
                <a16:creationId xmlns:a16="http://schemas.microsoft.com/office/drawing/2014/main" id="{EB775BB7-7169-D3E6-4E60-AD0820BE8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415" y="585723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04" name="TextBox 2703">
            <a:extLst>
              <a:ext uri="{FF2B5EF4-FFF2-40B4-BE49-F238E27FC236}">
                <a16:creationId xmlns:a16="http://schemas.microsoft.com/office/drawing/2014/main" id="{3143C3C8-03DF-85FA-E955-F23620A8D432}"/>
              </a:ext>
            </a:extLst>
          </p:cNvPr>
          <p:cNvSpPr txBox="1"/>
          <p:nvPr/>
        </p:nvSpPr>
        <p:spPr>
          <a:xfrm>
            <a:off x="8600523" y="6271817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FB</a:t>
            </a:r>
          </a:p>
        </p:txBody>
      </p:sp>
      <p:pic>
        <p:nvPicPr>
          <p:cNvPr id="2705" name="Picture 2704" descr="Apple PNGs for Free Download">
            <a:extLst>
              <a:ext uri="{FF2B5EF4-FFF2-40B4-BE49-F238E27FC236}">
                <a16:creationId xmlns:a16="http://schemas.microsoft.com/office/drawing/2014/main" id="{3D3A054F-7CE3-21E8-11B0-8D2C00442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436" y="585723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06" name="TextBox 2705">
            <a:extLst>
              <a:ext uri="{FF2B5EF4-FFF2-40B4-BE49-F238E27FC236}">
                <a16:creationId xmlns:a16="http://schemas.microsoft.com/office/drawing/2014/main" id="{5E42B1FB-5957-0692-9B9F-AF1585ADC06B}"/>
              </a:ext>
            </a:extLst>
          </p:cNvPr>
          <p:cNvSpPr txBox="1"/>
          <p:nvPr/>
        </p:nvSpPr>
        <p:spPr>
          <a:xfrm>
            <a:off x="9379544" y="6271817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FC</a:t>
            </a:r>
          </a:p>
        </p:txBody>
      </p:sp>
      <p:pic>
        <p:nvPicPr>
          <p:cNvPr id="2707" name="Picture 2706" descr="Apple PNGs for Free Download">
            <a:extLst>
              <a:ext uri="{FF2B5EF4-FFF2-40B4-BE49-F238E27FC236}">
                <a16:creationId xmlns:a16="http://schemas.microsoft.com/office/drawing/2014/main" id="{8944F516-003A-28DE-084F-DAC377B21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7273" y="585723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08" name="TextBox 2707">
            <a:extLst>
              <a:ext uri="{FF2B5EF4-FFF2-40B4-BE49-F238E27FC236}">
                <a16:creationId xmlns:a16="http://schemas.microsoft.com/office/drawing/2014/main" id="{0E1659E1-4F03-9493-79E6-6EDC431D99DB}"/>
              </a:ext>
            </a:extLst>
          </p:cNvPr>
          <p:cNvSpPr txBox="1"/>
          <p:nvPr/>
        </p:nvSpPr>
        <p:spPr>
          <a:xfrm>
            <a:off x="10063914" y="6271817"/>
            <a:ext cx="460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FD</a:t>
            </a:r>
          </a:p>
        </p:txBody>
      </p:sp>
      <p:pic>
        <p:nvPicPr>
          <p:cNvPr id="2709" name="Picture 2708" descr="Apple PNGs for Free Download">
            <a:extLst>
              <a:ext uri="{FF2B5EF4-FFF2-40B4-BE49-F238E27FC236}">
                <a16:creationId xmlns:a16="http://schemas.microsoft.com/office/drawing/2014/main" id="{8B7AED50-CA25-C2D0-6EE0-390721C0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293" y="585723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10" name="TextBox 2709">
            <a:extLst>
              <a:ext uri="{FF2B5EF4-FFF2-40B4-BE49-F238E27FC236}">
                <a16:creationId xmlns:a16="http://schemas.microsoft.com/office/drawing/2014/main" id="{46309E3D-2B1E-C5A1-98EC-3B76321FC9EB}"/>
              </a:ext>
            </a:extLst>
          </p:cNvPr>
          <p:cNvSpPr txBox="1"/>
          <p:nvPr/>
        </p:nvSpPr>
        <p:spPr>
          <a:xfrm>
            <a:off x="10866401" y="6271817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FE</a:t>
            </a:r>
          </a:p>
        </p:txBody>
      </p:sp>
      <p:pic>
        <p:nvPicPr>
          <p:cNvPr id="2711" name="Picture 2710" descr="Apple PNGs for Free Download">
            <a:extLst>
              <a:ext uri="{FF2B5EF4-FFF2-40B4-BE49-F238E27FC236}">
                <a16:creationId xmlns:a16="http://schemas.microsoft.com/office/drawing/2014/main" id="{9F05F6A2-9303-7AD1-E1E5-9D887E378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5314" y="585723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12" name="TextBox 2711">
            <a:extLst>
              <a:ext uri="{FF2B5EF4-FFF2-40B4-BE49-F238E27FC236}">
                <a16:creationId xmlns:a16="http://schemas.microsoft.com/office/drawing/2014/main" id="{C3F8EB1F-B513-561A-7B12-730C9FCBBA31}"/>
              </a:ext>
            </a:extLst>
          </p:cNvPr>
          <p:cNvSpPr txBox="1"/>
          <p:nvPr/>
        </p:nvSpPr>
        <p:spPr>
          <a:xfrm>
            <a:off x="11645422" y="6271817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FF</a:t>
            </a:r>
          </a:p>
        </p:txBody>
      </p:sp>
      <p:pic>
        <p:nvPicPr>
          <p:cNvPr id="2713" name="Picture 2712" descr="Apple PNGs for Free Download">
            <a:extLst>
              <a:ext uri="{FF2B5EF4-FFF2-40B4-BE49-F238E27FC236}">
                <a16:creationId xmlns:a16="http://schemas.microsoft.com/office/drawing/2014/main" id="{973F9094-4196-DA97-D50A-94A1FDCB3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64" y="5862758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14" name="Oval 2713">
            <a:extLst>
              <a:ext uri="{FF2B5EF4-FFF2-40B4-BE49-F238E27FC236}">
                <a16:creationId xmlns:a16="http://schemas.microsoft.com/office/drawing/2014/main" id="{3E1DD1AD-A5F4-6BE4-3C87-38BB464B4D9E}"/>
              </a:ext>
            </a:extLst>
          </p:cNvPr>
          <p:cNvSpPr/>
          <p:nvPr/>
        </p:nvSpPr>
        <p:spPr>
          <a:xfrm>
            <a:off x="11136298" y="5146156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5" name="Oval 2714">
            <a:extLst>
              <a:ext uri="{FF2B5EF4-FFF2-40B4-BE49-F238E27FC236}">
                <a16:creationId xmlns:a16="http://schemas.microsoft.com/office/drawing/2014/main" id="{82AA5582-A00E-B7F0-D6C5-10A61E9919C0}"/>
              </a:ext>
            </a:extLst>
          </p:cNvPr>
          <p:cNvSpPr/>
          <p:nvPr/>
        </p:nvSpPr>
        <p:spPr>
          <a:xfrm>
            <a:off x="11129595" y="532557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6" name="Oval 2715">
            <a:extLst>
              <a:ext uri="{FF2B5EF4-FFF2-40B4-BE49-F238E27FC236}">
                <a16:creationId xmlns:a16="http://schemas.microsoft.com/office/drawing/2014/main" id="{438AD76D-643C-E4A4-B891-D7595D8862E9}"/>
              </a:ext>
            </a:extLst>
          </p:cNvPr>
          <p:cNvSpPr/>
          <p:nvPr/>
        </p:nvSpPr>
        <p:spPr>
          <a:xfrm>
            <a:off x="11136298" y="5480837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7" name="Oval 2716">
            <a:extLst>
              <a:ext uri="{FF2B5EF4-FFF2-40B4-BE49-F238E27FC236}">
                <a16:creationId xmlns:a16="http://schemas.microsoft.com/office/drawing/2014/main" id="{02CA5321-6896-9243-A7EF-32C7776635D1}"/>
              </a:ext>
            </a:extLst>
          </p:cNvPr>
          <p:cNvSpPr/>
          <p:nvPr/>
        </p:nvSpPr>
        <p:spPr>
          <a:xfrm>
            <a:off x="953014" y="5201931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8" name="Oval 2717">
            <a:extLst>
              <a:ext uri="{FF2B5EF4-FFF2-40B4-BE49-F238E27FC236}">
                <a16:creationId xmlns:a16="http://schemas.microsoft.com/office/drawing/2014/main" id="{058D338C-D7D2-EFB1-FFAB-0CF7A001FF36}"/>
              </a:ext>
            </a:extLst>
          </p:cNvPr>
          <p:cNvSpPr/>
          <p:nvPr/>
        </p:nvSpPr>
        <p:spPr>
          <a:xfrm>
            <a:off x="961955" y="538313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9" name="Oval 2718">
            <a:extLst>
              <a:ext uri="{FF2B5EF4-FFF2-40B4-BE49-F238E27FC236}">
                <a16:creationId xmlns:a16="http://schemas.microsoft.com/office/drawing/2014/main" id="{5289D8B4-A9AB-A9EA-A712-3A95C8705233}"/>
              </a:ext>
            </a:extLst>
          </p:cNvPr>
          <p:cNvSpPr/>
          <p:nvPr/>
        </p:nvSpPr>
        <p:spPr>
          <a:xfrm>
            <a:off x="968658" y="5538397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0" name="Oval 2719">
            <a:extLst>
              <a:ext uri="{FF2B5EF4-FFF2-40B4-BE49-F238E27FC236}">
                <a16:creationId xmlns:a16="http://schemas.microsoft.com/office/drawing/2014/main" id="{74B3E0B6-4805-D724-CE97-D8FFB65D7C17}"/>
              </a:ext>
            </a:extLst>
          </p:cNvPr>
          <p:cNvSpPr/>
          <p:nvPr/>
        </p:nvSpPr>
        <p:spPr>
          <a:xfrm>
            <a:off x="6226054" y="5217171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1" name="Oval 2720">
            <a:extLst>
              <a:ext uri="{FF2B5EF4-FFF2-40B4-BE49-F238E27FC236}">
                <a16:creationId xmlns:a16="http://schemas.microsoft.com/office/drawing/2014/main" id="{E4D8BD9C-6CB8-8C5D-260C-29FF17F07189}"/>
              </a:ext>
            </a:extLst>
          </p:cNvPr>
          <p:cNvSpPr/>
          <p:nvPr/>
        </p:nvSpPr>
        <p:spPr>
          <a:xfrm>
            <a:off x="6234995" y="539837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2" name="Oval 2721">
            <a:extLst>
              <a:ext uri="{FF2B5EF4-FFF2-40B4-BE49-F238E27FC236}">
                <a16:creationId xmlns:a16="http://schemas.microsoft.com/office/drawing/2014/main" id="{F9F790FC-D3AC-CCC6-861F-BB568FD43673}"/>
              </a:ext>
            </a:extLst>
          </p:cNvPr>
          <p:cNvSpPr/>
          <p:nvPr/>
        </p:nvSpPr>
        <p:spPr>
          <a:xfrm>
            <a:off x="6241698" y="5553637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8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9" grpId="0"/>
      <p:bldP spid="2050" grpId="0"/>
      <p:bldP spid="2053" grpId="0"/>
      <p:bldP spid="2059" grpId="0"/>
      <p:bldP spid="2061" grpId="0"/>
      <p:bldP spid="2076" grpId="0"/>
      <p:bldP spid="2079" grpId="0"/>
      <p:bldP spid="65" grpId="0"/>
      <p:bldP spid="78" grpId="0"/>
      <p:bldP spid="82" grpId="0"/>
      <p:bldP spid="84" grpId="0"/>
      <p:bldP spid="86" grpId="0"/>
      <p:bldP spid="91" grpId="0"/>
      <p:bldP spid="93" grpId="0"/>
      <p:bldP spid="95" grpId="0"/>
      <p:bldP spid="2537" grpId="0"/>
      <p:bldP spid="2539" grpId="0"/>
      <p:bldP spid="2541" grpId="0"/>
      <p:bldP spid="2543" grpId="0"/>
      <p:bldP spid="2545" grpId="0"/>
      <p:bldP spid="2547" grpId="0"/>
      <p:bldP spid="2549" grpId="0"/>
      <p:bldP spid="2551" grpId="0"/>
      <p:bldP spid="2553" grpId="0"/>
      <p:bldP spid="2555" grpId="0"/>
      <p:bldP spid="2557" grpId="0"/>
      <p:bldP spid="2559" grpId="0"/>
      <p:bldP spid="2305" grpId="0"/>
      <p:bldP spid="2307" grpId="0"/>
      <p:bldP spid="2309" grpId="0"/>
      <p:bldP spid="2313" grpId="0"/>
      <p:bldP spid="101" grpId="0"/>
      <p:bldP spid="102" grpId="0"/>
      <p:bldP spid="103" grpId="0"/>
      <p:bldP spid="104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2432" grpId="0"/>
      <p:bldP spid="2567" grpId="0"/>
      <p:bldP spid="2569" grpId="0"/>
      <p:bldP spid="2571" grpId="0"/>
      <p:bldP spid="2573" grpId="0"/>
      <p:bldP spid="2575" grpId="0"/>
      <p:bldP spid="2577" grpId="0"/>
      <p:bldP spid="2579" grpId="0"/>
      <p:bldP spid="2581" grpId="0"/>
      <p:bldP spid="2583" grpId="0"/>
      <p:bldP spid="2585" grpId="0"/>
      <p:bldP spid="2587" grpId="0"/>
      <p:bldP spid="2589" grpId="0"/>
      <p:bldP spid="2591" grpId="0"/>
      <p:bldP spid="2593" grpId="0"/>
      <p:bldP spid="2595" grpId="0"/>
      <p:bldP spid="2597" grpId="0"/>
      <p:bldP spid="2638" grpId="0" animBg="1"/>
      <p:bldP spid="2639" grpId="0" animBg="1"/>
      <p:bldP spid="2640" grpId="0" animBg="1"/>
      <p:bldP spid="2641" grpId="0" animBg="1"/>
      <p:bldP spid="2643" grpId="0" animBg="1"/>
      <p:bldP spid="2644" grpId="0" animBg="1"/>
      <p:bldP spid="2647" grpId="0" animBg="1"/>
      <p:bldP spid="2648" grpId="0" animBg="1"/>
      <p:bldP spid="2649" grpId="0" animBg="1"/>
      <p:bldP spid="2650" grpId="0"/>
      <p:bldP spid="2652" grpId="0"/>
      <p:bldP spid="2654" grpId="0"/>
      <p:bldP spid="2656" grpId="0"/>
      <p:bldP spid="2658" grpId="0"/>
      <p:bldP spid="2660" grpId="0"/>
      <p:bldP spid="2662" grpId="0"/>
      <p:bldP spid="2664" grpId="0"/>
      <p:bldP spid="2666" grpId="0"/>
      <p:bldP spid="2668" grpId="0"/>
      <p:bldP spid="2670" grpId="0"/>
      <p:bldP spid="2672" grpId="0"/>
      <p:bldP spid="2674" grpId="0"/>
      <p:bldP spid="2676" grpId="0"/>
      <p:bldP spid="2678" grpId="0"/>
      <p:bldP spid="2680" grpId="0"/>
      <p:bldP spid="2682" grpId="0"/>
      <p:bldP spid="2684" grpId="0"/>
      <p:bldP spid="2686" grpId="0"/>
      <p:bldP spid="2688" grpId="0"/>
      <p:bldP spid="2690" grpId="0"/>
      <p:bldP spid="2692" grpId="0"/>
      <p:bldP spid="2694" grpId="0"/>
      <p:bldP spid="2696" grpId="0"/>
      <p:bldP spid="2698" grpId="0"/>
      <p:bldP spid="2700" grpId="0"/>
      <p:bldP spid="2702" grpId="0"/>
      <p:bldP spid="2704" grpId="0"/>
      <p:bldP spid="2706" grpId="0"/>
      <p:bldP spid="2708" grpId="0"/>
      <p:bldP spid="2710" grpId="0"/>
      <p:bldP spid="2712" grpId="0"/>
      <p:bldP spid="2714" grpId="0" animBg="1"/>
      <p:bldP spid="2715" grpId="0" animBg="1"/>
      <p:bldP spid="2716" grpId="0" animBg="1"/>
      <p:bldP spid="2717" grpId="0" animBg="1"/>
      <p:bldP spid="2718" grpId="0" animBg="1"/>
      <p:bldP spid="2719" grpId="0" animBg="1"/>
      <p:bldP spid="2720" grpId="0" animBg="1"/>
      <p:bldP spid="2721" grpId="0" animBg="1"/>
      <p:bldP spid="27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D4A6A-28D2-2C8E-29C3-3F649DD0B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DD6ADD3-FFFC-36C4-E9D4-C7C106D60482}"/>
              </a:ext>
            </a:extLst>
          </p:cNvPr>
          <p:cNvSpPr txBox="1"/>
          <p:nvPr/>
        </p:nvSpPr>
        <p:spPr>
          <a:xfrm>
            <a:off x="2176208" y="186786"/>
            <a:ext cx="783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Binary Number System of Digital Computers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19A062-C2BF-584E-3E42-595606959D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6" y="67208"/>
            <a:ext cx="725875" cy="725875"/>
          </a:xfrm>
          <a:prstGeom prst="rect">
            <a:avLst/>
          </a:prstGeom>
        </p:spPr>
      </p:pic>
      <p:pic>
        <p:nvPicPr>
          <p:cNvPr id="3" name="Picture 2" descr="Apple PNGs for Free Download">
            <a:extLst>
              <a:ext uri="{FF2B5EF4-FFF2-40B4-BE49-F238E27FC236}">
                <a16:creationId xmlns:a16="http://schemas.microsoft.com/office/drawing/2014/main" id="{CF6BA415-D026-C986-DF31-45E1D5796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790" y="111888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pple PNGs for Free Download">
            <a:extLst>
              <a:ext uri="{FF2B5EF4-FFF2-40B4-BE49-F238E27FC236}">
                <a16:creationId xmlns:a16="http://schemas.microsoft.com/office/drawing/2014/main" id="{5F0BDB58-D675-CB1C-488F-71524564F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79" y="172379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le PNGs for Free Download">
            <a:extLst>
              <a:ext uri="{FF2B5EF4-FFF2-40B4-BE49-F238E27FC236}">
                <a16:creationId xmlns:a16="http://schemas.microsoft.com/office/drawing/2014/main" id="{B550E973-FF0C-48BF-C86E-E89CD7A89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410" y="173903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155608-9EC1-0A80-4518-7A2EEAF4DB2C}"/>
              </a:ext>
            </a:extLst>
          </p:cNvPr>
          <p:cNvSpPr txBox="1"/>
          <p:nvPr/>
        </p:nvSpPr>
        <p:spPr>
          <a:xfrm>
            <a:off x="524787" y="2061003"/>
            <a:ext cx="645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156C0A-32C3-6E83-0878-931871698754}"/>
              </a:ext>
            </a:extLst>
          </p:cNvPr>
          <p:cNvSpPr txBox="1"/>
          <p:nvPr/>
        </p:nvSpPr>
        <p:spPr>
          <a:xfrm>
            <a:off x="1799639" y="2061003"/>
            <a:ext cx="791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182414-CA48-4033-88C8-A96685B034BB}"/>
              </a:ext>
            </a:extLst>
          </p:cNvPr>
          <p:cNvSpPr txBox="1"/>
          <p:nvPr/>
        </p:nvSpPr>
        <p:spPr>
          <a:xfrm>
            <a:off x="844611" y="1427807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 (0)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FE0EE8-C4F0-0DD7-A35C-F20D7D6C99E7}"/>
              </a:ext>
            </a:extLst>
          </p:cNvPr>
          <p:cNvSpPr txBox="1"/>
          <p:nvPr/>
        </p:nvSpPr>
        <p:spPr>
          <a:xfrm>
            <a:off x="2296237" y="1422434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6DF651-145D-320D-0D2C-A2339B3CD7AA}"/>
              </a:ext>
            </a:extLst>
          </p:cNvPr>
          <p:cNvSpPr txBox="1"/>
          <p:nvPr/>
        </p:nvSpPr>
        <p:spPr>
          <a:xfrm>
            <a:off x="911137" y="2038913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E591AF-BC67-1996-010D-815CAC826233}"/>
              </a:ext>
            </a:extLst>
          </p:cNvPr>
          <p:cNvSpPr txBox="1"/>
          <p:nvPr/>
        </p:nvSpPr>
        <p:spPr>
          <a:xfrm>
            <a:off x="2327019" y="2052981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EF6A92-116E-02B6-01CF-E89CEF8A0394}"/>
              </a:ext>
            </a:extLst>
          </p:cNvPr>
          <p:cNvSpPr txBox="1"/>
          <p:nvPr/>
        </p:nvSpPr>
        <p:spPr>
          <a:xfrm>
            <a:off x="1864651" y="1430054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E04689-9999-9DC1-4C56-CF91F7BA1413}"/>
              </a:ext>
            </a:extLst>
          </p:cNvPr>
          <p:cNvSpPr txBox="1"/>
          <p:nvPr/>
        </p:nvSpPr>
        <p:spPr>
          <a:xfrm>
            <a:off x="340707" y="142090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95E85D-7746-1705-4C0C-41870CE85A7E}"/>
              </a:ext>
            </a:extLst>
          </p:cNvPr>
          <p:cNvSpPr txBox="1"/>
          <p:nvPr/>
        </p:nvSpPr>
        <p:spPr>
          <a:xfrm>
            <a:off x="1807259" y="1437674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pic>
        <p:nvPicPr>
          <p:cNvPr id="23" name="Picture 22" descr="Apple PNGs for Free Download">
            <a:extLst>
              <a:ext uri="{FF2B5EF4-FFF2-40B4-BE49-F238E27FC236}">
                <a16:creationId xmlns:a16="http://schemas.microsoft.com/office/drawing/2014/main" id="{B9030990-FF0F-80D8-81A4-6364C9ACE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127" y="111888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Apple PNGs for Free Download">
            <a:extLst>
              <a:ext uri="{FF2B5EF4-FFF2-40B4-BE49-F238E27FC236}">
                <a16:creationId xmlns:a16="http://schemas.microsoft.com/office/drawing/2014/main" id="{A4743C0D-5F86-EC36-F24E-ABE815CFC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187" y="111888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Apple PNGs for Free Download">
            <a:extLst>
              <a:ext uri="{FF2B5EF4-FFF2-40B4-BE49-F238E27FC236}">
                <a16:creationId xmlns:a16="http://schemas.microsoft.com/office/drawing/2014/main" id="{FEE3700E-4FC5-7874-ADCA-7A9EBCB41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227" y="1737861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Apple PNGs for Free Download">
            <a:extLst>
              <a:ext uri="{FF2B5EF4-FFF2-40B4-BE49-F238E27FC236}">
                <a16:creationId xmlns:a16="http://schemas.microsoft.com/office/drawing/2014/main" id="{6DD8A302-2542-AA93-C339-D5290DCA7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947" y="1737861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BD205C6-DBD1-53C4-9FD3-6772B5BFB2A7}"/>
              </a:ext>
            </a:extLst>
          </p:cNvPr>
          <p:cNvSpPr txBox="1"/>
          <p:nvPr/>
        </p:nvSpPr>
        <p:spPr>
          <a:xfrm>
            <a:off x="3438029" y="1449058"/>
            <a:ext cx="784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C4BA57-B9C2-E511-7693-FA5B8BD573F8}"/>
              </a:ext>
            </a:extLst>
          </p:cNvPr>
          <p:cNvSpPr txBox="1"/>
          <p:nvPr/>
        </p:nvSpPr>
        <p:spPr>
          <a:xfrm>
            <a:off x="3550417" y="2064767"/>
            <a:ext cx="711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58EC27-F05E-C50E-2A6D-574126804F43}"/>
              </a:ext>
            </a:extLst>
          </p:cNvPr>
          <p:cNvSpPr txBox="1"/>
          <p:nvPr/>
        </p:nvSpPr>
        <p:spPr>
          <a:xfrm>
            <a:off x="4758334" y="2064767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111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4BEF95-1929-449D-9101-9027F891E23F}"/>
              </a:ext>
            </a:extLst>
          </p:cNvPr>
          <p:cNvSpPr txBox="1"/>
          <p:nvPr/>
        </p:nvSpPr>
        <p:spPr>
          <a:xfrm>
            <a:off x="3923363" y="1422434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(4)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034EC4-A4E6-63C5-6EEC-663B97493D42}"/>
              </a:ext>
            </a:extLst>
          </p:cNvPr>
          <p:cNvSpPr txBox="1"/>
          <p:nvPr/>
        </p:nvSpPr>
        <p:spPr>
          <a:xfrm>
            <a:off x="5005155" y="1457185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101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 (5)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C27051-4B23-C517-2B81-4C5F6B562B39}"/>
              </a:ext>
            </a:extLst>
          </p:cNvPr>
          <p:cNvSpPr txBox="1"/>
          <p:nvPr/>
        </p:nvSpPr>
        <p:spPr>
          <a:xfrm>
            <a:off x="3962720" y="2052981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(6)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6FD366-555B-9201-30EF-B03206B60095}"/>
              </a:ext>
            </a:extLst>
          </p:cNvPr>
          <p:cNvSpPr txBox="1"/>
          <p:nvPr/>
        </p:nvSpPr>
        <p:spPr>
          <a:xfrm>
            <a:off x="5087634" y="2069429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(7)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672277-D5DD-B8BF-567F-C7FD3B32EF12}"/>
              </a:ext>
            </a:extLst>
          </p:cNvPr>
          <p:cNvSpPr txBox="1"/>
          <p:nvPr/>
        </p:nvSpPr>
        <p:spPr>
          <a:xfrm>
            <a:off x="244040" y="1422434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277E02-9D0A-48D7-154E-12EB7CD14E34}"/>
              </a:ext>
            </a:extLst>
          </p:cNvPr>
          <p:cNvSpPr txBox="1"/>
          <p:nvPr/>
        </p:nvSpPr>
        <p:spPr>
          <a:xfrm>
            <a:off x="1695069" y="143005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0F8B6C-8CCA-D237-3D35-4A9155EF07A5}"/>
              </a:ext>
            </a:extLst>
          </p:cNvPr>
          <p:cNvSpPr txBox="1"/>
          <p:nvPr/>
        </p:nvSpPr>
        <p:spPr>
          <a:xfrm>
            <a:off x="284291" y="2046482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1DCD58-25BA-1279-CC2E-25838BF0C62E}"/>
              </a:ext>
            </a:extLst>
          </p:cNvPr>
          <p:cNvSpPr txBox="1"/>
          <p:nvPr/>
        </p:nvSpPr>
        <p:spPr>
          <a:xfrm>
            <a:off x="1735320" y="2054103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F82F26-F7BE-FA73-B3B6-8D26050FF47D}"/>
              </a:ext>
            </a:extLst>
          </p:cNvPr>
          <p:cNvSpPr txBox="1"/>
          <p:nvPr/>
        </p:nvSpPr>
        <p:spPr>
          <a:xfrm>
            <a:off x="6531406" y="1428764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3684AD7-EB82-BB90-B571-25B5AC839A68}"/>
              </a:ext>
            </a:extLst>
          </p:cNvPr>
          <p:cNvSpPr txBox="1"/>
          <p:nvPr/>
        </p:nvSpPr>
        <p:spPr>
          <a:xfrm>
            <a:off x="6900757" y="1428764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(8)</a:t>
            </a:r>
          </a:p>
        </p:txBody>
      </p:sp>
      <p:pic>
        <p:nvPicPr>
          <p:cNvPr id="44" name="Picture 43" descr="Apple PNGs for Free Download">
            <a:extLst>
              <a:ext uri="{FF2B5EF4-FFF2-40B4-BE49-F238E27FC236}">
                <a16:creationId xmlns:a16="http://schemas.microsoft.com/office/drawing/2014/main" id="{462DEF46-431A-FAA8-F550-E91D65CD1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051" y="1115666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14BAA13-E393-57BF-C25C-8F70927204A7}"/>
              </a:ext>
            </a:extLst>
          </p:cNvPr>
          <p:cNvSpPr txBox="1"/>
          <p:nvPr/>
        </p:nvSpPr>
        <p:spPr>
          <a:xfrm>
            <a:off x="144276" y="1422997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313B4A-C39E-EC12-EE3D-4C9000D7C7E0}"/>
              </a:ext>
            </a:extLst>
          </p:cNvPr>
          <p:cNvSpPr txBox="1"/>
          <p:nvPr/>
        </p:nvSpPr>
        <p:spPr>
          <a:xfrm>
            <a:off x="1595305" y="1430618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7B39864-7C1B-0A7F-A9E8-F03B6AA39EE9}"/>
              </a:ext>
            </a:extLst>
          </p:cNvPr>
          <p:cNvSpPr txBox="1"/>
          <p:nvPr/>
        </p:nvSpPr>
        <p:spPr>
          <a:xfrm>
            <a:off x="169424" y="2054101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6A88DD-2E6E-DBEA-B398-A7D7DE44E69F}"/>
              </a:ext>
            </a:extLst>
          </p:cNvPr>
          <p:cNvSpPr txBox="1"/>
          <p:nvPr/>
        </p:nvSpPr>
        <p:spPr>
          <a:xfrm>
            <a:off x="1620453" y="2061722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E1DED2E-8E57-96BE-A35F-F697C3F467BA}"/>
              </a:ext>
            </a:extLst>
          </p:cNvPr>
          <p:cNvSpPr txBox="1"/>
          <p:nvPr/>
        </p:nvSpPr>
        <p:spPr>
          <a:xfrm>
            <a:off x="3260360" y="1460406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98D3FB-D423-FB7C-6287-3AB745305D6F}"/>
              </a:ext>
            </a:extLst>
          </p:cNvPr>
          <p:cNvSpPr txBox="1"/>
          <p:nvPr/>
        </p:nvSpPr>
        <p:spPr>
          <a:xfrm>
            <a:off x="4475169" y="1460407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7EA233-4614-5A13-A911-B224E99D783B}"/>
              </a:ext>
            </a:extLst>
          </p:cNvPr>
          <p:cNvSpPr txBox="1"/>
          <p:nvPr/>
        </p:nvSpPr>
        <p:spPr>
          <a:xfrm>
            <a:off x="3315967" y="2070309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921F6F-B13E-8674-75A0-92825BC9025E}"/>
              </a:ext>
            </a:extLst>
          </p:cNvPr>
          <p:cNvSpPr txBox="1"/>
          <p:nvPr/>
        </p:nvSpPr>
        <p:spPr>
          <a:xfrm>
            <a:off x="4492676" y="2070310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pic>
        <p:nvPicPr>
          <p:cNvPr id="55" name="Picture 54" descr="Apple PNGs for Free Download">
            <a:extLst>
              <a:ext uri="{FF2B5EF4-FFF2-40B4-BE49-F238E27FC236}">
                <a16:creationId xmlns:a16="http://schemas.microsoft.com/office/drawing/2014/main" id="{C53661F9-9FD5-18FB-2265-C1626F5DF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970" y="1115666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55" descr="Apple PNGs for Free Download">
            <a:extLst>
              <a:ext uri="{FF2B5EF4-FFF2-40B4-BE49-F238E27FC236}">
                <a16:creationId xmlns:a16="http://schemas.microsoft.com/office/drawing/2014/main" id="{E6349F65-A233-CB8B-925D-0147B7EAB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767" y="1115666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2" descr="Apple PNGs for Free Download">
            <a:extLst>
              <a:ext uri="{FF2B5EF4-FFF2-40B4-BE49-F238E27FC236}">
                <a16:creationId xmlns:a16="http://schemas.microsoft.com/office/drawing/2014/main" id="{F4F7A546-23CB-E3F3-1531-739640993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847" y="1115666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71" descr="Apple PNGs for Free Download">
            <a:extLst>
              <a:ext uri="{FF2B5EF4-FFF2-40B4-BE49-F238E27FC236}">
                <a16:creationId xmlns:a16="http://schemas.microsoft.com/office/drawing/2014/main" id="{DCF48BBC-0323-761D-1DF5-60198B14C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039" y="173464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72" descr="Apple PNGs for Free Download">
            <a:extLst>
              <a:ext uri="{FF2B5EF4-FFF2-40B4-BE49-F238E27FC236}">
                <a16:creationId xmlns:a16="http://schemas.microsoft.com/office/drawing/2014/main" id="{DC8097F7-93C4-881D-7CE0-A770888A2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070" y="173464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73" descr="Apple PNGs for Free Download">
            <a:extLst>
              <a:ext uri="{FF2B5EF4-FFF2-40B4-BE49-F238E27FC236}">
                <a16:creationId xmlns:a16="http://schemas.microsoft.com/office/drawing/2014/main" id="{A6634D16-3BC5-A674-08F8-5C197045F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867" y="173464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86" descr="Apple PNGs for Free Download">
            <a:extLst>
              <a:ext uri="{FF2B5EF4-FFF2-40B4-BE49-F238E27FC236}">
                <a16:creationId xmlns:a16="http://schemas.microsoft.com/office/drawing/2014/main" id="{950CC4E1-E51D-EE95-1F11-8B4CBE8CB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947" y="173464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E4C9A86A-BC1E-8688-7F5F-96EC810A341C}"/>
              </a:ext>
            </a:extLst>
          </p:cNvPr>
          <p:cNvSpPr txBox="1"/>
          <p:nvPr/>
        </p:nvSpPr>
        <p:spPr>
          <a:xfrm>
            <a:off x="7615896" y="1419217"/>
            <a:ext cx="702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1001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B671DB-55C9-7A34-382F-95A95AF6CD33}"/>
              </a:ext>
            </a:extLst>
          </p:cNvPr>
          <p:cNvSpPr txBox="1"/>
          <p:nvPr/>
        </p:nvSpPr>
        <p:spPr>
          <a:xfrm>
            <a:off x="9297669" y="1445841"/>
            <a:ext cx="784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1100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6AF4FA3-B075-37A7-9CCE-18D70F4A0691}"/>
              </a:ext>
            </a:extLst>
          </p:cNvPr>
          <p:cNvSpPr txBox="1"/>
          <p:nvPr/>
        </p:nvSpPr>
        <p:spPr>
          <a:xfrm>
            <a:off x="10689155" y="1445841"/>
            <a:ext cx="776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1101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B6E0FE0-E4CF-3DE6-D810-83951F316C54}"/>
              </a:ext>
            </a:extLst>
          </p:cNvPr>
          <p:cNvSpPr txBox="1"/>
          <p:nvPr/>
        </p:nvSpPr>
        <p:spPr>
          <a:xfrm>
            <a:off x="7934897" y="1419217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(9)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E0F1EF4-F1CC-819E-3969-A4861566A0BD}"/>
              </a:ext>
            </a:extLst>
          </p:cNvPr>
          <p:cNvSpPr txBox="1"/>
          <p:nvPr/>
        </p:nvSpPr>
        <p:spPr>
          <a:xfrm>
            <a:off x="9783003" y="1419217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(12)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62E49BA-90F3-F822-2267-C381AB1AB7BC}"/>
              </a:ext>
            </a:extLst>
          </p:cNvPr>
          <p:cNvSpPr txBox="1"/>
          <p:nvPr/>
        </p:nvSpPr>
        <p:spPr>
          <a:xfrm>
            <a:off x="11121277" y="1449733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(13)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DEAB952-DCD4-CA49-96E0-0A14CDC590DE}"/>
              </a:ext>
            </a:extLst>
          </p:cNvPr>
          <p:cNvSpPr txBox="1"/>
          <p:nvPr/>
        </p:nvSpPr>
        <p:spPr>
          <a:xfrm>
            <a:off x="6435663" y="2054217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1010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E35D180-E007-9E68-EFCC-9312CB957F9B}"/>
              </a:ext>
            </a:extLst>
          </p:cNvPr>
          <p:cNvSpPr txBox="1"/>
          <p:nvPr/>
        </p:nvSpPr>
        <p:spPr>
          <a:xfrm>
            <a:off x="7575637" y="2054217"/>
            <a:ext cx="711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1011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4FCC945-3D6A-CC27-F48F-C429E10BFF9F}"/>
              </a:ext>
            </a:extLst>
          </p:cNvPr>
          <p:cNvSpPr txBox="1"/>
          <p:nvPr/>
        </p:nvSpPr>
        <p:spPr>
          <a:xfrm>
            <a:off x="9339373" y="2080841"/>
            <a:ext cx="711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1110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A0CC203-DF76-4109-0D64-76719C3DB7A0}"/>
              </a:ext>
            </a:extLst>
          </p:cNvPr>
          <p:cNvSpPr txBox="1"/>
          <p:nvPr/>
        </p:nvSpPr>
        <p:spPr>
          <a:xfrm>
            <a:off x="10760650" y="2080841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1111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4705A3D-9B84-C424-AC50-0C86E9667E76}"/>
              </a:ext>
            </a:extLst>
          </p:cNvPr>
          <p:cNvSpPr txBox="1"/>
          <p:nvPr/>
        </p:nvSpPr>
        <p:spPr>
          <a:xfrm>
            <a:off x="6839597" y="2054987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(10)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34EC835-487E-31C4-3070-A081A8B10525}"/>
              </a:ext>
            </a:extLst>
          </p:cNvPr>
          <p:cNvSpPr txBox="1"/>
          <p:nvPr/>
        </p:nvSpPr>
        <p:spPr>
          <a:xfrm>
            <a:off x="7875434" y="2054987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(11)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4C11F17-B9AE-CE0C-35CA-B9BE516B0874}"/>
              </a:ext>
            </a:extLst>
          </p:cNvPr>
          <p:cNvSpPr txBox="1"/>
          <p:nvPr/>
        </p:nvSpPr>
        <p:spPr>
          <a:xfrm>
            <a:off x="9713576" y="2054987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(14)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F6C9637-3BFD-836B-9599-F8257882F1E4}"/>
              </a:ext>
            </a:extLst>
          </p:cNvPr>
          <p:cNvSpPr txBox="1"/>
          <p:nvPr/>
        </p:nvSpPr>
        <p:spPr>
          <a:xfrm>
            <a:off x="11036610" y="2085503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(15)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DAD1062-8890-6F5D-4D5B-850B30BD0241}"/>
              </a:ext>
            </a:extLst>
          </p:cNvPr>
          <p:cNvSpPr txBox="1"/>
          <p:nvPr/>
        </p:nvSpPr>
        <p:spPr>
          <a:xfrm>
            <a:off x="498756" y="2577434"/>
            <a:ext cx="1026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0000  </a:t>
            </a:r>
            <a:r>
              <a:rPr lang="en-US" sz="1200" b="1" dirty="0">
                <a:solidFill>
                  <a:srgbClr val="C00000"/>
                </a:solidFill>
                <a:latin typeface="Oxygen" panose="02000503000000000000" pitchFamily="2" charset="0"/>
              </a:rPr>
              <a:t>(16)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EDBF79F-0980-9A30-99F5-B62A0D7E92D1}"/>
              </a:ext>
            </a:extLst>
          </p:cNvPr>
          <p:cNvSpPr txBox="1"/>
          <p:nvPr/>
        </p:nvSpPr>
        <p:spPr>
          <a:xfrm>
            <a:off x="1861021" y="2577434"/>
            <a:ext cx="702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0001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60C5882-A351-17DD-06D8-98D7F6FB2808}"/>
              </a:ext>
            </a:extLst>
          </p:cNvPr>
          <p:cNvSpPr txBox="1"/>
          <p:nvPr/>
        </p:nvSpPr>
        <p:spPr>
          <a:xfrm>
            <a:off x="502944" y="2946954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0010</a:t>
            </a:r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5031D3AA-F9D0-62C0-B626-72A75C34315E}"/>
              </a:ext>
            </a:extLst>
          </p:cNvPr>
          <p:cNvSpPr txBox="1"/>
          <p:nvPr/>
        </p:nvSpPr>
        <p:spPr>
          <a:xfrm>
            <a:off x="1856278" y="2946954"/>
            <a:ext cx="711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0011</a:t>
            </a:r>
          </a:p>
        </p:txBody>
      </p:sp>
      <p:sp>
        <p:nvSpPr>
          <p:cNvPr id="2059" name="TextBox 2058">
            <a:extLst>
              <a:ext uri="{FF2B5EF4-FFF2-40B4-BE49-F238E27FC236}">
                <a16:creationId xmlns:a16="http://schemas.microsoft.com/office/drawing/2014/main" id="{07710172-CEE2-E0FC-6A40-22867322D295}"/>
              </a:ext>
            </a:extLst>
          </p:cNvPr>
          <p:cNvSpPr txBox="1"/>
          <p:nvPr/>
        </p:nvSpPr>
        <p:spPr>
          <a:xfrm>
            <a:off x="2304874" y="2577434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(17)</a:t>
            </a:r>
          </a:p>
        </p:txBody>
      </p:sp>
      <p:sp>
        <p:nvSpPr>
          <p:cNvPr id="2060" name="TextBox 2059">
            <a:extLst>
              <a:ext uri="{FF2B5EF4-FFF2-40B4-BE49-F238E27FC236}">
                <a16:creationId xmlns:a16="http://schemas.microsoft.com/office/drawing/2014/main" id="{2B638DAD-85D2-5B51-389E-DEBB705F074B}"/>
              </a:ext>
            </a:extLst>
          </p:cNvPr>
          <p:cNvSpPr txBox="1"/>
          <p:nvPr/>
        </p:nvSpPr>
        <p:spPr>
          <a:xfrm>
            <a:off x="917430" y="2947724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(18)</a:t>
            </a:r>
          </a:p>
        </p:txBody>
      </p:sp>
      <p:sp>
        <p:nvSpPr>
          <p:cNvPr id="2061" name="TextBox 2060">
            <a:extLst>
              <a:ext uri="{FF2B5EF4-FFF2-40B4-BE49-F238E27FC236}">
                <a16:creationId xmlns:a16="http://schemas.microsoft.com/office/drawing/2014/main" id="{5C08A5CC-FA9D-FF34-9D24-2ACB41F29354}"/>
              </a:ext>
            </a:extLst>
          </p:cNvPr>
          <p:cNvSpPr txBox="1"/>
          <p:nvPr/>
        </p:nvSpPr>
        <p:spPr>
          <a:xfrm>
            <a:off x="2280927" y="2947724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(19)</a:t>
            </a:r>
          </a:p>
        </p:txBody>
      </p:sp>
      <p:sp>
        <p:nvSpPr>
          <p:cNvPr id="2304" name="TextBox 2303">
            <a:extLst>
              <a:ext uri="{FF2B5EF4-FFF2-40B4-BE49-F238E27FC236}">
                <a16:creationId xmlns:a16="http://schemas.microsoft.com/office/drawing/2014/main" id="{075EADBC-7B47-16DE-BE56-3C4E0A7C2474}"/>
              </a:ext>
            </a:extLst>
          </p:cNvPr>
          <p:cNvSpPr txBox="1"/>
          <p:nvPr/>
        </p:nvSpPr>
        <p:spPr>
          <a:xfrm>
            <a:off x="3541476" y="2582121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0100</a:t>
            </a:r>
          </a:p>
        </p:txBody>
      </p:sp>
      <p:sp>
        <p:nvSpPr>
          <p:cNvPr id="2305" name="TextBox 2304">
            <a:extLst>
              <a:ext uri="{FF2B5EF4-FFF2-40B4-BE49-F238E27FC236}">
                <a16:creationId xmlns:a16="http://schemas.microsoft.com/office/drawing/2014/main" id="{DEE6E637-1596-8282-3BE5-EC4C4024DD64}"/>
              </a:ext>
            </a:extLst>
          </p:cNvPr>
          <p:cNvSpPr txBox="1"/>
          <p:nvPr/>
        </p:nvSpPr>
        <p:spPr>
          <a:xfrm>
            <a:off x="4728481" y="2582121"/>
            <a:ext cx="702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0101</a:t>
            </a:r>
          </a:p>
        </p:txBody>
      </p:sp>
      <p:sp>
        <p:nvSpPr>
          <p:cNvPr id="2306" name="TextBox 2305">
            <a:extLst>
              <a:ext uri="{FF2B5EF4-FFF2-40B4-BE49-F238E27FC236}">
                <a16:creationId xmlns:a16="http://schemas.microsoft.com/office/drawing/2014/main" id="{03E1153E-A2E7-453C-C196-9DD44281E50F}"/>
              </a:ext>
            </a:extLst>
          </p:cNvPr>
          <p:cNvSpPr txBox="1"/>
          <p:nvPr/>
        </p:nvSpPr>
        <p:spPr>
          <a:xfrm>
            <a:off x="3545664" y="2951641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0110</a:t>
            </a:r>
          </a:p>
        </p:txBody>
      </p:sp>
      <p:sp>
        <p:nvSpPr>
          <p:cNvPr id="2307" name="TextBox 2306">
            <a:extLst>
              <a:ext uri="{FF2B5EF4-FFF2-40B4-BE49-F238E27FC236}">
                <a16:creationId xmlns:a16="http://schemas.microsoft.com/office/drawing/2014/main" id="{926E9D3E-AB6F-295D-31B2-C508C3D3585B}"/>
              </a:ext>
            </a:extLst>
          </p:cNvPr>
          <p:cNvSpPr txBox="1"/>
          <p:nvPr/>
        </p:nvSpPr>
        <p:spPr>
          <a:xfrm>
            <a:off x="4723738" y="2951641"/>
            <a:ext cx="711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0111</a:t>
            </a:r>
          </a:p>
        </p:txBody>
      </p:sp>
      <p:sp>
        <p:nvSpPr>
          <p:cNvPr id="2308" name="TextBox 2307">
            <a:extLst>
              <a:ext uri="{FF2B5EF4-FFF2-40B4-BE49-F238E27FC236}">
                <a16:creationId xmlns:a16="http://schemas.microsoft.com/office/drawing/2014/main" id="{5507005D-3DB9-1DF9-32D3-CBDC01813CB5}"/>
              </a:ext>
            </a:extLst>
          </p:cNvPr>
          <p:cNvSpPr txBox="1"/>
          <p:nvPr/>
        </p:nvSpPr>
        <p:spPr>
          <a:xfrm>
            <a:off x="3982339" y="2582121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(20)</a:t>
            </a:r>
          </a:p>
        </p:txBody>
      </p:sp>
      <p:sp>
        <p:nvSpPr>
          <p:cNvPr id="2309" name="TextBox 2308">
            <a:extLst>
              <a:ext uri="{FF2B5EF4-FFF2-40B4-BE49-F238E27FC236}">
                <a16:creationId xmlns:a16="http://schemas.microsoft.com/office/drawing/2014/main" id="{7C4C28E1-43FA-BC37-0990-039B23B0FA17}"/>
              </a:ext>
            </a:extLst>
          </p:cNvPr>
          <p:cNvSpPr txBox="1"/>
          <p:nvPr/>
        </p:nvSpPr>
        <p:spPr>
          <a:xfrm>
            <a:off x="5126614" y="2582121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(21)</a:t>
            </a:r>
          </a:p>
        </p:txBody>
      </p:sp>
      <p:sp>
        <p:nvSpPr>
          <p:cNvPr id="2310" name="TextBox 2309">
            <a:extLst>
              <a:ext uri="{FF2B5EF4-FFF2-40B4-BE49-F238E27FC236}">
                <a16:creationId xmlns:a16="http://schemas.microsoft.com/office/drawing/2014/main" id="{AF109995-6848-252B-1881-A6338ED3BA78}"/>
              </a:ext>
            </a:extLst>
          </p:cNvPr>
          <p:cNvSpPr txBox="1"/>
          <p:nvPr/>
        </p:nvSpPr>
        <p:spPr>
          <a:xfrm>
            <a:off x="3960150" y="2952411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(22)</a:t>
            </a:r>
          </a:p>
        </p:txBody>
      </p:sp>
      <p:sp>
        <p:nvSpPr>
          <p:cNvPr id="2311" name="TextBox 2310">
            <a:extLst>
              <a:ext uri="{FF2B5EF4-FFF2-40B4-BE49-F238E27FC236}">
                <a16:creationId xmlns:a16="http://schemas.microsoft.com/office/drawing/2014/main" id="{C31F96F7-D390-4529-5C34-31EE5DD54A03}"/>
              </a:ext>
            </a:extLst>
          </p:cNvPr>
          <p:cNvSpPr txBox="1"/>
          <p:nvPr/>
        </p:nvSpPr>
        <p:spPr>
          <a:xfrm>
            <a:off x="5117907" y="2952411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(23)</a:t>
            </a:r>
          </a:p>
        </p:txBody>
      </p:sp>
      <p:sp>
        <p:nvSpPr>
          <p:cNvPr id="2312" name="TextBox 2311">
            <a:extLst>
              <a:ext uri="{FF2B5EF4-FFF2-40B4-BE49-F238E27FC236}">
                <a16:creationId xmlns:a16="http://schemas.microsoft.com/office/drawing/2014/main" id="{7BADA307-98CC-5DDA-F5F5-3305A61BA157}"/>
              </a:ext>
            </a:extLst>
          </p:cNvPr>
          <p:cNvSpPr txBox="1"/>
          <p:nvPr/>
        </p:nvSpPr>
        <p:spPr>
          <a:xfrm>
            <a:off x="6503892" y="2593841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1000</a:t>
            </a:r>
          </a:p>
        </p:txBody>
      </p:sp>
      <p:sp>
        <p:nvSpPr>
          <p:cNvPr id="2313" name="TextBox 2312">
            <a:extLst>
              <a:ext uri="{FF2B5EF4-FFF2-40B4-BE49-F238E27FC236}">
                <a16:creationId xmlns:a16="http://schemas.microsoft.com/office/drawing/2014/main" id="{C644117D-F45C-67D7-FC45-FD3B3600B0E7}"/>
              </a:ext>
            </a:extLst>
          </p:cNvPr>
          <p:cNvSpPr txBox="1"/>
          <p:nvPr/>
        </p:nvSpPr>
        <p:spPr>
          <a:xfrm>
            <a:off x="7652797" y="2593841"/>
            <a:ext cx="702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1001</a:t>
            </a:r>
          </a:p>
        </p:txBody>
      </p:sp>
      <p:sp>
        <p:nvSpPr>
          <p:cNvPr id="2314" name="TextBox 2313">
            <a:extLst>
              <a:ext uri="{FF2B5EF4-FFF2-40B4-BE49-F238E27FC236}">
                <a16:creationId xmlns:a16="http://schemas.microsoft.com/office/drawing/2014/main" id="{456FC5D7-A04B-BB8A-3AE4-AE09DD331DA4}"/>
              </a:ext>
            </a:extLst>
          </p:cNvPr>
          <p:cNvSpPr txBox="1"/>
          <p:nvPr/>
        </p:nvSpPr>
        <p:spPr>
          <a:xfrm>
            <a:off x="6508080" y="2963361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1010</a:t>
            </a:r>
          </a:p>
        </p:txBody>
      </p:sp>
      <p:sp>
        <p:nvSpPr>
          <p:cNvPr id="2315" name="TextBox 2314">
            <a:extLst>
              <a:ext uri="{FF2B5EF4-FFF2-40B4-BE49-F238E27FC236}">
                <a16:creationId xmlns:a16="http://schemas.microsoft.com/office/drawing/2014/main" id="{04777FA5-F6E7-8546-373D-BCE3CD66D02E}"/>
              </a:ext>
            </a:extLst>
          </p:cNvPr>
          <p:cNvSpPr txBox="1"/>
          <p:nvPr/>
        </p:nvSpPr>
        <p:spPr>
          <a:xfrm>
            <a:off x="7648054" y="2963361"/>
            <a:ext cx="711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1011</a:t>
            </a:r>
          </a:p>
        </p:txBody>
      </p:sp>
      <p:sp>
        <p:nvSpPr>
          <p:cNvPr id="2316" name="TextBox 2315">
            <a:extLst>
              <a:ext uri="{FF2B5EF4-FFF2-40B4-BE49-F238E27FC236}">
                <a16:creationId xmlns:a16="http://schemas.microsoft.com/office/drawing/2014/main" id="{A9004394-5325-5617-2F02-70241D53AE1E}"/>
              </a:ext>
            </a:extLst>
          </p:cNvPr>
          <p:cNvSpPr txBox="1"/>
          <p:nvPr/>
        </p:nvSpPr>
        <p:spPr>
          <a:xfrm>
            <a:off x="6891415" y="2593841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(24)</a:t>
            </a:r>
          </a:p>
        </p:txBody>
      </p:sp>
      <p:sp>
        <p:nvSpPr>
          <p:cNvPr id="2317" name="TextBox 2316">
            <a:extLst>
              <a:ext uri="{FF2B5EF4-FFF2-40B4-BE49-F238E27FC236}">
                <a16:creationId xmlns:a16="http://schemas.microsoft.com/office/drawing/2014/main" id="{5F5EEA6E-0BE8-8351-1303-7187D71489DB}"/>
              </a:ext>
            </a:extLst>
          </p:cNvPr>
          <p:cNvSpPr txBox="1"/>
          <p:nvPr/>
        </p:nvSpPr>
        <p:spPr>
          <a:xfrm>
            <a:off x="8018692" y="2593841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(25)</a:t>
            </a:r>
          </a:p>
        </p:txBody>
      </p:sp>
      <p:sp>
        <p:nvSpPr>
          <p:cNvPr id="2318" name="TextBox 2317">
            <a:extLst>
              <a:ext uri="{FF2B5EF4-FFF2-40B4-BE49-F238E27FC236}">
                <a16:creationId xmlns:a16="http://schemas.microsoft.com/office/drawing/2014/main" id="{74ABD960-8577-C440-BD9C-9B3DB3436B11}"/>
              </a:ext>
            </a:extLst>
          </p:cNvPr>
          <p:cNvSpPr txBox="1"/>
          <p:nvPr/>
        </p:nvSpPr>
        <p:spPr>
          <a:xfrm>
            <a:off x="6874502" y="2964131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(26)</a:t>
            </a:r>
          </a:p>
        </p:txBody>
      </p:sp>
      <p:sp>
        <p:nvSpPr>
          <p:cNvPr id="2319" name="TextBox 2318">
            <a:extLst>
              <a:ext uri="{FF2B5EF4-FFF2-40B4-BE49-F238E27FC236}">
                <a16:creationId xmlns:a16="http://schemas.microsoft.com/office/drawing/2014/main" id="{5FCE3950-DE3E-DAA9-1A61-C02D50614F31}"/>
              </a:ext>
            </a:extLst>
          </p:cNvPr>
          <p:cNvSpPr txBox="1"/>
          <p:nvPr/>
        </p:nvSpPr>
        <p:spPr>
          <a:xfrm>
            <a:off x="7987711" y="2964131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(27)</a:t>
            </a:r>
          </a:p>
        </p:txBody>
      </p:sp>
      <p:sp>
        <p:nvSpPr>
          <p:cNvPr id="2320" name="TextBox 2319">
            <a:extLst>
              <a:ext uri="{FF2B5EF4-FFF2-40B4-BE49-F238E27FC236}">
                <a16:creationId xmlns:a16="http://schemas.microsoft.com/office/drawing/2014/main" id="{BD6F86C8-A14E-90B9-F91E-CB805A99DF07}"/>
              </a:ext>
            </a:extLst>
          </p:cNvPr>
          <p:cNvSpPr txBox="1"/>
          <p:nvPr/>
        </p:nvSpPr>
        <p:spPr>
          <a:xfrm>
            <a:off x="9395367" y="2580360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1100</a:t>
            </a:r>
          </a:p>
        </p:txBody>
      </p:sp>
      <p:sp>
        <p:nvSpPr>
          <p:cNvPr id="2321" name="TextBox 2320">
            <a:extLst>
              <a:ext uri="{FF2B5EF4-FFF2-40B4-BE49-F238E27FC236}">
                <a16:creationId xmlns:a16="http://schemas.microsoft.com/office/drawing/2014/main" id="{E2F46AA0-2B73-F0F6-286A-D65A5665522C}"/>
              </a:ext>
            </a:extLst>
          </p:cNvPr>
          <p:cNvSpPr txBox="1"/>
          <p:nvPr/>
        </p:nvSpPr>
        <p:spPr>
          <a:xfrm>
            <a:off x="10788112" y="2587980"/>
            <a:ext cx="702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1101</a:t>
            </a:r>
          </a:p>
        </p:txBody>
      </p:sp>
      <p:sp>
        <p:nvSpPr>
          <p:cNvPr id="2322" name="TextBox 2321">
            <a:extLst>
              <a:ext uri="{FF2B5EF4-FFF2-40B4-BE49-F238E27FC236}">
                <a16:creationId xmlns:a16="http://schemas.microsoft.com/office/drawing/2014/main" id="{A03CA323-7EC2-1CCE-8E5F-1DACA1A7FFE3}"/>
              </a:ext>
            </a:extLst>
          </p:cNvPr>
          <p:cNvSpPr txBox="1"/>
          <p:nvPr/>
        </p:nvSpPr>
        <p:spPr>
          <a:xfrm>
            <a:off x="9399555" y="2972740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1110</a:t>
            </a:r>
          </a:p>
        </p:txBody>
      </p:sp>
      <p:sp>
        <p:nvSpPr>
          <p:cNvPr id="2323" name="TextBox 2322">
            <a:extLst>
              <a:ext uri="{FF2B5EF4-FFF2-40B4-BE49-F238E27FC236}">
                <a16:creationId xmlns:a16="http://schemas.microsoft.com/office/drawing/2014/main" id="{E4127514-2EF9-7A1F-A9CA-F1282A17BED2}"/>
              </a:ext>
            </a:extLst>
          </p:cNvPr>
          <p:cNvSpPr txBox="1"/>
          <p:nvPr/>
        </p:nvSpPr>
        <p:spPr>
          <a:xfrm>
            <a:off x="10783369" y="2965120"/>
            <a:ext cx="711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1111</a:t>
            </a:r>
          </a:p>
        </p:txBody>
      </p:sp>
      <p:sp>
        <p:nvSpPr>
          <p:cNvPr id="2324" name="TextBox 2323">
            <a:extLst>
              <a:ext uri="{FF2B5EF4-FFF2-40B4-BE49-F238E27FC236}">
                <a16:creationId xmlns:a16="http://schemas.microsoft.com/office/drawing/2014/main" id="{C6593B0B-D12B-E781-DCF1-CA288CACAE06}"/>
              </a:ext>
            </a:extLst>
          </p:cNvPr>
          <p:cNvSpPr txBox="1"/>
          <p:nvPr/>
        </p:nvSpPr>
        <p:spPr>
          <a:xfrm>
            <a:off x="9798130" y="2580360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(28)</a:t>
            </a:r>
          </a:p>
        </p:txBody>
      </p:sp>
      <p:sp>
        <p:nvSpPr>
          <p:cNvPr id="2325" name="TextBox 2324">
            <a:extLst>
              <a:ext uri="{FF2B5EF4-FFF2-40B4-BE49-F238E27FC236}">
                <a16:creationId xmlns:a16="http://schemas.microsoft.com/office/drawing/2014/main" id="{20B765B8-C264-96F1-6A15-5ABCFC5641C3}"/>
              </a:ext>
            </a:extLst>
          </p:cNvPr>
          <p:cNvSpPr txBox="1"/>
          <p:nvPr/>
        </p:nvSpPr>
        <p:spPr>
          <a:xfrm>
            <a:off x="11219600" y="2587980"/>
            <a:ext cx="561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(29)</a:t>
            </a:r>
          </a:p>
        </p:txBody>
      </p:sp>
      <p:sp>
        <p:nvSpPr>
          <p:cNvPr id="2326" name="TextBox 2325">
            <a:extLst>
              <a:ext uri="{FF2B5EF4-FFF2-40B4-BE49-F238E27FC236}">
                <a16:creationId xmlns:a16="http://schemas.microsoft.com/office/drawing/2014/main" id="{DEEA0081-1318-1C01-1ABF-EF18A97E8FBA}"/>
              </a:ext>
            </a:extLst>
          </p:cNvPr>
          <p:cNvSpPr txBox="1"/>
          <p:nvPr/>
        </p:nvSpPr>
        <p:spPr>
          <a:xfrm>
            <a:off x="9819317" y="2973510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(30)</a:t>
            </a:r>
          </a:p>
        </p:txBody>
      </p:sp>
      <p:sp>
        <p:nvSpPr>
          <p:cNvPr id="2327" name="TextBox 2326">
            <a:extLst>
              <a:ext uri="{FF2B5EF4-FFF2-40B4-BE49-F238E27FC236}">
                <a16:creationId xmlns:a16="http://schemas.microsoft.com/office/drawing/2014/main" id="{DBC45B7E-A8E6-A974-89C8-B4C16CD04971}"/>
              </a:ext>
            </a:extLst>
          </p:cNvPr>
          <p:cNvSpPr txBox="1"/>
          <p:nvPr/>
        </p:nvSpPr>
        <p:spPr>
          <a:xfrm>
            <a:off x="11167517" y="2965890"/>
            <a:ext cx="561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(31)</a:t>
            </a:r>
          </a:p>
        </p:txBody>
      </p:sp>
      <p:sp>
        <p:nvSpPr>
          <p:cNvPr id="2328" name="TextBox 2327">
            <a:extLst>
              <a:ext uri="{FF2B5EF4-FFF2-40B4-BE49-F238E27FC236}">
                <a16:creationId xmlns:a16="http://schemas.microsoft.com/office/drawing/2014/main" id="{4DF545E0-18CC-D92D-2A22-6267A89C915A}"/>
              </a:ext>
            </a:extLst>
          </p:cNvPr>
          <p:cNvSpPr txBox="1"/>
          <p:nvPr/>
        </p:nvSpPr>
        <p:spPr>
          <a:xfrm>
            <a:off x="83851" y="2577614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0001</a:t>
            </a:r>
          </a:p>
        </p:txBody>
      </p:sp>
      <p:sp>
        <p:nvSpPr>
          <p:cNvPr id="2329" name="TextBox 2328">
            <a:extLst>
              <a:ext uri="{FF2B5EF4-FFF2-40B4-BE49-F238E27FC236}">
                <a16:creationId xmlns:a16="http://schemas.microsoft.com/office/drawing/2014/main" id="{CFE30F62-C860-3065-559E-7FD0F9CF71FB}"/>
              </a:ext>
            </a:extLst>
          </p:cNvPr>
          <p:cNvSpPr txBox="1"/>
          <p:nvPr/>
        </p:nvSpPr>
        <p:spPr>
          <a:xfrm>
            <a:off x="1445911" y="257913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0001</a:t>
            </a:r>
          </a:p>
        </p:txBody>
      </p:sp>
      <p:sp>
        <p:nvSpPr>
          <p:cNvPr id="2330" name="TextBox 2329">
            <a:extLst>
              <a:ext uri="{FF2B5EF4-FFF2-40B4-BE49-F238E27FC236}">
                <a16:creationId xmlns:a16="http://schemas.microsoft.com/office/drawing/2014/main" id="{2325F6D3-64CB-6B27-CEE2-CEDBC835F285}"/>
              </a:ext>
            </a:extLst>
          </p:cNvPr>
          <p:cNvSpPr txBox="1"/>
          <p:nvPr/>
        </p:nvSpPr>
        <p:spPr>
          <a:xfrm>
            <a:off x="3152791" y="257913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0001</a:t>
            </a:r>
          </a:p>
        </p:txBody>
      </p:sp>
      <p:sp>
        <p:nvSpPr>
          <p:cNvPr id="2331" name="TextBox 2330">
            <a:extLst>
              <a:ext uri="{FF2B5EF4-FFF2-40B4-BE49-F238E27FC236}">
                <a16:creationId xmlns:a16="http://schemas.microsoft.com/office/drawing/2014/main" id="{8F1EC4D3-5A51-7F7D-53ED-00816586305D}"/>
              </a:ext>
            </a:extLst>
          </p:cNvPr>
          <p:cNvSpPr txBox="1"/>
          <p:nvPr/>
        </p:nvSpPr>
        <p:spPr>
          <a:xfrm>
            <a:off x="4379611" y="258675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0001</a:t>
            </a:r>
          </a:p>
        </p:txBody>
      </p:sp>
      <p:sp>
        <p:nvSpPr>
          <p:cNvPr id="2332" name="TextBox 2331">
            <a:extLst>
              <a:ext uri="{FF2B5EF4-FFF2-40B4-BE49-F238E27FC236}">
                <a16:creationId xmlns:a16="http://schemas.microsoft.com/office/drawing/2014/main" id="{3A907C39-E7F7-FA92-D3EB-53F6539DF55E}"/>
              </a:ext>
            </a:extLst>
          </p:cNvPr>
          <p:cNvSpPr txBox="1"/>
          <p:nvPr/>
        </p:nvSpPr>
        <p:spPr>
          <a:xfrm>
            <a:off x="91471" y="2950994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0001</a:t>
            </a:r>
          </a:p>
        </p:txBody>
      </p:sp>
      <p:sp>
        <p:nvSpPr>
          <p:cNvPr id="2334" name="TextBox 2333">
            <a:extLst>
              <a:ext uri="{FF2B5EF4-FFF2-40B4-BE49-F238E27FC236}">
                <a16:creationId xmlns:a16="http://schemas.microsoft.com/office/drawing/2014/main" id="{FE0BCDC6-6EC6-5D1A-E617-FAE986420F30}"/>
              </a:ext>
            </a:extLst>
          </p:cNvPr>
          <p:cNvSpPr txBox="1"/>
          <p:nvPr/>
        </p:nvSpPr>
        <p:spPr>
          <a:xfrm>
            <a:off x="1468771" y="295251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0001</a:t>
            </a:r>
          </a:p>
        </p:txBody>
      </p:sp>
      <p:sp>
        <p:nvSpPr>
          <p:cNvPr id="2335" name="TextBox 2334">
            <a:extLst>
              <a:ext uri="{FF2B5EF4-FFF2-40B4-BE49-F238E27FC236}">
                <a16:creationId xmlns:a16="http://schemas.microsoft.com/office/drawing/2014/main" id="{DA74B8AE-E450-B722-960B-DD2BEA419672}"/>
              </a:ext>
            </a:extLst>
          </p:cNvPr>
          <p:cNvSpPr txBox="1"/>
          <p:nvPr/>
        </p:nvSpPr>
        <p:spPr>
          <a:xfrm>
            <a:off x="3175651" y="295251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0001</a:t>
            </a:r>
          </a:p>
        </p:txBody>
      </p:sp>
      <p:sp>
        <p:nvSpPr>
          <p:cNvPr id="2501" name="TextBox 2500">
            <a:extLst>
              <a:ext uri="{FF2B5EF4-FFF2-40B4-BE49-F238E27FC236}">
                <a16:creationId xmlns:a16="http://schemas.microsoft.com/office/drawing/2014/main" id="{8B966DCF-F061-F40E-2986-F7B7BC1729D8}"/>
              </a:ext>
            </a:extLst>
          </p:cNvPr>
          <p:cNvSpPr txBox="1"/>
          <p:nvPr/>
        </p:nvSpPr>
        <p:spPr>
          <a:xfrm>
            <a:off x="4394851" y="295251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0001</a:t>
            </a:r>
          </a:p>
        </p:txBody>
      </p:sp>
      <p:sp>
        <p:nvSpPr>
          <p:cNvPr id="2506" name="TextBox 2505">
            <a:extLst>
              <a:ext uri="{FF2B5EF4-FFF2-40B4-BE49-F238E27FC236}">
                <a16:creationId xmlns:a16="http://schemas.microsoft.com/office/drawing/2014/main" id="{DA9FED0D-805C-A82E-5F2D-4DDBD88BD1C3}"/>
              </a:ext>
            </a:extLst>
          </p:cNvPr>
          <p:cNvSpPr txBox="1"/>
          <p:nvPr/>
        </p:nvSpPr>
        <p:spPr>
          <a:xfrm>
            <a:off x="6073319" y="259280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0001</a:t>
            </a:r>
          </a:p>
        </p:txBody>
      </p:sp>
      <p:sp>
        <p:nvSpPr>
          <p:cNvPr id="2507" name="TextBox 2506">
            <a:extLst>
              <a:ext uri="{FF2B5EF4-FFF2-40B4-BE49-F238E27FC236}">
                <a16:creationId xmlns:a16="http://schemas.microsoft.com/office/drawing/2014/main" id="{424016F5-D036-473E-4F67-133FA83531F1}"/>
              </a:ext>
            </a:extLst>
          </p:cNvPr>
          <p:cNvSpPr txBox="1"/>
          <p:nvPr/>
        </p:nvSpPr>
        <p:spPr>
          <a:xfrm>
            <a:off x="7275359" y="2594326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0001</a:t>
            </a:r>
          </a:p>
        </p:txBody>
      </p:sp>
      <p:sp>
        <p:nvSpPr>
          <p:cNvPr id="2508" name="TextBox 2507">
            <a:extLst>
              <a:ext uri="{FF2B5EF4-FFF2-40B4-BE49-F238E27FC236}">
                <a16:creationId xmlns:a16="http://schemas.microsoft.com/office/drawing/2014/main" id="{A1114DC0-53A4-237E-4E98-D8243CABE449}"/>
              </a:ext>
            </a:extLst>
          </p:cNvPr>
          <p:cNvSpPr txBox="1"/>
          <p:nvPr/>
        </p:nvSpPr>
        <p:spPr>
          <a:xfrm>
            <a:off x="8951759" y="2594326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0001</a:t>
            </a:r>
          </a:p>
        </p:txBody>
      </p:sp>
      <p:sp>
        <p:nvSpPr>
          <p:cNvPr id="2509" name="TextBox 2508">
            <a:extLst>
              <a:ext uri="{FF2B5EF4-FFF2-40B4-BE49-F238E27FC236}">
                <a16:creationId xmlns:a16="http://schemas.microsoft.com/office/drawing/2014/main" id="{F9D9897E-B9E3-C42B-F212-C0DAF71576A1}"/>
              </a:ext>
            </a:extLst>
          </p:cNvPr>
          <p:cNvSpPr txBox="1"/>
          <p:nvPr/>
        </p:nvSpPr>
        <p:spPr>
          <a:xfrm>
            <a:off x="10330979" y="2601946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0001</a:t>
            </a:r>
          </a:p>
        </p:txBody>
      </p:sp>
      <p:sp>
        <p:nvSpPr>
          <p:cNvPr id="2510" name="TextBox 2509">
            <a:extLst>
              <a:ext uri="{FF2B5EF4-FFF2-40B4-BE49-F238E27FC236}">
                <a16:creationId xmlns:a16="http://schemas.microsoft.com/office/drawing/2014/main" id="{ABF6AF59-66E5-6BBE-0D90-BAA1B7816BE5}"/>
              </a:ext>
            </a:extLst>
          </p:cNvPr>
          <p:cNvSpPr txBox="1"/>
          <p:nvPr/>
        </p:nvSpPr>
        <p:spPr>
          <a:xfrm>
            <a:off x="6050459" y="296618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0001</a:t>
            </a:r>
          </a:p>
        </p:txBody>
      </p:sp>
      <p:sp>
        <p:nvSpPr>
          <p:cNvPr id="2511" name="TextBox 2510">
            <a:extLst>
              <a:ext uri="{FF2B5EF4-FFF2-40B4-BE49-F238E27FC236}">
                <a16:creationId xmlns:a16="http://schemas.microsoft.com/office/drawing/2014/main" id="{A0CC5307-A45E-0594-B73E-51D27B238684}"/>
              </a:ext>
            </a:extLst>
          </p:cNvPr>
          <p:cNvSpPr txBox="1"/>
          <p:nvPr/>
        </p:nvSpPr>
        <p:spPr>
          <a:xfrm>
            <a:off x="7298219" y="2967706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0001</a:t>
            </a:r>
          </a:p>
        </p:txBody>
      </p:sp>
      <p:sp>
        <p:nvSpPr>
          <p:cNvPr id="2512" name="TextBox 2511">
            <a:extLst>
              <a:ext uri="{FF2B5EF4-FFF2-40B4-BE49-F238E27FC236}">
                <a16:creationId xmlns:a16="http://schemas.microsoft.com/office/drawing/2014/main" id="{0227CA90-D6F6-2307-CF46-2BE43861FCA8}"/>
              </a:ext>
            </a:extLst>
          </p:cNvPr>
          <p:cNvSpPr txBox="1"/>
          <p:nvPr/>
        </p:nvSpPr>
        <p:spPr>
          <a:xfrm>
            <a:off x="8974619" y="2967706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0001</a:t>
            </a:r>
          </a:p>
        </p:txBody>
      </p:sp>
      <p:sp>
        <p:nvSpPr>
          <p:cNvPr id="2513" name="TextBox 2512">
            <a:extLst>
              <a:ext uri="{FF2B5EF4-FFF2-40B4-BE49-F238E27FC236}">
                <a16:creationId xmlns:a16="http://schemas.microsoft.com/office/drawing/2014/main" id="{7EE4BA14-CA3B-9AE2-1C35-65256428615E}"/>
              </a:ext>
            </a:extLst>
          </p:cNvPr>
          <p:cNvSpPr txBox="1"/>
          <p:nvPr/>
        </p:nvSpPr>
        <p:spPr>
          <a:xfrm>
            <a:off x="10346219" y="2967706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0001</a:t>
            </a:r>
          </a:p>
        </p:txBody>
      </p:sp>
      <p:sp>
        <p:nvSpPr>
          <p:cNvPr id="2514" name="TextBox 2513">
            <a:extLst>
              <a:ext uri="{FF2B5EF4-FFF2-40B4-BE49-F238E27FC236}">
                <a16:creationId xmlns:a16="http://schemas.microsoft.com/office/drawing/2014/main" id="{65CA7363-F158-56AE-CFCC-FE0A030615B2}"/>
              </a:ext>
            </a:extLst>
          </p:cNvPr>
          <p:cNvSpPr txBox="1"/>
          <p:nvPr/>
        </p:nvSpPr>
        <p:spPr>
          <a:xfrm>
            <a:off x="68611" y="1442234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0000</a:t>
            </a:r>
          </a:p>
        </p:txBody>
      </p:sp>
      <p:sp>
        <p:nvSpPr>
          <p:cNvPr id="2515" name="TextBox 2514">
            <a:extLst>
              <a:ext uri="{FF2B5EF4-FFF2-40B4-BE49-F238E27FC236}">
                <a16:creationId xmlns:a16="http://schemas.microsoft.com/office/drawing/2014/main" id="{A00C37D7-D770-6427-0B7A-F1F7408FEA6A}"/>
              </a:ext>
            </a:extLst>
          </p:cNvPr>
          <p:cNvSpPr txBox="1"/>
          <p:nvPr/>
        </p:nvSpPr>
        <p:spPr>
          <a:xfrm>
            <a:off x="1476391" y="145137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0000</a:t>
            </a:r>
          </a:p>
        </p:txBody>
      </p:sp>
      <p:sp>
        <p:nvSpPr>
          <p:cNvPr id="2516" name="TextBox 2515">
            <a:extLst>
              <a:ext uri="{FF2B5EF4-FFF2-40B4-BE49-F238E27FC236}">
                <a16:creationId xmlns:a16="http://schemas.microsoft.com/office/drawing/2014/main" id="{2F9B95EB-BEF4-E2FB-F2C8-DD41BC5ED109}"/>
              </a:ext>
            </a:extLst>
          </p:cNvPr>
          <p:cNvSpPr txBox="1"/>
          <p:nvPr/>
        </p:nvSpPr>
        <p:spPr>
          <a:xfrm>
            <a:off x="3038491" y="145137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0000</a:t>
            </a:r>
          </a:p>
        </p:txBody>
      </p:sp>
      <p:sp>
        <p:nvSpPr>
          <p:cNvPr id="2517" name="TextBox 2516">
            <a:extLst>
              <a:ext uri="{FF2B5EF4-FFF2-40B4-BE49-F238E27FC236}">
                <a16:creationId xmlns:a16="http://schemas.microsoft.com/office/drawing/2014/main" id="{CEAE150C-B5FE-4FFC-8644-92E40E3BAF6F}"/>
              </a:ext>
            </a:extLst>
          </p:cNvPr>
          <p:cNvSpPr txBox="1"/>
          <p:nvPr/>
        </p:nvSpPr>
        <p:spPr>
          <a:xfrm>
            <a:off x="4326271" y="145899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0000</a:t>
            </a:r>
          </a:p>
        </p:txBody>
      </p:sp>
      <p:sp>
        <p:nvSpPr>
          <p:cNvPr id="2518" name="TextBox 2517">
            <a:extLst>
              <a:ext uri="{FF2B5EF4-FFF2-40B4-BE49-F238E27FC236}">
                <a16:creationId xmlns:a16="http://schemas.microsoft.com/office/drawing/2014/main" id="{8CCECA17-8ADE-7018-D6FF-5DAFB93A260C}"/>
              </a:ext>
            </a:extLst>
          </p:cNvPr>
          <p:cNvSpPr txBox="1"/>
          <p:nvPr/>
        </p:nvSpPr>
        <p:spPr>
          <a:xfrm>
            <a:off x="6056011" y="145899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0000</a:t>
            </a:r>
          </a:p>
        </p:txBody>
      </p:sp>
      <p:sp>
        <p:nvSpPr>
          <p:cNvPr id="2519" name="TextBox 2518">
            <a:extLst>
              <a:ext uri="{FF2B5EF4-FFF2-40B4-BE49-F238E27FC236}">
                <a16:creationId xmlns:a16="http://schemas.microsoft.com/office/drawing/2014/main" id="{5E09911F-C8D2-483D-2E3C-73A4E47AF157}"/>
              </a:ext>
            </a:extLst>
          </p:cNvPr>
          <p:cNvSpPr txBox="1"/>
          <p:nvPr/>
        </p:nvSpPr>
        <p:spPr>
          <a:xfrm>
            <a:off x="7244731" y="144375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0000</a:t>
            </a:r>
          </a:p>
        </p:txBody>
      </p:sp>
      <p:sp>
        <p:nvSpPr>
          <p:cNvPr id="2520" name="TextBox 2519">
            <a:extLst>
              <a:ext uri="{FF2B5EF4-FFF2-40B4-BE49-F238E27FC236}">
                <a16:creationId xmlns:a16="http://schemas.microsoft.com/office/drawing/2014/main" id="{8AC3F02D-1E5C-F3A3-564E-609F61A8457E}"/>
              </a:ext>
            </a:extLst>
          </p:cNvPr>
          <p:cNvSpPr txBox="1"/>
          <p:nvPr/>
        </p:nvSpPr>
        <p:spPr>
          <a:xfrm>
            <a:off x="8951611" y="143613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0000</a:t>
            </a:r>
          </a:p>
        </p:txBody>
      </p:sp>
      <p:sp>
        <p:nvSpPr>
          <p:cNvPr id="2521" name="TextBox 2520">
            <a:extLst>
              <a:ext uri="{FF2B5EF4-FFF2-40B4-BE49-F238E27FC236}">
                <a16:creationId xmlns:a16="http://schemas.microsoft.com/office/drawing/2014/main" id="{632EACDA-3D69-DB93-1630-61E7CE066373}"/>
              </a:ext>
            </a:extLst>
          </p:cNvPr>
          <p:cNvSpPr txBox="1"/>
          <p:nvPr/>
        </p:nvSpPr>
        <p:spPr>
          <a:xfrm>
            <a:off x="10346071" y="145137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0000</a:t>
            </a:r>
          </a:p>
        </p:txBody>
      </p:sp>
      <p:sp>
        <p:nvSpPr>
          <p:cNvPr id="2522" name="TextBox 2521">
            <a:extLst>
              <a:ext uri="{FF2B5EF4-FFF2-40B4-BE49-F238E27FC236}">
                <a16:creationId xmlns:a16="http://schemas.microsoft.com/office/drawing/2014/main" id="{ADB7F8D2-F9CB-47D6-7193-58430B969FEF}"/>
              </a:ext>
            </a:extLst>
          </p:cNvPr>
          <p:cNvSpPr txBox="1"/>
          <p:nvPr/>
        </p:nvSpPr>
        <p:spPr>
          <a:xfrm>
            <a:off x="114331" y="2044214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0000</a:t>
            </a:r>
          </a:p>
        </p:txBody>
      </p:sp>
      <p:sp>
        <p:nvSpPr>
          <p:cNvPr id="2523" name="TextBox 2522">
            <a:extLst>
              <a:ext uri="{FF2B5EF4-FFF2-40B4-BE49-F238E27FC236}">
                <a16:creationId xmlns:a16="http://schemas.microsoft.com/office/drawing/2014/main" id="{69309029-BF1E-5C56-7522-8F50D3DBC4A9}"/>
              </a:ext>
            </a:extLst>
          </p:cNvPr>
          <p:cNvSpPr txBox="1"/>
          <p:nvPr/>
        </p:nvSpPr>
        <p:spPr>
          <a:xfrm>
            <a:off x="1522111" y="205335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0000</a:t>
            </a:r>
          </a:p>
        </p:txBody>
      </p:sp>
      <p:sp>
        <p:nvSpPr>
          <p:cNvPr id="2524" name="TextBox 2523">
            <a:extLst>
              <a:ext uri="{FF2B5EF4-FFF2-40B4-BE49-F238E27FC236}">
                <a16:creationId xmlns:a16="http://schemas.microsoft.com/office/drawing/2014/main" id="{56B3D431-E8E7-528A-6116-F4CC746C4CE3}"/>
              </a:ext>
            </a:extLst>
          </p:cNvPr>
          <p:cNvSpPr txBox="1"/>
          <p:nvPr/>
        </p:nvSpPr>
        <p:spPr>
          <a:xfrm>
            <a:off x="3114691" y="208383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0000</a:t>
            </a:r>
          </a:p>
        </p:txBody>
      </p:sp>
      <p:sp>
        <p:nvSpPr>
          <p:cNvPr id="2525" name="TextBox 2524">
            <a:extLst>
              <a:ext uri="{FF2B5EF4-FFF2-40B4-BE49-F238E27FC236}">
                <a16:creationId xmlns:a16="http://schemas.microsoft.com/office/drawing/2014/main" id="{C353C2C4-835E-E0DE-20FD-3933C0E38542}"/>
              </a:ext>
            </a:extLst>
          </p:cNvPr>
          <p:cNvSpPr txBox="1"/>
          <p:nvPr/>
        </p:nvSpPr>
        <p:spPr>
          <a:xfrm>
            <a:off x="4341511" y="209145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0000</a:t>
            </a:r>
          </a:p>
        </p:txBody>
      </p:sp>
      <p:sp>
        <p:nvSpPr>
          <p:cNvPr id="2526" name="TextBox 2525">
            <a:extLst>
              <a:ext uri="{FF2B5EF4-FFF2-40B4-BE49-F238E27FC236}">
                <a16:creationId xmlns:a16="http://schemas.microsoft.com/office/drawing/2014/main" id="{8CD9B2D2-584D-82B3-8560-9EC32984E7ED}"/>
              </a:ext>
            </a:extLst>
          </p:cNvPr>
          <p:cNvSpPr txBox="1"/>
          <p:nvPr/>
        </p:nvSpPr>
        <p:spPr>
          <a:xfrm>
            <a:off x="6040771" y="206859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0000</a:t>
            </a:r>
          </a:p>
        </p:txBody>
      </p:sp>
      <p:sp>
        <p:nvSpPr>
          <p:cNvPr id="2527" name="TextBox 2526">
            <a:extLst>
              <a:ext uri="{FF2B5EF4-FFF2-40B4-BE49-F238E27FC236}">
                <a16:creationId xmlns:a16="http://schemas.microsoft.com/office/drawing/2014/main" id="{A2AB5372-646B-09C0-EBA3-F1054BB04152}"/>
              </a:ext>
            </a:extLst>
          </p:cNvPr>
          <p:cNvSpPr txBox="1"/>
          <p:nvPr/>
        </p:nvSpPr>
        <p:spPr>
          <a:xfrm>
            <a:off x="7237111" y="206097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0000</a:t>
            </a:r>
          </a:p>
        </p:txBody>
      </p:sp>
      <p:sp>
        <p:nvSpPr>
          <p:cNvPr id="2560" name="TextBox 2559">
            <a:extLst>
              <a:ext uri="{FF2B5EF4-FFF2-40B4-BE49-F238E27FC236}">
                <a16:creationId xmlns:a16="http://schemas.microsoft.com/office/drawing/2014/main" id="{39FA3069-EE97-FA0D-0B65-D0ACD4841154}"/>
              </a:ext>
            </a:extLst>
          </p:cNvPr>
          <p:cNvSpPr txBox="1"/>
          <p:nvPr/>
        </p:nvSpPr>
        <p:spPr>
          <a:xfrm>
            <a:off x="8982091" y="207621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0000</a:t>
            </a:r>
          </a:p>
        </p:txBody>
      </p:sp>
      <p:sp>
        <p:nvSpPr>
          <p:cNvPr id="2561" name="TextBox 2560">
            <a:extLst>
              <a:ext uri="{FF2B5EF4-FFF2-40B4-BE49-F238E27FC236}">
                <a16:creationId xmlns:a16="http://schemas.microsoft.com/office/drawing/2014/main" id="{2EAA4571-4943-7E14-A3DB-610C749B5873}"/>
              </a:ext>
            </a:extLst>
          </p:cNvPr>
          <p:cNvSpPr txBox="1"/>
          <p:nvPr/>
        </p:nvSpPr>
        <p:spPr>
          <a:xfrm>
            <a:off x="10376551" y="209145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0000</a:t>
            </a:r>
          </a:p>
        </p:txBody>
      </p:sp>
      <p:sp>
        <p:nvSpPr>
          <p:cNvPr id="2562" name="TextBox 2561">
            <a:extLst>
              <a:ext uri="{FF2B5EF4-FFF2-40B4-BE49-F238E27FC236}">
                <a16:creationId xmlns:a16="http://schemas.microsoft.com/office/drawing/2014/main" id="{E4720E15-80CC-FDF8-2959-D5217178B9E3}"/>
              </a:ext>
            </a:extLst>
          </p:cNvPr>
          <p:cNvSpPr txBox="1"/>
          <p:nvPr/>
        </p:nvSpPr>
        <p:spPr>
          <a:xfrm>
            <a:off x="931999" y="3461354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(32)</a:t>
            </a:r>
          </a:p>
        </p:txBody>
      </p:sp>
      <p:sp>
        <p:nvSpPr>
          <p:cNvPr id="2563" name="TextBox 2562">
            <a:extLst>
              <a:ext uri="{FF2B5EF4-FFF2-40B4-BE49-F238E27FC236}">
                <a16:creationId xmlns:a16="http://schemas.microsoft.com/office/drawing/2014/main" id="{3B8038A3-278B-2000-30AA-9275285D8631}"/>
              </a:ext>
            </a:extLst>
          </p:cNvPr>
          <p:cNvSpPr txBox="1"/>
          <p:nvPr/>
        </p:nvSpPr>
        <p:spPr>
          <a:xfrm>
            <a:off x="2312494" y="3461354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(33)</a:t>
            </a:r>
          </a:p>
        </p:txBody>
      </p:sp>
      <p:sp>
        <p:nvSpPr>
          <p:cNvPr id="2564" name="TextBox 2563">
            <a:extLst>
              <a:ext uri="{FF2B5EF4-FFF2-40B4-BE49-F238E27FC236}">
                <a16:creationId xmlns:a16="http://schemas.microsoft.com/office/drawing/2014/main" id="{D1B96E61-2169-389A-C5F7-70CD5AF25264}"/>
              </a:ext>
            </a:extLst>
          </p:cNvPr>
          <p:cNvSpPr txBox="1"/>
          <p:nvPr/>
        </p:nvSpPr>
        <p:spPr>
          <a:xfrm>
            <a:off x="521657" y="3469503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0000</a:t>
            </a:r>
          </a:p>
        </p:txBody>
      </p:sp>
      <p:sp>
        <p:nvSpPr>
          <p:cNvPr id="2585" name="TextBox 2584">
            <a:extLst>
              <a:ext uri="{FF2B5EF4-FFF2-40B4-BE49-F238E27FC236}">
                <a16:creationId xmlns:a16="http://schemas.microsoft.com/office/drawing/2014/main" id="{7495DAE6-8095-5866-3F53-A210154FC7E6}"/>
              </a:ext>
            </a:extLst>
          </p:cNvPr>
          <p:cNvSpPr txBox="1"/>
          <p:nvPr/>
        </p:nvSpPr>
        <p:spPr>
          <a:xfrm>
            <a:off x="1883922" y="3469503"/>
            <a:ext cx="702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0001</a:t>
            </a:r>
          </a:p>
        </p:txBody>
      </p:sp>
      <p:sp>
        <p:nvSpPr>
          <p:cNvPr id="2586" name="TextBox 2585">
            <a:extLst>
              <a:ext uri="{FF2B5EF4-FFF2-40B4-BE49-F238E27FC236}">
                <a16:creationId xmlns:a16="http://schemas.microsoft.com/office/drawing/2014/main" id="{9A995C37-9478-6582-44E2-FDC9EFABA105}"/>
              </a:ext>
            </a:extLst>
          </p:cNvPr>
          <p:cNvSpPr txBox="1"/>
          <p:nvPr/>
        </p:nvSpPr>
        <p:spPr>
          <a:xfrm>
            <a:off x="144852" y="3469683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0010</a:t>
            </a:r>
          </a:p>
        </p:txBody>
      </p:sp>
      <p:sp>
        <p:nvSpPr>
          <p:cNvPr id="2587" name="TextBox 2586">
            <a:extLst>
              <a:ext uri="{FF2B5EF4-FFF2-40B4-BE49-F238E27FC236}">
                <a16:creationId xmlns:a16="http://schemas.microsoft.com/office/drawing/2014/main" id="{5A5852FF-35DC-DB4D-C191-FA811AADB8B8}"/>
              </a:ext>
            </a:extLst>
          </p:cNvPr>
          <p:cNvSpPr txBox="1"/>
          <p:nvPr/>
        </p:nvSpPr>
        <p:spPr>
          <a:xfrm>
            <a:off x="1499292" y="3471204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0010</a:t>
            </a:r>
          </a:p>
        </p:txBody>
      </p:sp>
      <p:sp>
        <p:nvSpPr>
          <p:cNvPr id="2588" name="Oval 2587">
            <a:extLst>
              <a:ext uri="{FF2B5EF4-FFF2-40B4-BE49-F238E27FC236}">
                <a16:creationId xmlns:a16="http://schemas.microsoft.com/office/drawing/2014/main" id="{62A0CE2B-7B25-4D50-0F77-4A6C09775628}"/>
              </a:ext>
            </a:extLst>
          </p:cNvPr>
          <p:cNvSpPr/>
          <p:nvPr/>
        </p:nvSpPr>
        <p:spPr>
          <a:xfrm>
            <a:off x="3971322" y="3560671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3" name="Oval 2592">
            <a:extLst>
              <a:ext uri="{FF2B5EF4-FFF2-40B4-BE49-F238E27FC236}">
                <a16:creationId xmlns:a16="http://schemas.microsoft.com/office/drawing/2014/main" id="{D01EDA17-07A6-547E-03DA-0131F4BCAD7A}"/>
              </a:ext>
            </a:extLst>
          </p:cNvPr>
          <p:cNvSpPr/>
          <p:nvPr/>
        </p:nvSpPr>
        <p:spPr>
          <a:xfrm>
            <a:off x="5097320" y="3560671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4" name="Oval 2593">
            <a:extLst>
              <a:ext uri="{FF2B5EF4-FFF2-40B4-BE49-F238E27FC236}">
                <a16:creationId xmlns:a16="http://schemas.microsoft.com/office/drawing/2014/main" id="{127D2AA4-A8DA-7A18-8A3A-CCF287554B0C}"/>
              </a:ext>
            </a:extLst>
          </p:cNvPr>
          <p:cNvSpPr/>
          <p:nvPr/>
        </p:nvSpPr>
        <p:spPr>
          <a:xfrm>
            <a:off x="6928305" y="3557147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5" name="Oval 2594">
            <a:extLst>
              <a:ext uri="{FF2B5EF4-FFF2-40B4-BE49-F238E27FC236}">
                <a16:creationId xmlns:a16="http://schemas.microsoft.com/office/drawing/2014/main" id="{D941F713-0234-1824-BAB8-8A4164AE297A}"/>
              </a:ext>
            </a:extLst>
          </p:cNvPr>
          <p:cNvSpPr/>
          <p:nvPr/>
        </p:nvSpPr>
        <p:spPr>
          <a:xfrm>
            <a:off x="972476" y="3746502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6" name="Oval 2595">
            <a:extLst>
              <a:ext uri="{FF2B5EF4-FFF2-40B4-BE49-F238E27FC236}">
                <a16:creationId xmlns:a16="http://schemas.microsoft.com/office/drawing/2014/main" id="{FD7AA28E-BDF3-DE6F-2D79-366D8F2B22EE}"/>
              </a:ext>
            </a:extLst>
          </p:cNvPr>
          <p:cNvSpPr/>
          <p:nvPr/>
        </p:nvSpPr>
        <p:spPr>
          <a:xfrm>
            <a:off x="2329583" y="374187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7" name="Oval 2596">
            <a:extLst>
              <a:ext uri="{FF2B5EF4-FFF2-40B4-BE49-F238E27FC236}">
                <a16:creationId xmlns:a16="http://schemas.microsoft.com/office/drawing/2014/main" id="{E74EB024-9AD3-4948-C6CD-F3AF2F84E89D}"/>
              </a:ext>
            </a:extLst>
          </p:cNvPr>
          <p:cNvSpPr/>
          <p:nvPr/>
        </p:nvSpPr>
        <p:spPr>
          <a:xfrm>
            <a:off x="3980263" y="374187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8" name="Oval 2597">
            <a:extLst>
              <a:ext uri="{FF2B5EF4-FFF2-40B4-BE49-F238E27FC236}">
                <a16:creationId xmlns:a16="http://schemas.microsoft.com/office/drawing/2014/main" id="{F51FE28F-54CC-6CF8-790C-3ACDC9B8C58F}"/>
              </a:ext>
            </a:extLst>
          </p:cNvPr>
          <p:cNvSpPr/>
          <p:nvPr/>
        </p:nvSpPr>
        <p:spPr>
          <a:xfrm>
            <a:off x="979179" y="3901762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9" name="Oval 2598">
            <a:extLst>
              <a:ext uri="{FF2B5EF4-FFF2-40B4-BE49-F238E27FC236}">
                <a16:creationId xmlns:a16="http://schemas.microsoft.com/office/drawing/2014/main" id="{2319E8F2-6D7C-2C3A-B658-54BCCA0C7EF8}"/>
              </a:ext>
            </a:extLst>
          </p:cNvPr>
          <p:cNvSpPr/>
          <p:nvPr/>
        </p:nvSpPr>
        <p:spPr>
          <a:xfrm>
            <a:off x="2336286" y="3897137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0" name="Oval 2599">
            <a:extLst>
              <a:ext uri="{FF2B5EF4-FFF2-40B4-BE49-F238E27FC236}">
                <a16:creationId xmlns:a16="http://schemas.microsoft.com/office/drawing/2014/main" id="{4ACDD951-2EBF-8EB9-4541-FA15D82735E9}"/>
              </a:ext>
            </a:extLst>
          </p:cNvPr>
          <p:cNvSpPr/>
          <p:nvPr/>
        </p:nvSpPr>
        <p:spPr>
          <a:xfrm>
            <a:off x="3986966" y="3897137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3" name="Oval 2602">
            <a:extLst>
              <a:ext uri="{FF2B5EF4-FFF2-40B4-BE49-F238E27FC236}">
                <a16:creationId xmlns:a16="http://schemas.microsoft.com/office/drawing/2014/main" id="{BE60AABC-FD66-42AE-20AE-B67FD583079C}"/>
              </a:ext>
            </a:extLst>
          </p:cNvPr>
          <p:cNvSpPr/>
          <p:nvPr/>
        </p:nvSpPr>
        <p:spPr>
          <a:xfrm>
            <a:off x="5090617" y="3736568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4" name="Oval 2603">
            <a:extLst>
              <a:ext uri="{FF2B5EF4-FFF2-40B4-BE49-F238E27FC236}">
                <a16:creationId xmlns:a16="http://schemas.microsoft.com/office/drawing/2014/main" id="{0F42EEBC-7F2F-A621-2CFD-3722C38A15FD}"/>
              </a:ext>
            </a:extLst>
          </p:cNvPr>
          <p:cNvSpPr/>
          <p:nvPr/>
        </p:nvSpPr>
        <p:spPr>
          <a:xfrm>
            <a:off x="5097320" y="3891828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5" name="Oval 2604">
            <a:extLst>
              <a:ext uri="{FF2B5EF4-FFF2-40B4-BE49-F238E27FC236}">
                <a16:creationId xmlns:a16="http://schemas.microsoft.com/office/drawing/2014/main" id="{2E93A5DD-A7D5-F3D0-8D06-DC6980A946C6}"/>
              </a:ext>
            </a:extLst>
          </p:cNvPr>
          <p:cNvSpPr/>
          <p:nvPr/>
        </p:nvSpPr>
        <p:spPr>
          <a:xfrm>
            <a:off x="6921602" y="3736568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6" name="Oval 2605">
            <a:extLst>
              <a:ext uri="{FF2B5EF4-FFF2-40B4-BE49-F238E27FC236}">
                <a16:creationId xmlns:a16="http://schemas.microsoft.com/office/drawing/2014/main" id="{0BB483F8-D67A-345C-A61F-F219FA2A3C53}"/>
              </a:ext>
            </a:extLst>
          </p:cNvPr>
          <p:cNvSpPr/>
          <p:nvPr/>
        </p:nvSpPr>
        <p:spPr>
          <a:xfrm>
            <a:off x="6928305" y="3891828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7" name="Oval 2606">
            <a:extLst>
              <a:ext uri="{FF2B5EF4-FFF2-40B4-BE49-F238E27FC236}">
                <a16:creationId xmlns:a16="http://schemas.microsoft.com/office/drawing/2014/main" id="{F430FD30-CFB1-F834-C07A-BB3479BE7A86}"/>
              </a:ext>
            </a:extLst>
          </p:cNvPr>
          <p:cNvSpPr/>
          <p:nvPr/>
        </p:nvSpPr>
        <p:spPr>
          <a:xfrm>
            <a:off x="8043608" y="3557147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8" name="Oval 2607">
            <a:extLst>
              <a:ext uri="{FF2B5EF4-FFF2-40B4-BE49-F238E27FC236}">
                <a16:creationId xmlns:a16="http://schemas.microsoft.com/office/drawing/2014/main" id="{DB25B830-CEAA-D47D-545F-B8DCE2C12B1F}"/>
              </a:ext>
            </a:extLst>
          </p:cNvPr>
          <p:cNvSpPr/>
          <p:nvPr/>
        </p:nvSpPr>
        <p:spPr>
          <a:xfrm>
            <a:off x="8036905" y="3736568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9" name="Oval 2608">
            <a:extLst>
              <a:ext uri="{FF2B5EF4-FFF2-40B4-BE49-F238E27FC236}">
                <a16:creationId xmlns:a16="http://schemas.microsoft.com/office/drawing/2014/main" id="{65422ACC-7EDE-A2F3-0A59-BEAC0F1BCE8E}"/>
              </a:ext>
            </a:extLst>
          </p:cNvPr>
          <p:cNvSpPr/>
          <p:nvPr/>
        </p:nvSpPr>
        <p:spPr>
          <a:xfrm>
            <a:off x="8043608" y="3891828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0" name="Oval 2609">
            <a:extLst>
              <a:ext uri="{FF2B5EF4-FFF2-40B4-BE49-F238E27FC236}">
                <a16:creationId xmlns:a16="http://schemas.microsoft.com/office/drawing/2014/main" id="{B6D1D62D-9370-C35D-4C93-D9008F75D9FF}"/>
              </a:ext>
            </a:extLst>
          </p:cNvPr>
          <p:cNvSpPr/>
          <p:nvPr/>
        </p:nvSpPr>
        <p:spPr>
          <a:xfrm>
            <a:off x="9788588" y="3557700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1" name="Oval 2610">
            <a:extLst>
              <a:ext uri="{FF2B5EF4-FFF2-40B4-BE49-F238E27FC236}">
                <a16:creationId xmlns:a16="http://schemas.microsoft.com/office/drawing/2014/main" id="{FC507BB3-BE7C-FD89-3DA8-14E9A7E2FCD3}"/>
              </a:ext>
            </a:extLst>
          </p:cNvPr>
          <p:cNvSpPr/>
          <p:nvPr/>
        </p:nvSpPr>
        <p:spPr>
          <a:xfrm>
            <a:off x="9781885" y="3737121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2" name="Oval 2611">
            <a:extLst>
              <a:ext uri="{FF2B5EF4-FFF2-40B4-BE49-F238E27FC236}">
                <a16:creationId xmlns:a16="http://schemas.microsoft.com/office/drawing/2014/main" id="{3B7A71AD-AAD6-C4C1-1290-FFC4BB8D58C1}"/>
              </a:ext>
            </a:extLst>
          </p:cNvPr>
          <p:cNvSpPr/>
          <p:nvPr/>
        </p:nvSpPr>
        <p:spPr>
          <a:xfrm>
            <a:off x="9788588" y="3892381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3" name="Oval 2612">
            <a:extLst>
              <a:ext uri="{FF2B5EF4-FFF2-40B4-BE49-F238E27FC236}">
                <a16:creationId xmlns:a16="http://schemas.microsoft.com/office/drawing/2014/main" id="{621BA15F-ED13-848B-9AA5-BED32FA9CF89}"/>
              </a:ext>
            </a:extLst>
          </p:cNvPr>
          <p:cNvSpPr/>
          <p:nvPr/>
        </p:nvSpPr>
        <p:spPr>
          <a:xfrm>
            <a:off x="11145499" y="3497877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4" name="Oval 2613">
            <a:extLst>
              <a:ext uri="{FF2B5EF4-FFF2-40B4-BE49-F238E27FC236}">
                <a16:creationId xmlns:a16="http://schemas.microsoft.com/office/drawing/2014/main" id="{D3EF00C8-1D8B-B362-85E3-CA08E8BB6500}"/>
              </a:ext>
            </a:extLst>
          </p:cNvPr>
          <p:cNvSpPr/>
          <p:nvPr/>
        </p:nvSpPr>
        <p:spPr>
          <a:xfrm>
            <a:off x="11138796" y="3677298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5" name="Oval 2614">
            <a:extLst>
              <a:ext uri="{FF2B5EF4-FFF2-40B4-BE49-F238E27FC236}">
                <a16:creationId xmlns:a16="http://schemas.microsoft.com/office/drawing/2014/main" id="{8330E0ED-0796-CBC6-31DC-2DC759089331}"/>
              </a:ext>
            </a:extLst>
          </p:cNvPr>
          <p:cNvSpPr/>
          <p:nvPr/>
        </p:nvSpPr>
        <p:spPr>
          <a:xfrm>
            <a:off x="11145499" y="3832558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6" name="Oval 2615">
            <a:extLst>
              <a:ext uri="{FF2B5EF4-FFF2-40B4-BE49-F238E27FC236}">
                <a16:creationId xmlns:a16="http://schemas.microsoft.com/office/drawing/2014/main" id="{9C96F26B-EC05-10E7-26BB-E627204091D5}"/>
              </a:ext>
            </a:extLst>
          </p:cNvPr>
          <p:cNvSpPr/>
          <p:nvPr/>
        </p:nvSpPr>
        <p:spPr>
          <a:xfrm>
            <a:off x="3977361" y="4165010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7" name="Oval 2616">
            <a:extLst>
              <a:ext uri="{FF2B5EF4-FFF2-40B4-BE49-F238E27FC236}">
                <a16:creationId xmlns:a16="http://schemas.microsoft.com/office/drawing/2014/main" id="{B1BE6FDA-CA94-1EF0-17BA-0E100AB09BE8}"/>
              </a:ext>
            </a:extLst>
          </p:cNvPr>
          <p:cNvSpPr/>
          <p:nvPr/>
        </p:nvSpPr>
        <p:spPr>
          <a:xfrm>
            <a:off x="5103359" y="4165010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8" name="Oval 2617">
            <a:extLst>
              <a:ext uri="{FF2B5EF4-FFF2-40B4-BE49-F238E27FC236}">
                <a16:creationId xmlns:a16="http://schemas.microsoft.com/office/drawing/2014/main" id="{63014443-6DE6-3652-81F8-955CB38FD689}"/>
              </a:ext>
            </a:extLst>
          </p:cNvPr>
          <p:cNvSpPr/>
          <p:nvPr/>
        </p:nvSpPr>
        <p:spPr>
          <a:xfrm>
            <a:off x="6934344" y="4161486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9" name="Oval 2618">
            <a:extLst>
              <a:ext uri="{FF2B5EF4-FFF2-40B4-BE49-F238E27FC236}">
                <a16:creationId xmlns:a16="http://schemas.microsoft.com/office/drawing/2014/main" id="{8FCC95EB-7A57-4B93-441A-F1D46F1CFC1B}"/>
              </a:ext>
            </a:extLst>
          </p:cNvPr>
          <p:cNvSpPr/>
          <p:nvPr/>
        </p:nvSpPr>
        <p:spPr>
          <a:xfrm>
            <a:off x="3986302" y="4346216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0" name="Oval 2619">
            <a:extLst>
              <a:ext uri="{FF2B5EF4-FFF2-40B4-BE49-F238E27FC236}">
                <a16:creationId xmlns:a16="http://schemas.microsoft.com/office/drawing/2014/main" id="{8BC21B21-82F9-4675-C930-415648632483}"/>
              </a:ext>
            </a:extLst>
          </p:cNvPr>
          <p:cNvSpPr/>
          <p:nvPr/>
        </p:nvSpPr>
        <p:spPr>
          <a:xfrm>
            <a:off x="3993005" y="4501476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1" name="Oval 2620">
            <a:extLst>
              <a:ext uri="{FF2B5EF4-FFF2-40B4-BE49-F238E27FC236}">
                <a16:creationId xmlns:a16="http://schemas.microsoft.com/office/drawing/2014/main" id="{472595B7-68DB-83D7-9C0A-D071369AA96A}"/>
              </a:ext>
            </a:extLst>
          </p:cNvPr>
          <p:cNvSpPr/>
          <p:nvPr/>
        </p:nvSpPr>
        <p:spPr>
          <a:xfrm>
            <a:off x="5096656" y="434090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2" name="Oval 2621">
            <a:extLst>
              <a:ext uri="{FF2B5EF4-FFF2-40B4-BE49-F238E27FC236}">
                <a16:creationId xmlns:a16="http://schemas.microsoft.com/office/drawing/2014/main" id="{7EEB7B23-322D-AE49-DCA8-6C02A6DBF338}"/>
              </a:ext>
            </a:extLst>
          </p:cNvPr>
          <p:cNvSpPr/>
          <p:nvPr/>
        </p:nvSpPr>
        <p:spPr>
          <a:xfrm>
            <a:off x="5103359" y="4496167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3" name="Oval 2622">
            <a:extLst>
              <a:ext uri="{FF2B5EF4-FFF2-40B4-BE49-F238E27FC236}">
                <a16:creationId xmlns:a16="http://schemas.microsoft.com/office/drawing/2014/main" id="{4A457B04-DFB3-5A28-EA20-F043DBDC974D}"/>
              </a:ext>
            </a:extLst>
          </p:cNvPr>
          <p:cNvSpPr/>
          <p:nvPr/>
        </p:nvSpPr>
        <p:spPr>
          <a:xfrm>
            <a:off x="6927641" y="434090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4" name="Oval 2623">
            <a:extLst>
              <a:ext uri="{FF2B5EF4-FFF2-40B4-BE49-F238E27FC236}">
                <a16:creationId xmlns:a16="http://schemas.microsoft.com/office/drawing/2014/main" id="{4B5152CB-D196-BEB7-7EA7-507939914615}"/>
              </a:ext>
            </a:extLst>
          </p:cNvPr>
          <p:cNvSpPr/>
          <p:nvPr/>
        </p:nvSpPr>
        <p:spPr>
          <a:xfrm>
            <a:off x="6934344" y="4496167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5" name="Oval 2624">
            <a:extLst>
              <a:ext uri="{FF2B5EF4-FFF2-40B4-BE49-F238E27FC236}">
                <a16:creationId xmlns:a16="http://schemas.microsoft.com/office/drawing/2014/main" id="{5BC18F1E-9354-014A-FBD0-5D0B47423F7C}"/>
              </a:ext>
            </a:extLst>
          </p:cNvPr>
          <p:cNvSpPr/>
          <p:nvPr/>
        </p:nvSpPr>
        <p:spPr>
          <a:xfrm>
            <a:off x="8049647" y="4161486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6" name="Oval 2625">
            <a:extLst>
              <a:ext uri="{FF2B5EF4-FFF2-40B4-BE49-F238E27FC236}">
                <a16:creationId xmlns:a16="http://schemas.microsoft.com/office/drawing/2014/main" id="{75CD1EAB-0829-747F-AC35-91F2531DB8EA}"/>
              </a:ext>
            </a:extLst>
          </p:cNvPr>
          <p:cNvSpPr/>
          <p:nvPr/>
        </p:nvSpPr>
        <p:spPr>
          <a:xfrm>
            <a:off x="8042944" y="434090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7" name="Oval 2626">
            <a:extLst>
              <a:ext uri="{FF2B5EF4-FFF2-40B4-BE49-F238E27FC236}">
                <a16:creationId xmlns:a16="http://schemas.microsoft.com/office/drawing/2014/main" id="{C22CFA46-8DEA-8E6B-0D57-0C88AFC87CA1}"/>
              </a:ext>
            </a:extLst>
          </p:cNvPr>
          <p:cNvSpPr/>
          <p:nvPr/>
        </p:nvSpPr>
        <p:spPr>
          <a:xfrm>
            <a:off x="8049647" y="4496167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8" name="Oval 2627">
            <a:extLst>
              <a:ext uri="{FF2B5EF4-FFF2-40B4-BE49-F238E27FC236}">
                <a16:creationId xmlns:a16="http://schemas.microsoft.com/office/drawing/2014/main" id="{62C1F289-23C8-5332-7FA9-F83845389E5A}"/>
              </a:ext>
            </a:extLst>
          </p:cNvPr>
          <p:cNvSpPr/>
          <p:nvPr/>
        </p:nvSpPr>
        <p:spPr>
          <a:xfrm>
            <a:off x="9794627" y="4162039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9" name="Oval 2628">
            <a:extLst>
              <a:ext uri="{FF2B5EF4-FFF2-40B4-BE49-F238E27FC236}">
                <a16:creationId xmlns:a16="http://schemas.microsoft.com/office/drawing/2014/main" id="{E67DDE3C-FC86-BF8A-0044-8D3C8CEAD467}"/>
              </a:ext>
            </a:extLst>
          </p:cNvPr>
          <p:cNvSpPr/>
          <p:nvPr/>
        </p:nvSpPr>
        <p:spPr>
          <a:xfrm>
            <a:off x="9787924" y="4341460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0" name="Oval 2629">
            <a:extLst>
              <a:ext uri="{FF2B5EF4-FFF2-40B4-BE49-F238E27FC236}">
                <a16:creationId xmlns:a16="http://schemas.microsoft.com/office/drawing/2014/main" id="{48ACE47C-9DA7-7F12-FB43-45D2D125FEF6}"/>
              </a:ext>
            </a:extLst>
          </p:cNvPr>
          <p:cNvSpPr/>
          <p:nvPr/>
        </p:nvSpPr>
        <p:spPr>
          <a:xfrm>
            <a:off x="9794627" y="4496720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1" name="Oval 2630">
            <a:extLst>
              <a:ext uri="{FF2B5EF4-FFF2-40B4-BE49-F238E27FC236}">
                <a16:creationId xmlns:a16="http://schemas.microsoft.com/office/drawing/2014/main" id="{5C878A32-BD61-00B6-662B-1EC8CAA49625}"/>
              </a:ext>
            </a:extLst>
          </p:cNvPr>
          <p:cNvSpPr/>
          <p:nvPr/>
        </p:nvSpPr>
        <p:spPr>
          <a:xfrm>
            <a:off x="11151538" y="4102216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2" name="Oval 2631">
            <a:extLst>
              <a:ext uri="{FF2B5EF4-FFF2-40B4-BE49-F238E27FC236}">
                <a16:creationId xmlns:a16="http://schemas.microsoft.com/office/drawing/2014/main" id="{C2FFBA7B-4342-9478-4DE1-1CF61F18EDB6}"/>
              </a:ext>
            </a:extLst>
          </p:cNvPr>
          <p:cNvSpPr/>
          <p:nvPr/>
        </p:nvSpPr>
        <p:spPr>
          <a:xfrm>
            <a:off x="11144835" y="428163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3" name="Oval 2632">
            <a:extLst>
              <a:ext uri="{FF2B5EF4-FFF2-40B4-BE49-F238E27FC236}">
                <a16:creationId xmlns:a16="http://schemas.microsoft.com/office/drawing/2014/main" id="{63CF2343-A063-3CD6-2A15-C4CE7AB139AA}"/>
              </a:ext>
            </a:extLst>
          </p:cNvPr>
          <p:cNvSpPr/>
          <p:nvPr/>
        </p:nvSpPr>
        <p:spPr>
          <a:xfrm>
            <a:off x="11151538" y="4436897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4" name="Oval 2633">
            <a:extLst>
              <a:ext uri="{FF2B5EF4-FFF2-40B4-BE49-F238E27FC236}">
                <a16:creationId xmlns:a16="http://schemas.microsoft.com/office/drawing/2014/main" id="{AC517518-E63D-1800-2969-C5441EC5B304}"/>
              </a:ext>
            </a:extLst>
          </p:cNvPr>
          <p:cNvSpPr/>
          <p:nvPr/>
        </p:nvSpPr>
        <p:spPr>
          <a:xfrm>
            <a:off x="968254" y="4157991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5" name="Oval 2634">
            <a:extLst>
              <a:ext uri="{FF2B5EF4-FFF2-40B4-BE49-F238E27FC236}">
                <a16:creationId xmlns:a16="http://schemas.microsoft.com/office/drawing/2014/main" id="{E83581AE-9ABD-618A-D0BD-7F0DC948C974}"/>
              </a:ext>
            </a:extLst>
          </p:cNvPr>
          <p:cNvSpPr/>
          <p:nvPr/>
        </p:nvSpPr>
        <p:spPr>
          <a:xfrm>
            <a:off x="2334106" y="4161485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6" name="Oval 2635">
            <a:extLst>
              <a:ext uri="{FF2B5EF4-FFF2-40B4-BE49-F238E27FC236}">
                <a16:creationId xmlns:a16="http://schemas.microsoft.com/office/drawing/2014/main" id="{318FCCDA-545E-07D5-58DC-FC375CF46A10}"/>
              </a:ext>
            </a:extLst>
          </p:cNvPr>
          <p:cNvSpPr/>
          <p:nvPr/>
        </p:nvSpPr>
        <p:spPr>
          <a:xfrm>
            <a:off x="977195" y="433919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7" name="Oval 2636">
            <a:extLst>
              <a:ext uri="{FF2B5EF4-FFF2-40B4-BE49-F238E27FC236}">
                <a16:creationId xmlns:a16="http://schemas.microsoft.com/office/drawing/2014/main" id="{74EF5506-C81D-0B52-8507-D27FE23340BD}"/>
              </a:ext>
            </a:extLst>
          </p:cNvPr>
          <p:cNvSpPr/>
          <p:nvPr/>
        </p:nvSpPr>
        <p:spPr>
          <a:xfrm>
            <a:off x="983898" y="4494457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8" name="Oval 2637">
            <a:extLst>
              <a:ext uri="{FF2B5EF4-FFF2-40B4-BE49-F238E27FC236}">
                <a16:creationId xmlns:a16="http://schemas.microsoft.com/office/drawing/2014/main" id="{26854A7F-1E12-8ED9-18EB-929786B659BC}"/>
              </a:ext>
            </a:extLst>
          </p:cNvPr>
          <p:cNvSpPr/>
          <p:nvPr/>
        </p:nvSpPr>
        <p:spPr>
          <a:xfrm>
            <a:off x="2327403" y="4337382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9" name="Oval 2638">
            <a:extLst>
              <a:ext uri="{FF2B5EF4-FFF2-40B4-BE49-F238E27FC236}">
                <a16:creationId xmlns:a16="http://schemas.microsoft.com/office/drawing/2014/main" id="{0569D52E-E566-C0F8-B33A-9F0CF18B054A}"/>
              </a:ext>
            </a:extLst>
          </p:cNvPr>
          <p:cNvSpPr/>
          <p:nvPr/>
        </p:nvSpPr>
        <p:spPr>
          <a:xfrm>
            <a:off x="2334106" y="4492642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0" name="Oval 2639">
            <a:extLst>
              <a:ext uri="{FF2B5EF4-FFF2-40B4-BE49-F238E27FC236}">
                <a16:creationId xmlns:a16="http://schemas.microsoft.com/office/drawing/2014/main" id="{E07B83DA-17B6-98A6-C821-B34DD7FA1DE9}"/>
              </a:ext>
            </a:extLst>
          </p:cNvPr>
          <p:cNvSpPr/>
          <p:nvPr/>
        </p:nvSpPr>
        <p:spPr>
          <a:xfrm>
            <a:off x="3977361" y="4708784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1" name="Oval 2640">
            <a:extLst>
              <a:ext uri="{FF2B5EF4-FFF2-40B4-BE49-F238E27FC236}">
                <a16:creationId xmlns:a16="http://schemas.microsoft.com/office/drawing/2014/main" id="{A2170E6B-7662-F8D1-D375-2D9ED1D98176}"/>
              </a:ext>
            </a:extLst>
          </p:cNvPr>
          <p:cNvSpPr/>
          <p:nvPr/>
        </p:nvSpPr>
        <p:spPr>
          <a:xfrm>
            <a:off x="5103359" y="4708784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2" name="Oval 2641">
            <a:extLst>
              <a:ext uri="{FF2B5EF4-FFF2-40B4-BE49-F238E27FC236}">
                <a16:creationId xmlns:a16="http://schemas.microsoft.com/office/drawing/2014/main" id="{F728BFD0-F21D-0DF9-EAF3-36AB7FD3F27C}"/>
              </a:ext>
            </a:extLst>
          </p:cNvPr>
          <p:cNvSpPr/>
          <p:nvPr/>
        </p:nvSpPr>
        <p:spPr>
          <a:xfrm>
            <a:off x="6934344" y="4705260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3" name="Oval 2642">
            <a:extLst>
              <a:ext uri="{FF2B5EF4-FFF2-40B4-BE49-F238E27FC236}">
                <a16:creationId xmlns:a16="http://schemas.microsoft.com/office/drawing/2014/main" id="{244F6729-E7F1-4172-388D-CE503E64BD85}"/>
              </a:ext>
            </a:extLst>
          </p:cNvPr>
          <p:cNvSpPr/>
          <p:nvPr/>
        </p:nvSpPr>
        <p:spPr>
          <a:xfrm>
            <a:off x="3986302" y="4889990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4" name="Oval 2643">
            <a:extLst>
              <a:ext uri="{FF2B5EF4-FFF2-40B4-BE49-F238E27FC236}">
                <a16:creationId xmlns:a16="http://schemas.microsoft.com/office/drawing/2014/main" id="{11899BC3-52CB-D46C-4A4F-5B5C54EEF811}"/>
              </a:ext>
            </a:extLst>
          </p:cNvPr>
          <p:cNvSpPr/>
          <p:nvPr/>
        </p:nvSpPr>
        <p:spPr>
          <a:xfrm>
            <a:off x="3993005" y="5045250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5" name="Oval 2644">
            <a:extLst>
              <a:ext uri="{FF2B5EF4-FFF2-40B4-BE49-F238E27FC236}">
                <a16:creationId xmlns:a16="http://schemas.microsoft.com/office/drawing/2014/main" id="{5A427A95-6458-9B8D-1E86-0923CE1F3FC0}"/>
              </a:ext>
            </a:extLst>
          </p:cNvPr>
          <p:cNvSpPr/>
          <p:nvPr/>
        </p:nvSpPr>
        <p:spPr>
          <a:xfrm>
            <a:off x="5096656" y="4884681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6" name="Oval 2645">
            <a:extLst>
              <a:ext uri="{FF2B5EF4-FFF2-40B4-BE49-F238E27FC236}">
                <a16:creationId xmlns:a16="http://schemas.microsoft.com/office/drawing/2014/main" id="{09BA3086-89F4-D142-C021-8EE3BF40C35F}"/>
              </a:ext>
            </a:extLst>
          </p:cNvPr>
          <p:cNvSpPr/>
          <p:nvPr/>
        </p:nvSpPr>
        <p:spPr>
          <a:xfrm>
            <a:off x="5103359" y="5039941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7" name="Oval 2646">
            <a:extLst>
              <a:ext uri="{FF2B5EF4-FFF2-40B4-BE49-F238E27FC236}">
                <a16:creationId xmlns:a16="http://schemas.microsoft.com/office/drawing/2014/main" id="{E4F782BB-E3BE-FF87-EF83-819D1E6EA70D}"/>
              </a:ext>
            </a:extLst>
          </p:cNvPr>
          <p:cNvSpPr/>
          <p:nvPr/>
        </p:nvSpPr>
        <p:spPr>
          <a:xfrm>
            <a:off x="6927641" y="4884681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8" name="Oval 2647">
            <a:extLst>
              <a:ext uri="{FF2B5EF4-FFF2-40B4-BE49-F238E27FC236}">
                <a16:creationId xmlns:a16="http://schemas.microsoft.com/office/drawing/2014/main" id="{841A184F-FC50-C637-7B3F-8729DBE797C7}"/>
              </a:ext>
            </a:extLst>
          </p:cNvPr>
          <p:cNvSpPr/>
          <p:nvPr/>
        </p:nvSpPr>
        <p:spPr>
          <a:xfrm>
            <a:off x="6934344" y="5039941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9" name="Oval 2648">
            <a:extLst>
              <a:ext uri="{FF2B5EF4-FFF2-40B4-BE49-F238E27FC236}">
                <a16:creationId xmlns:a16="http://schemas.microsoft.com/office/drawing/2014/main" id="{8E9998FF-BA55-0FEF-2CF4-82C3E06D4AC4}"/>
              </a:ext>
            </a:extLst>
          </p:cNvPr>
          <p:cNvSpPr/>
          <p:nvPr/>
        </p:nvSpPr>
        <p:spPr>
          <a:xfrm>
            <a:off x="8049647" y="4705260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0" name="Oval 2649">
            <a:extLst>
              <a:ext uri="{FF2B5EF4-FFF2-40B4-BE49-F238E27FC236}">
                <a16:creationId xmlns:a16="http://schemas.microsoft.com/office/drawing/2014/main" id="{CD5A14BB-3064-63AB-2F6A-AE74A892900E}"/>
              </a:ext>
            </a:extLst>
          </p:cNvPr>
          <p:cNvSpPr/>
          <p:nvPr/>
        </p:nvSpPr>
        <p:spPr>
          <a:xfrm>
            <a:off x="8042944" y="4884681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5" name="Oval 2744">
            <a:extLst>
              <a:ext uri="{FF2B5EF4-FFF2-40B4-BE49-F238E27FC236}">
                <a16:creationId xmlns:a16="http://schemas.microsoft.com/office/drawing/2014/main" id="{9B1785ED-56DE-A7D3-31AA-50FDB7DB074B}"/>
              </a:ext>
            </a:extLst>
          </p:cNvPr>
          <p:cNvSpPr/>
          <p:nvPr/>
        </p:nvSpPr>
        <p:spPr>
          <a:xfrm>
            <a:off x="8049647" y="5039941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6" name="Oval 2745">
            <a:extLst>
              <a:ext uri="{FF2B5EF4-FFF2-40B4-BE49-F238E27FC236}">
                <a16:creationId xmlns:a16="http://schemas.microsoft.com/office/drawing/2014/main" id="{A8C32115-6214-0C53-0638-8884A7DF8464}"/>
              </a:ext>
            </a:extLst>
          </p:cNvPr>
          <p:cNvSpPr/>
          <p:nvPr/>
        </p:nvSpPr>
        <p:spPr>
          <a:xfrm>
            <a:off x="9794627" y="4705813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7" name="Oval 2746">
            <a:extLst>
              <a:ext uri="{FF2B5EF4-FFF2-40B4-BE49-F238E27FC236}">
                <a16:creationId xmlns:a16="http://schemas.microsoft.com/office/drawing/2014/main" id="{599FA789-750E-B1AC-B14D-8AB78B72BF02}"/>
              </a:ext>
            </a:extLst>
          </p:cNvPr>
          <p:cNvSpPr/>
          <p:nvPr/>
        </p:nvSpPr>
        <p:spPr>
          <a:xfrm>
            <a:off x="9787924" y="4885234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8" name="Oval 2747">
            <a:extLst>
              <a:ext uri="{FF2B5EF4-FFF2-40B4-BE49-F238E27FC236}">
                <a16:creationId xmlns:a16="http://schemas.microsoft.com/office/drawing/2014/main" id="{A24BA264-6B65-330F-6AC0-9E621DBF3851}"/>
              </a:ext>
            </a:extLst>
          </p:cNvPr>
          <p:cNvSpPr/>
          <p:nvPr/>
        </p:nvSpPr>
        <p:spPr>
          <a:xfrm>
            <a:off x="9794627" y="5040494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9" name="Oval 2748">
            <a:extLst>
              <a:ext uri="{FF2B5EF4-FFF2-40B4-BE49-F238E27FC236}">
                <a16:creationId xmlns:a16="http://schemas.microsoft.com/office/drawing/2014/main" id="{E05F0F76-FD53-68A4-B104-3EDBB9A79076}"/>
              </a:ext>
            </a:extLst>
          </p:cNvPr>
          <p:cNvSpPr/>
          <p:nvPr/>
        </p:nvSpPr>
        <p:spPr>
          <a:xfrm>
            <a:off x="11151538" y="4645990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0" name="Oval 2749">
            <a:extLst>
              <a:ext uri="{FF2B5EF4-FFF2-40B4-BE49-F238E27FC236}">
                <a16:creationId xmlns:a16="http://schemas.microsoft.com/office/drawing/2014/main" id="{399850E6-D0E6-EDA3-A0C0-FBDDEC8B1F4A}"/>
              </a:ext>
            </a:extLst>
          </p:cNvPr>
          <p:cNvSpPr/>
          <p:nvPr/>
        </p:nvSpPr>
        <p:spPr>
          <a:xfrm>
            <a:off x="11144835" y="4825411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9" name="Oval 2768">
            <a:extLst>
              <a:ext uri="{FF2B5EF4-FFF2-40B4-BE49-F238E27FC236}">
                <a16:creationId xmlns:a16="http://schemas.microsoft.com/office/drawing/2014/main" id="{B1FC7936-D226-4D84-83BA-E8B2E7F670AA}"/>
              </a:ext>
            </a:extLst>
          </p:cNvPr>
          <p:cNvSpPr/>
          <p:nvPr/>
        </p:nvSpPr>
        <p:spPr>
          <a:xfrm>
            <a:off x="11151538" y="4980671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0" name="Oval 2769">
            <a:extLst>
              <a:ext uri="{FF2B5EF4-FFF2-40B4-BE49-F238E27FC236}">
                <a16:creationId xmlns:a16="http://schemas.microsoft.com/office/drawing/2014/main" id="{4F3FE20C-4F78-9464-0A4A-F12BADE05820}"/>
              </a:ext>
            </a:extLst>
          </p:cNvPr>
          <p:cNvSpPr/>
          <p:nvPr/>
        </p:nvSpPr>
        <p:spPr>
          <a:xfrm>
            <a:off x="968254" y="4701765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1" name="Oval 2770">
            <a:extLst>
              <a:ext uri="{FF2B5EF4-FFF2-40B4-BE49-F238E27FC236}">
                <a16:creationId xmlns:a16="http://schemas.microsoft.com/office/drawing/2014/main" id="{4183FACB-3536-EEA9-A78F-85A5076A3AFE}"/>
              </a:ext>
            </a:extLst>
          </p:cNvPr>
          <p:cNvSpPr/>
          <p:nvPr/>
        </p:nvSpPr>
        <p:spPr>
          <a:xfrm>
            <a:off x="2334106" y="4705259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2" name="Oval 2771">
            <a:extLst>
              <a:ext uri="{FF2B5EF4-FFF2-40B4-BE49-F238E27FC236}">
                <a16:creationId xmlns:a16="http://schemas.microsoft.com/office/drawing/2014/main" id="{FF4854D7-F054-196F-2FF4-A90B017EE6C6}"/>
              </a:ext>
            </a:extLst>
          </p:cNvPr>
          <p:cNvSpPr/>
          <p:nvPr/>
        </p:nvSpPr>
        <p:spPr>
          <a:xfrm>
            <a:off x="977195" y="4882971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3" name="Oval 2772">
            <a:extLst>
              <a:ext uri="{FF2B5EF4-FFF2-40B4-BE49-F238E27FC236}">
                <a16:creationId xmlns:a16="http://schemas.microsoft.com/office/drawing/2014/main" id="{F7A955C9-7728-9039-93AF-E7F385ACF33D}"/>
              </a:ext>
            </a:extLst>
          </p:cNvPr>
          <p:cNvSpPr/>
          <p:nvPr/>
        </p:nvSpPr>
        <p:spPr>
          <a:xfrm>
            <a:off x="983898" y="5038231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4" name="Oval 2773">
            <a:extLst>
              <a:ext uri="{FF2B5EF4-FFF2-40B4-BE49-F238E27FC236}">
                <a16:creationId xmlns:a16="http://schemas.microsoft.com/office/drawing/2014/main" id="{DBC3E571-42B6-8904-2628-AF30F1B0CE80}"/>
              </a:ext>
            </a:extLst>
          </p:cNvPr>
          <p:cNvSpPr/>
          <p:nvPr/>
        </p:nvSpPr>
        <p:spPr>
          <a:xfrm>
            <a:off x="2327403" y="4881156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5" name="Oval 2774">
            <a:extLst>
              <a:ext uri="{FF2B5EF4-FFF2-40B4-BE49-F238E27FC236}">
                <a16:creationId xmlns:a16="http://schemas.microsoft.com/office/drawing/2014/main" id="{3CD8FD49-CC99-93CD-F29D-BF6DAC03D553}"/>
              </a:ext>
            </a:extLst>
          </p:cNvPr>
          <p:cNvSpPr/>
          <p:nvPr/>
        </p:nvSpPr>
        <p:spPr>
          <a:xfrm>
            <a:off x="2334106" y="5036416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6" name="Oval 2775">
            <a:extLst>
              <a:ext uri="{FF2B5EF4-FFF2-40B4-BE49-F238E27FC236}">
                <a16:creationId xmlns:a16="http://schemas.microsoft.com/office/drawing/2014/main" id="{20431074-0B3E-882E-C25D-CB373A70FFF8}"/>
              </a:ext>
            </a:extLst>
          </p:cNvPr>
          <p:cNvSpPr/>
          <p:nvPr/>
        </p:nvSpPr>
        <p:spPr>
          <a:xfrm>
            <a:off x="3977361" y="5358421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7" name="Oval 2776">
            <a:extLst>
              <a:ext uri="{FF2B5EF4-FFF2-40B4-BE49-F238E27FC236}">
                <a16:creationId xmlns:a16="http://schemas.microsoft.com/office/drawing/2014/main" id="{D412EA4F-D3CE-296C-8437-3CEEBF01E496}"/>
              </a:ext>
            </a:extLst>
          </p:cNvPr>
          <p:cNvSpPr/>
          <p:nvPr/>
        </p:nvSpPr>
        <p:spPr>
          <a:xfrm>
            <a:off x="5103359" y="5358421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8" name="Oval 2777">
            <a:extLst>
              <a:ext uri="{FF2B5EF4-FFF2-40B4-BE49-F238E27FC236}">
                <a16:creationId xmlns:a16="http://schemas.microsoft.com/office/drawing/2014/main" id="{AD64EABA-98E4-7EC7-604A-A369F8436E08}"/>
              </a:ext>
            </a:extLst>
          </p:cNvPr>
          <p:cNvSpPr/>
          <p:nvPr/>
        </p:nvSpPr>
        <p:spPr>
          <a:xfrm>
            <a:off x="6934344" y="5354897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9" name="Oval 2778">
            <a:extLst>
              <a:ext uri="{FF2B5EF4-FFF2-40B4-BE49-F238E27FC236}">
                <a16:creationId xmlns:a16="http://schemas.microsoft.com/office/drawing/2014/main" id="{EED20CCC-2796-741D-7E14-07E03057BA82}"/>
              </a:ext>
            </a:extLst>
          </p:cNvPr>
          <p:cNvSpPr/>
          <p:nvPr/>
        </p:nvSpPr>
        <p:spPr>
          <a:xfrm>
            <a:off x="3986302" y="553962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0" name="Oval 2779">
            <a:extLst>
              <a:ext uri="{FF2B5EF4-FFF2-40B4-BE49-F238E27FC236}">
                <a16:creationId xmlns:a16="http://schemas.microsoft.com/office/drawing/2014/main" id="{146991E1-02EE-2B4E-5B0C-946BBAA30395}"/>
              </a:ext>
            </a:extLst>
          </p:cNvPr>
          <p:cNvSpPr/>
          <p:nvPr/>
        </p:nvSpPr>
        <p:spPr>
          <a:xfrm>
            <a:off x="3993005" y="5694887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1" name="Oval 2780">
            <a:extLst>
              <a:ext uri="{FF2B5EF4-FFF2-40B4-BE49-F238E27FC236}">
                <a16:creationId xmlns:a16="http://schemas.microsoft.com/office/drawing/2014/main" id="{C5376BE2-C27B-6EC5-740E-7A0664AA8BA0}"/>
              </a:ext>
            </a:extLst>
          </p:cNvPr>
          <p:cNvSpPr/>
          <p:nvPr/>
        </p:nvSpPr>
        <p:spPr>
          <a:xfrm>
            <a:off x="5096656" y="5534318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2" name="Oval 2781">
            <a:extLst>
              <a:ext uri="{FF2B5EF4-FFF2-40B4-BE49-F238E27FC236}">
                <a16:creationId xmlns:a16="http://schemas.microsoft.com/office/drawing/2014/main" id="{283828BD-8C16-AD12-9FA9-ECC310E19281}"/>
              </a:ext>
            </a:extLst>
          </p:cNvPr>
          <p:cNvSpPr/>
          <p:nvPr/>
        </p:nvSpPr>
        <p:spPr>
          <a:xfrm>
            <a:off x="5103359" y="5689578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3" name="Oval 2782">
            <a:extLst>
              <a:ext uri="{FF2B5EF4-FFF2-40B4-BE49-F238E27FC236}">
                <a16:creationId xmlns:a16="http://schemas.microsoft.com/office/drawing/2014/main" id="{885A6A96-6B68-8DAF-76D9-0E32380178A7}"/>
              </a:ext>
            </a:extLst>
          </p:cNvPr>
          <p:cNvSpPr/>
          <p:nvPr/>
        </p:nvSpPr>
        <p:spPr>
          <a:xfrm>
            <a:off x="6927641" y="5534318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4" name="Oval 2783">
            <a:extLst>
              <a:ext uri="{FF2B5EF4-FFF2-40B4-BE49-F238E27FC236}">
                <a16:creationId xmlns:a16="http://schemas.microsoft.com/office/drawing/2014/main" id="{E23F42EE-4FD2-D20A-1603-3543EB958C00}"/>
              </a:ext>
            </a:extLst>
          </p:cNvPr>
          <p:cNvSpPr/>
          <p:nvPr/>
        </p:nvSpPr>
        <p:spPr>
          <a:xfrm>
            <a:off x="6934344" y="5689578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5" name="Oval 2784">
            <a:extLst>
              <a:ext uri="{FF2B5EF4-FFF2-40B4-BE49-F238E27FC236}">
                <a16:creationId xmlns:a16="http://schemas.microsoft.com/office/drawing/2014/main" id="{DEC38E34-DE43-846F-EEF9-9A9D72CB29F9}"/>
              </a:ext>
            </a:extLst>
          </p:cNvPr>
          <p:cNvSpPr/>
          <p:nvPr/>
        </p:nvSpPr>
        <p:spPr>
          <a:xfrm>
            <a:off x="8049647" y="5354897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6" name="Oval 2785">
            <a:extLst>
              <a:ext uri="{FF2B5EF4-FFF2-40B4-BE49-F238E27FC236}">
                <a16:creationId xmlns:a16="http://schemas.microsoft.com/office/drawing/2014/main" id="{EEBD27F9-7C4E-B587-D744-4539D096DA30}"/>
              </a:ext>
            </a:extLst>
          </p:cNvPr>
          <p:cNvSpPr/>
          <p:nvPr/>
        </p:nvSpPr>
        <p:spPr>
          <a:xfrm>
            <a:off x="8042944" y="5534318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7" name="Oval 2786">
            <a:extLst>
              <a:ext uri="{FF2B5EF4-FFF2-40B4-BE49-F238E27FC236}">
                <a16:creationId xmlns:a16="http://schemas.microsoft.com/office/drawing/2014/main" id="{77DDAE95-4557-7F94-A20F-8722CFD8AF5D}"/>
              </a:ext>
            </a:extLst>
          </p:cNvPr>
          <p:cNvSpPr/>
          <p:nvPr/>
        </p:nvSpPr>
        <p:spPr>
          <a:xfrm>
            <a:off x="8049647" y="5689578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8" name="Oval 2787">
            <a:extLst>
              <a:ext uri="{FF2B5EF4-FFF2-40B4-BE49-F238E27FC236}">
                <a16:creationId xmlns:a16="http://schemas.microsoft.com/office/drawing/2014/main" id="{40B32992-8652-1A47-F841-6029C15BEDD7}"/>
              </a:ext>
            </a:extLst>
          </p:cNvPr>
          <p:cNvSpPr/>
          <p:nvPr/>
        </p:nvSpPr>
        <p:spPr>
          <a:xfrm>
            <a:off x="968254" y="5351402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9" name="Oval 2788">
            <a:extLst>
              <a:ext uri="{FF2B5EF4-FFF2-40B4-BE49-F238E27FC236}">
                <a16:creationId xmlns:a16="http://schemas.microsoft.com/office/drawing/2014/main" id="{D0D3D274-C9FF-5591-D2DD-1CFF8768D427}"/>
              </a:ext>
            </a:extLst>
          </p:cNvPr>
          <p:cNvSpPr/>
          <p:nvPr/>
        </p:nvSpPr>
        <p:spPr>
          <a:xfrm>
            <a:off x="2334106" y="5354896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0" name="Oval 2789">
            <a:extLst>
              <a:ext uri="{FF2B5EF4-FFF2-40B4-BE49-F238E27FC236}">
                <a16:creationId xmlns:a16="http://schemas.microsoft.com/office/drawing/2014/main" id="{2FD17FA8-F698-4AEA-E8CA-51596633DF19}"/>
              </a:ext>
            </a:extLst>
          </p:cNvPr>
          <p:cNvSpPr/>
          <p:nvPr/>
        </p:nvSpPr>
        <p:spPr>
          <a:xfrm>
            <a:off x="977195" y="5532608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1" name="Oval 2790">
            <a:extLst>
              <a:ext uri="{FF2B5EF4-FFF2-40B4-BE49-F238E27FC236}">
                <a16:creationId xmlns:a16="http://schemas.microsoft.com/office/drawing/2014/main" id="{17E38A00-A72C-8BA6-15F6-B5CFF8FDA228}"/>
              </a:ext>
            </a:extLst>
          </p:cNvPr>
          <p:cNvSpPr/>
          <p:nvPr/>
        </p:nvSpPr>
        <p:spPr>
          <a:xfrm>
            <a:off x="983898" y="5687868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2" name="Oval 2791">
            <a:extLst>
              <a:ext uri="{FF2B5EF4-FFF2-40B4-BE49-F238E27FC236}">
                <a16:creationId xmlns:a16="http://schemas.microsoft.com/office/drawing/2014/main" id="{4EB42302-79BC-2021-311E-5BFB2B0BE408}"/>
              </a:ext>
            </a:extLst>
          </p:cNvPr>
          <p:cNvSpPr/>
          <p:nvPr/>
        </p:nvSpPr>
        <p:spPr>
          <a:xfrm>
            <a:off x="2327403" y="5530793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3" name="Oval 2792">
            <a:extLst>
              <a:ext uri="{FF2B5EF4-FFF2-40B4-BE49-F238E27FC236}">
                <a16:creationId xmlns:a16="http://schemas.microsoft.com/office/drawing/2014/main" id="{7735ECCC-BA6A-955D-0B3B-D8AB4EC90FDF}"/>
              </a:ext>
            </a:extLst>
          </p:cNvPr>
          <p:cNvSpPr/>
          <p:nvPr/>
        </p:nvSpPr>
        <p:spPr>
          <a:xfrm>
            <a:off x="2334106" y="5686053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4" name="TextBox 2793">
            <a:extLst>
              <a:ext uri="{FF2B5EF4-FFF2-40B4-BE49-F238E27FC236}">
                <a16:creationId xmlns:a16="http://schemas.microsoft.com/office/drawing/2014/main" id="{9CC28EA7-16AD-85F9-C8A1-D34F5DA55934}"/>
              </a:ext>
            </a:extLst>
          </p:cNvPr>
          <p:cNvSpPr txBox="1"/>
          <p:nvPr/>
        </p:nvSpPr>
        <p:spPr>
          <a:xfrm>
            <a:off x="9578825" y="5301386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1100</a:t>
            </a:r>
          </a:p>
        </p:txBody>
      </p:sp>
      <p:sp>
        <p:nvSpPr>
          <p:cNvPr id="2795" name="TextBox 2794">
            <a:extLst>
              <a:ext uri="{FF2B5EF4-FFF2-40B4-BE49-F238E27FC236}">
                <a16:creationId xmlns:a16="http://schemas.microsoft.com/office/drawing/2014/main" id="{D536A2BC-46C3-8D39-77CF-C21B9B02A9FA}"/>
              </a:ext>
            </a:extLst>
          </p:cNvPr>
          <p:cNvSpPr txBox="1"/>
          <p:nvPr/>
        </p:nvSpPr>
        <p:spPr>
          <a:xfrm>
            <a:off x="10971570" y="5309006"/>
            <a:ext cx="702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1101</a:t>
            </a:r>
          </a:p>
        </p:txBody>
      </p:sp>
      <p:sp>
        <p:nvSpPr>
          <p:cNvPr id="2796" name="TextBox 2795">
            <a:extLst>
              <a:ext uri="{FF2B5EF4-FFF2-40B4-BE49-F238E27FC236}">
                <a16:creationId xmlns:a16="http://schemas.microsoft.com/office/drawing/2014/main" id="{8777E1C9-DFDC-7284-87FB-8277EA42D478}"/>
              </a:ext>
            </a:extLst>
          </p:cNvPr>
          <p:cNvSpPr txBox="1"/>
          <p:nvPr/>
        </p:nvSpPr>
        <p:spPr>
          <a:xfrm>
            <a:off x="9583013" y="5693766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1110</a:t>
            </a:r>
          </a:p>
        </p:txBody>
      </p:sp>
      <p:sp>
        <p:nvSpPr>
          <p:cNvPr id="2797" name="TextBox 2796">
            <a:extLst>
              <a:ext uri="{FF2B5EF4-FFF2-40B4-BE49-F238E27FC236}">
                <a16:creationId xmlns:a16="http://schemas.microsoft.com/office/drawing/2014/main" id="{3CAA4F29-711F-B7DF-4C93-CF0972C487DC}"/>
              </a:ext>
            </a:extLst>
          </p:cNvPr>
          <p:cNvSpPr txBox="1"/>
          <p:nvPr/>
        </p:nvSpPr>
        <p:spPr>
          <a:xfrm>
            <a:off x="10966827" y="5686146"/>
            <a:ext cx="711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1111</a:t>
            </a:r>
          </a:p>
        </p:txBody>
      </p:sp>
      <p:sp>
        <p:nvSpPr>
          <p:cNvPr id="2798" name="TextBox 2797">
            <a:extLst>
              <a:ext uri="{FF2B5EF4-FFF2-40B4-BE49-F238E27FC236}">
                <a16:creationId xmlns:a16="http://schemas.microsoft.com/office/drawing/2014/main" id="{AFB5CD5B-6501-1A03-5CE4-6F943C8089B1}"/>
              </a:ext>
            </a:extLst>
          </p:cNvPr>
          <p:cNvSpPr txBox="1"/>
          <p:nvPr/>
        </p:nvSpPr>
        <p:spPr>
          <a:xfrm>
            <a:off x="9981588" y="5301386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(252)</a:t>
            </a:r>
          </a:p>
        </p:txBody>
      </p:sp>
      <p:sp>
        <p:nvSpPr>
          <p:cNvPr id="2799" name="TextBox 2798">
            <a:extLst>
              <a:ext uri="{FF2B5EF4-FFF2-40B4-BE49-F238E27FC236}">
                <a16:creationId xmlns:a16="http://schemas.microsoft.com/office/drawing/2014/main" id="{1A091848-09E3-9011-6771-2229DD8FFFC3}"/>
              </a:ext>
            </a:extLst>
          </p:cNvPr>
          <p:cNvSpPr txBox="1"/>
          <p:nvPr/>
        </p:nvSpPr>
        <p:spPr>
          <a:xfrm>
            <a:off x="11403058" y="5309006"/>
            <a:ext cx="561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(253)</a:t>
            </a:r>
          </a:p>
        </p:txBody>
      </p:sp>
      <p:sp>
        <p:nvSpPr>
          <p:cNvPr id="2800" name="TextBox 2799">
            <a:extLst>
              <a:ext uri="{FF2B5EF4-FFF2-40B4-BE49-F238E27FC236}">
                <a16:creationId xmlns:a16="http://schemas.microsoft.com/office/drawing/2014/main" id="{6D962D84-1BE6-AEF1-7FEE-C673E7B79A33}"/>
              </a:ext>
            </a:extLst>
          </p:cNvPr>
          <p:cNvSpPr txBox="1"/>
          <p:nvPr/>
        </p:nvSpPr>
        <p:spPr>
          <a:xfrm>
            <a:off x="10002775" y="5694536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(254)</a:t>
            </a:r>
          </a:p>
        </p:txBody>
      </p:sp>
      <p:sp>
        <p:nvSpPr>
          <p:cNvPr id="2801" name="TextBox 2800">
            <a:extLst>
              <a:ext uri="{FF2B5EF4-FFF2-40B4-BE49-F238E27FC236}">
                <a16:creationId xmlns:a16="http://schemas.microsoft.com/office/drawing/2014/main" id="{1E8A7F05-FDB8-B149-7067-BA509864CE80}"/>
              </a:ext>
            </a:extLst>
          </p:cNvPr>
          <p:cNvSpPr txBox="1"/>
          <p:nvPr/>
        </p:nvSpPr>
        <p:spPr>
          <a:xfrm>
            <a:off x="11350975" y="5686916"/>
            <a:ext cx="561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(255)</a:t>
            </a:r>
          </a:p>
        </p:txBody>
      </p:sp>
      <p:sp>
        <p:nvSpPr>
          <p:cNvPr id="2802" name="TextBox 2801">
            <a:extLst>
              <a:ext uri="{FF2B5EF4-FFF2-40B4-BE49-F238E27FC236}">
                <a16:creationId xmlns:a16="http://schemas.microsoft.com/office/drawing/2014/main" id="{7D9F34C9-B0F3-F8EB-9FA6-71E56D0E9301}"/>
              </a:ext>
            </a:extLst>
          </p:cNvPr>
          <p:cNvSpPr txBox="1"/>
          <p:nvPr/>
        </p:nvSpPr>
        <p:spPr>
          <a:xfrm>
            <a:off x="9295237" y="5315352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1111</a:t>
            </a:r>
          </a:p>
        </p:txBody>
      </p:sp>
      <p:sp>
        <p:nvSpPr>
          <p:cNvPr id="2803" name="TextBox 2802">
            <a:extLst>
              <a:ext uri="{FF2B5EF4-FFF2-40B4-BE49-F238E27FC236}">
                <a16:creationId xmlns:a16="http://schemas.microsoft.com/office/drawing/2014/main" id="{3E41AD36-2547-42E5-E3C8-B30EE03AA183}"/>
              </a:ext>
            </a:extLst>
          </p:cNvPr>
          <p:cNvSpPr txBox="1"/>
          <p:nvPr/>
        </p:nvSpPr>
        <p:spPr>
          <a:xfrm>
            <a:off x="10674457" y="5322972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1111</a:t>
            </a:r>
          </a:p>
        </p:txBody>
      </p:sp>
      <p:sp>
        <p:nvSpPr>
          <p:cNvPr id="2804" name="TextBox 2803">
            <a:extLst>
              <a:ext uri="{FF2B5EF4-FFF2-40B4-BE49-F238E27FC236}">
                <a16:creationId xmlns:a16="http://schemas.microsoft.com/office/drawing/2014/main" id="{F3EAD804-53D0-B4E8-4F86-2B061619E82F}"/>
              </a:ext>
            </a:extLst>
          </p:cNvPr>
          <p:cNvSpPr txBox="1"/>
          <p:nvPr/>
        </p:nvSpPr>
        <p:spPr>
          <a:xfrm>
            <a:off x="9318097" y="5688732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1111</a:t>
            </a:r>
          </a:p>
        </p:txBody>
      </p:sp>
      <p:sp>
        <p:nvSpPr>
          <p:cNvPr id="2805" name="TextBox 2804">
            <a:extLst>
              <a:ext uri="{FF2B5EF4-FFF2-40B4-BE49-F238E27FC236}">
                <a16:creationId xmlns:a16="http://schemas.microsoft.com/office/drawing/2014/main" id="{87761374-CD4B-C61C-187F-B04522C22BE7}"/>
              </a:ext>
            </a:extLst>
          </p:cNvPr>
          <p:cNvSpPr txBox="1"/>
          <p:nvPr/>
        </p:nvSpPr>
        <p:spPr>
          <a:xfrm>
            <a:off x="10689697" y="5688732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1111</a:t>
            </a:r>
          </a:p>
        </p:txBody>
      </p:sp>
    </p:spTree>
    <p:extLst>
      <p:ext uri="{BB962C8B-B14F-4D97-AF65-F5344CB8AC3E}">
        <p14:creationId xmlns:p14="http://schemas.microsoft.com/office/powerpoint/2010/main" val="392361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20" grpId="0"/>
      <p:bldP spid="21" grpId="0"/>
      <p:bldP spid="22" grpId="0"/>
      <p:bldP spid="27" grpId="0"/>
      <p:bldP spid="30" grpId="0"/>
      <p:bldP spid="31" grpId="0"/>
      <p:bldP spid="32" grpId="0"/>
      <p:bldP spid="33" grpId="0"/>
      <p:bldP spid="34" grpId="0"/>
      <p:bldP spid="35" grpId="0"/>
      <p:bldP spid="38" grpId="0"/>
      <p:bldP spid="39" grpId="0"/>
      <p:bldP spid="40" grpId="0"/>
      <p:bldP spid="41" grpId="0"/>
      <p:bldP spid="42" grpId="0"/>
      <p:bldP spid="43" grpId="0"/>
      <p:bldP spid="45" grpId="0"/>
      <p:bldP spid="46" grpId="0"/>
      <p:bldP spid="49" grpId="0"/>
      <p:bldP spid="50" grpId="0"/>
      <p:bldP spid="51" grpId="0"/>
      <p:bldP spid="52" grpId="0"/>
      <p:bldP spid="53" grpId="0"/>
      <p:bldP spid="54" grpId="0"/>
      <p:bldP spid="89" grpId="0"/>
      <p:bldP spid="95" grpId="0"/>
      <p:bldP spid="96" grpId="0"/>
      <p:bldP spid="102" grpId="0"/>
      <p:bldP spid="103" grpId="0"/>
      <p:bldP spid="104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25" grpId="0"/>
      <p:bldP spid="126" grpId="0"/>
      <p:bldP spid="127" grpId="0"/>
      <p:bldP spid="2049" grpId="0"/>
      <p:bldP spid="2059" grpId="0"/>
      <p:bldP spid="2060" grpId="0"/>
      <p:bldP spid="2061" grpId="0"/>
      <p:bldP spid="2304" grpId="0"/>
      <p:bldP spid="2305" grpId="0"/>
      <p:bldP spid="2306" grpId="0"/>
      <p:bldP spid="2307" grpId="0"/>
      <p:bldP spid="2308" grpId="0"/>
      <p:bldP spid="2309" grpId="0"/>
      <p:bldP spid="2310" grpId="0"/>
      <p:bldP spid="2311" grpId="0"/>
      <p:bldP spid="2312" grpId="0"/>
      <p:bldP spid="2313" grpId="0"/>
      <p:bldP spid="2314" grpId="0"/>
      <p:bldP spid="2315" grpId="0"/>
      <p:bldP spid="2316" grpId="0"/>
      <p:bldP spid="2317" grpId="0"/>
      <p:bldP spid="2318" grpId="0"/>
      <p:bldP spid="2319" grpId="0"/>
      <p:bldP spid="2320" grpId="0"/>
      <p:bldP spid="2321" grpId="0"/>
      <p:bldP spid="2322" grpId="0"/>
      <p:bldP spid="2323" grpId="0"/>
      <p:bldP spid="2324" grpId="0"/>
      <p:bldP spid="2325" grpId="0"/>
      <p:bldP spid="2326" grpId="0"/>
      <p:bldP spid="2327" grpId="0"/>
      <p:bldP spid="2328" grpId="0"/>
      <p:bldP spid="2329" grpId="0"/>
      <p:bldP spid="2330" grpId="0"/>
      <p:bldP spid="2331" grpId="0"/>
      <p:bldP spid="2332" grpId="0"/>
      <p:bldP spid="2334" grpId="0"/>
      <p:bldP spid="2335" grpId="0"/>
      <p:bldP spid="2501" grpId="0"/>
      <p:bldP spid="2506" grpId="0"/>
      <p:bldP spid="2507" grpId="0"/>
      <p:bldP spid="2508" grpId="0"/>
      <p:bldP spid="2509" grpId="0"/>
      <p:bldP spid="2510" grpId="0"/>
      <p:bldP spid="2511" grpId="0"/>
      <p:bldP spid="2512" grpId="0"/>
      <p:bldP spid="2513" grpId="0"/>
      <p:bldP spid="2514" grpId="0"/>
      <p:bldP spid="2515" grpId="0"/>
      <p:bldP spid="2516" grpId="0"/>
      <p:bldP spid="2517" grpId="0"/>
      <p:bldP spid="2518" grpId="0"/>
      <p:bldP spid="2519" grpId="0"/>
      <p:bldP spid="2520" grpId="0"/>
      <p:bldP spid="2521" grpId="0"/>
      <p:bldP spid="2522" grpId="0"/>
      <p:bldP spid="2523" grpId="0"/>
      <p:bldP spid="2524" grpId="0"/>
      <p:bldP spid="2525" grpId="0"/>
      <p:bldP spid="2526" grpId="0"/>
      <p:bldP spid="2527" grpId="0"/>
      <p:bldP spid="2560" grpId="0"/>
      <p:bldP spid="2561" grpId="0"/>
      <p:bldP spid="2562" grpId="0"/>
      <p:bldP spid="2563" grpId="0"/>
      <p:bldP spid="2564" grpId="0"/>
      <p:bldP spid="2585" grpId="0"/>
      <p:bldP spid="2586" grpId="0"/>
      <p:bldP spid="2587" grpId="0"/>
      <p:bldP spid="2588" grpId="0" animBg="1"/>
      <p:bldP spid="2593" grpId="0" animBg="1"/>
      <p:bldP spid="2594" grpId="0" animBg="1"/>
      <p:bldP spid="2595" grpId="0" animBg="1"/>
      <p:bldP spid="2596" grpId="0" animBg="1"/>
      <p:bldP spid="2597" grpId="0" animBg="1"/>
      <p:bldP spid="2598" grpId="0" animBg="1"/>
      <p:bldP spid="2599" grpId="0" animBg="1"/>
      <p:bldP spid="2600" grpId="0" animBg="1"/>
      <p:bldP spid="2603" grpId="0" animBg="1"/>
      <p:bldP spid="2604" grpId="0" animBg="1"/>
      <p:bldP spid="2605" grpId="0" animBg="1"/>
      <p:bldP spid="2606" grpId="0" animBg="1"/>
      <p:bldP spid="2607" grpId="0" animBg="1"/>
      <p:bldP spid="2608" grpId="0" animBg="1"/>
      <p:bldP spid="2609" grpId="0" animBg="1"/>
      <p:bldP spid="2610" grpId="0" animBg="1"/>
      <p:bldP spid="2611" grpId="0" animBg="1"/>
      <p:bldP spid="2612" grpId="0" animBg="1"/>
      <p:bldP spid="2613" grpId="0" animBg="1"/>
      <p:bldP spid="2614" grpId="0" animBg="1"/>
      <p:bldP spid="2615" grpId="0" animBg="1"/>
      <p:bldP spid="2616" grpId="0" animBg="1"/>
      <p:bldP spid="2617" grpId="0" animBg="1"/>
      <p:bldP spid="2618" grpId="0" animBg="1"/>
      <p:bldP spid="2619" grpId="0" animBg="1"/>
      <p:bldP spid="2620" grpId="0" animBg="1"/>
      <p:bldP spid="2621" grpId="0" animBg="1"/>
      <p:bldP spid="2622" grpId="0" animBg="1"/>
      <p:bldP spid="2623" grpId="0" animBg="1"/>
      <p:bldP spid="2624" grpId="0" animBg="1"/>
      <p:bldP spid="2625" grpId="0" animBg="1"/>
      <p:bldP spid="2626" grpId="0" animBg="1"/>
      <p:bldP spid="2627" grpId="0" animBg="1"/>
      <p:bldP spid="2628" grpId="0" animBg="1"/>
      <p:bldP spid="2629" grpId="0" animBg="1"/>
      <p:bldP spid="2630" grpId="0" animBg="1"/>
      <p:bldP spid="2631" grpId="0" animBg="1"/>
      <p:bldP spid="2632" grpId="0" animBg="1"/>
      <p:bldP spid="2633" grpId="0" animBg="1"/>
      <p:bldP spid="2634" grpId="0" animBg="1"/>
      <p:bldP spid="2635" grpId="0" animBg="1"/>
      <p:bldP spid="2636" grpId="0" animBg="1"/>
      <p:bldP spid="2637" grpId="0" animBg="1"/>
      <p:bldP spid="2638" grpId="0" animBg="1"/>
      <p:bldP spid="2639" grpId="0" animBg="1"/>
      <p:bldP spid="2640" grpId="0" animBg="1"/>
      <p:bldP spid="2641" grpId="0" animBg="1"/>
      <p:bldP spid="2642" grpId="0" animBg="1"/>
      <p:bldP spid="2643" grpId="0" animBg="1"/>
      <p:bldP spid="2644" grpId="0" animBg="1"/>
      <p:bldP spid="2645" grpId="0" animBg="1"/>
      <p:bldP spid="2646" grpId="0" animBg="1"/>
      <p:bldP spid="2647" grpId="0" animBg="1"/>
      <p:bldP spid="2648" grpId="0" animBg="1"/>
      <p:bldP spid="2649" grpId="0" animBg="1"/>
      <p:bldP spid="2650" grpId="0" animBg="1"/>
      <p:bldP spid="2745" grpId="0" animBg="1"/>
      <p:bldP spid="2746" grpId="0" animBg="1"/>
      <p:bldP spid="2747" grpId="0" animBg="1"/>
      <p:bldP spid="2748" grpId="0" animBg="1"/>
      <p:bldP spid="2749" grpId="0" animBg="1"/>
      <p:bldP spid="2750" grpId="0" animBg="1"/>
      <p:bldP spid="2769" grpId="0" animBg="1"/>
      <p:bldP spid="2770" grpId="0" animBg="1"/>
      <p:bldP spid="2771" grpId="0" animBg="1"/>
      <p:bldP spid="2772" grpId="0" animBg="1"/>
      <p:bldP spid="2773" grpId="0" animBg="1"/>
      <p:bldP spid="2774" grpId="0" animBg="1"/>
      <p:bldP spid="2775" grpId="0" animBg="1"/>
      <p:bldP spid="2776" grpId="0" animBg="1"/>
      <p:bldP spid="2777" grpId="0" animBg="1"/>
      <p:bldP spid="2778" grpId="0" animBg="1"/>
      <p:bldP spid="2779" grpId="0" animBg="1"/>
      <p:bldP spid="2780" grpId="0" animBg="1"/>
      <p:bldP spid="2781" grpId="0" animBg="1"/>
      <p:bldP spid="2782" grpId="0" animBg="1"/>
      <p:bldP spid="2783" grpId="0" animBg="1"/>
      <p:bldP spid="2784" grpId="0" animBg="1"/>
      <p:bldP spid="2785" grpId="0" animBg="1"/>
      <p:bldP spid="2786" grpId="0" animBg="1"/>
      <p:bldP spid="2787" grpId="0" animBg="1"/>
      <p:bldP spid="2788" grpId="0" animBg="1"/>
      <p:bldP spid="2789" grpId="0" animBg="1"/>
      <p:bldP spid="2790" grpId="0" animBg="1"/>
      <p:bldP spid="2791" grpId="0" animBg="1"/>
      <p:bldP spid="2792" grpId="0" animBg="1"/>
      <p:bldP spid="2793" grpId="0" animBg="1"/>
      <p:bldP spid="2794" grpId="0"/>
      <p:bldP spid="2795" grpId="0"/>
      <p:bldP spid="2796" grpId="0"/>
      <p:bldP spid="2797" grpId="0"/>
      <p:bldP spid="2798" grpId="0"/>
      <p:bldP spid="2799" grpId="0"/>
      <p:bldP spid="2800" grpId="0"/>
      <p:bldP spid="2801" grpId="0"/>
      <p:bldP spid="2802" grpId="0"/>
      <p:bldP spid="2803" grpId="0"/>
      <p:bldP spid="2804" grpId="0"/>
      <p:bldP spid="280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6C0F2-B9CB-674F-E665-4DD198297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7E0EBF-0972-4811-3F60-E2A9BECDFDC0}"/>
              </a:ext>
            </a:extLst>
          </p:cNvPr>
          <p:cNvSpPr txBox="1"/>
          <p:nvPr/>
        </p:nvSpPr>
        <p:spPr>
          <a:xfrm>
            <a:off x="2176208" y="186786"/>
            <a:ext cx="783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Bits are Like Switches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DA3D08-C193-3BFB-ECCA-19B57CD84EF4}"/>
              </a:ext>
            </a:extLst>
          </p:cNvPr>
          <p:cNvSpPr txBox="1"/>
          <p:nvPr/>
        </p:nvSpPr>
        <p:spPr>
          <a:xfrm>
            <a:off x="1455420" y="1115407"/>
            <a:ext cx="80619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8 bits make a byte - like switchboard of 8 switches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Each switch can be OFF (0) or ON (1) =&gt; 2 values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n bits can take up to 2</a:t>
            </a:r>
            <a:r>
              <a:rPr lang="en-US" sz="20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n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values of witch all 0s =&gt; zero value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n bits can represent between 0 to 2</a:t>
            </a:r>
            <a:r>
              <a:rPr lang="en-US" sz="20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n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-1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 byte can represent between 0 to 255=(2</a:t>
            </a:r>
            <a:r>
              <a:rPr lang="en-US" sz="20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8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-1)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 bytes (16 bits) can represent 0 to 65535=(2</a:t>
            </a:r>
            <a:r>
              <a:rPr lang="en-US" sz="20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16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-1)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Registers are very fast memory units inside the CPU / GPU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Modern processors may have 8, 16, 32, or 64 bits long registers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E4979B-C372-238B-A6F2-2E22A4F4C481}"/>
              </a:ext>
            </a:extLst>
          </p:cNvPr>
          <p:cNvGrpSpPr/>
          <p:nvPr/>
        </p:nvGrpSpPr>
        <p:grpSpPr>
          <a:xfrm>
            <a:off x="1798320" y="5013960"/>
            <a:ext cx="5768340" cy="830580"/>
            <a:chOff x="967740" y="4800600"/>
            <a:chExt cx="5768340" cy="83058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ADE56-5065-84F5-804A-3D6B604B1E9D}"/>
                </a:ext>
              </a:extLst>
            </p:cNvPr>
            <p:cNvSpPr/>
            <p:nvPr/>
          </p:nvSpPr>
          <p:spPr>
            <a:xfrm>
              <a:off x="967740" y="4800600"/>
              <a:ext cx="5768340" cy="83058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3CFAFEB-EDD8-1268-1854-B71785933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1491" y="4882469"/>
              <a:ext cx="2734762" cy="666523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DE175E8-5295-3563-BDB5-3C025C86D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3900891" y="4882469"/>
              <a:ext cx="2734762" cy="666523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60EED5C-8960-0332-D5D4-B544567EFE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C8C959-C120-DBA3-FB90-81BEB46D16AD}"/>
              </a:ext>
            </a:extLst>
          </p:cNvPr>
          <p:cNvSpPr txBox="1"/>
          <p:nvPr/>
        </p:nvSpPr>
        <p:spPr>
          <a:xfrm>
            <a:off x="2438400" y="5796826"/>
            <a:ext cx="4526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16 bits make a 2 byte word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1784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5BC85-3FAE-42E8-2D79-1D3724F8E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8F6985-F7E2-B5B0-5F64-1667E3FA85CF}"/>
              </a:ext>
            </a:extLst>
          </p:cNvPr>
          <p:cNvSpPr txBox="1"/>
          <p:nvPr/>
        </p:nvSpPr>
        <p:spPr>
          <a:xfrm>
            <a:off x="2176208" y="186786"/>
            <a:ext cx="783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Constructing a Decimal Number from It’s Digits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689AD7-7D57-5169-219E-B0683BAE8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27584B-05EF-E5B2-74C7-2692FEF65E36}"/>
              </a:ext>
            </a:extLst>
          </p:cNvPr>
          <p:cNvSpPr txBox="1"/>
          <p:nvPr/>
        </p:nvSpPr>
        <p:spPr>
          <a:xfrm>
            <a:off x="1874520" y="1977763"/>
            <a:ext cx="6294120" cy="2590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Decimal number of n+1 digits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(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</a:t>
            </a:r>
            <a:r>
              <a:rPr lang="en-US" sz="2000" b="1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n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... d</a:t>
            </a:r>
            <a:r>
              <a:rPr 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d</a:t>
            </a:r>
            <a:r>
              <a:rPr 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d</a:t>
            </a:r>
            <a:r>
              <a:rPr 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)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Can be expressed as:</a:t>
            </a:r>
          </a:p>
          <a:p>
            <a:pPr lvl="1">
              <a:lnSpc>
                <a:spcPct val="200000"/>
              </a:lnSpc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= d</a:t>
            </a:r>
            <a:r>
              <a:rPr 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×10</a:t>
            </a:r>
            <a:r>
              <a:rPr lang="en-US" sz="2000" b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+ d</a:t>
            </a:r>
            <a:r>
              <a:rPr 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×10</a:t>
            </a:r>
            <a:r>
              <a:rPr lang="en-US" sz="2000" b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+ d</a:t>
            </a:r>
            <a:r>
              <a:rPr 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×10</a:t>
            </a:r>
            <a:r>
              <a:rPr lang="en-US" sz="2000" b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+ ... + d</a:t>
            </a:r>
            <a:r>
              <a:rPr 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n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×10</a:t>
            </a:r>
            <a:r>
              <a:rPr lang="en-US" sz="2000" b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n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Example:</a:t>
            </a:r>
          </a:p>
          <a:p>
            <a:pPr lvl="1">
              <a:lnSpc>
                <a:spcPct val="200000"/>
              </a:lnSpc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39452  =  3x10</a:t>
            </a:r>
            <a:r>
              <a:rPr lang="en-US" b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4  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+ 9x10</a:t>
            </a:r>
            <a:r>
              <a:rPr lang="en-US" b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  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+ 4x10</a:t>
            </a:r>
            <a:r>
              <a:rPr lang="en-US" b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  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+ 5x10</a:t>
            </a:r>
            <a:r>
              <a:rPr lang="en-US" b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  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+ 2x10</a:t>
            </a:r>
            <a:r>
              <a:rPr lang="en-US" b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76B672-DC96-0A32-4772-A2149C6A41B0}"/>
              </a:ext>
            </a:extLst>
          </p:cNvPr>
          <p:cNvSpPr txBox="1"/>
          <p:nvPr/>
        </p:nvSpPr>
        <p:spPr>
          <a:xfrm>
            <a:off x="1958340" y="4953871"/>
            <a:ext cx="58902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Above is used to convert numbers from </a:t>
            </a:r>
          </a:p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other systems (Binary</a:t>
            </a:r>
            <a:r>
              <a:rPr 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/Hex</a:t>
            </a:r>
            <a:r>
              <a:rPr 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16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) to Decimal</a:t>
            </a:r>
            <a:r>
              <a:rPr 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05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11954-F867-5DDC-DAB6-2B54C334E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25EBB92-8E15-2B75-1CA0-85FA397D965B}"/>
              </a:ext>
            </a:extLst>
          </p:cNvPr>
          <p:cNvSpPr txBox="1"/>
          <p:nvPr/>
        </p:nvSpPr>
        <p:spPr>
          <a:xfrm>
            <a:off x="2176208" y="186786"/>
            <a:ext cx="783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Binary to Decimal Conversion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4D590F-790F-0640-3250-EAE3885FB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025BC1-B817-8ED3-D18D-8883C557D290}"/>
              </a:ext>
            </a:extLst>
          </p:cNvPr>
          <p:cNvSpPr txBox="1"/>
          <p:nvPr/>
        </p:nvSpPr>
        <p:spPr>
          <a:xfrm>
            <a:off x="1405189" y="1969113"/>
            <a:ext cx="8610600" cy="3820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For binary number with n+1 digits: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b</a:t>
            </a:r>
            <a:r>
              <a:rPr 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n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... b</a:t>
            </a:r>
            <a:r>
              <a:rPr 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b</a:t>
            </a:r>
            <a:r>
              <a:rPr 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b</a:t>
            </a:r>
            <a:r>
              <a:rPr 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The decimal conversion is: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decimal = b</a:t>
            </a:r>
            <a:r>
              <a:rPr 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×2</a:t>
            </a:r>
            <a:r>
              <a:rPr lang="en-US" sz="2000" b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+ b</a:t>
            </a:r>
            <a:r>
              <a:rPr 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×2</a:t>
            </a:r>
            <a:r>
              <a:rPr lang="en-US" sz="2000" b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+ b</a:t>
            </a:r>
            <a:r>
              <a:rPr 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×2</a:t>
            </a:r>
            <a:r>
              <a:rPr lang="en-US" sz="2000" b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+ ... + b</a:t>
            </a:r>
            <a:r>
              <a:rPr 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n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×2</a:t>
            </a:r>
            <a:r>
              <a:rPr lang="en-US" sz="2000" b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n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Example:</a:t>
            </a:r>
          </a:p>
          <a:p>
            <a:pPr lvl="1">
              <a:lnSpc>
                <a:spcPct val="200000"/>
              </a:lnSpc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1  1  1  0 0 1 </a:t>
            </a:r>
            <a:r>
              <a:rPr lang="en-US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  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=   1x2</a:t>
            </a:r>
            <a:r>
              <a:rPr lang="en-US" sz="2000" b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5 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+  1x2</a:t>
            </a:r>
            <a:r>
              <a:rPr lang="en-US" sz="2000" b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4  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+  1x2</a:t>
            </a:r>
            <a:r>
              <a:rPr lang="en-US" sz="2000" b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  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+  0x2</a:t>
            </a:r>
            <a:r>
              <a:rPr lang="en-US" sz="2000" b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 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+  0x2</a:t>
            </a:r>
            <a:r>
              <a:rPr lang="en-US" sz="2000" b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  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+  1x2</a:t>
            </a:r>
            <a:r>
              <a:rPr lang="en-US" sz="2000" b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    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=   57</a:t>
            </a:r>
            <a:r>
              <a:rPr 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14450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4675</TotalTime>
  <Words>1557</Words>
  <Application>Microsoft Office PowerPoint</Application>
  <PresentationFormat>Widescreen</PresentationFormat>
  <Paragraphs>797</Paragraphs>
  <Slides>16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Oxygen</vt:lpstr>
      <vt:lpstr>Wingdings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Chakrabarty</dc:creator>
  <cp:lastModifiedBy>Anirban Chakrabarty</cp:lastModifiedBy>
  <cp:revision>65</cp:revision>
  <dcterms:created xsi:type="dcterms:W3CDTF">2024-02-12T06:27:55Z</dcterms:created>
  <dcterms:modified xsi:type="dcterms:W3CDTF">2024-02-22T06:46:00Z</dcterms:modified>
</cp:coreProperties>
</file>