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80" r:id="rId2"/>
    <p:sldId id="408" r:id="rId3"/>
    <p:sldId id="382" r:id="rId4"/>
    <p:sldId id="409" r:id="rId5"/>
    <p:sldId id="383" r:id="rId6"/>
    <p:sldId id="372" r:id="rId7"/>
    <p:sldId id="391" r:id="rId8"/>
    <p:sldId id="48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409950"/>
            <a:ext cx="477157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Water Conservation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66700"/>
            <a:ext cx="8153400" cy="45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0743" y="253092"/>
            <a:ext cx="2438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WATER FOR ALL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824" y="590550"/>
            <a:ext cx="65295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Water is a basic necessity for all terrestrial forms of life.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8" b="15214"/>
          <a:stretch/>
        </p:blipFill>
        <p:spPr>
          <a:xfrm>
            <a:off x="646871" y="3028950"/>
            <a:ext cx="5709008" cy="1726168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1" y="1079500"/>
            <a:ext cx="2438400" cy="1828800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41" y="1079500"/>
            <a:ext cx="2559389" cy="1828800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79499"/>
            <a:ext cx="2444921" cy="1828800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8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0743" y="253092"/>
            <a:ext cx="2438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ookman Old Style" panose="02050604050505020204" pitchFamily="18" charset="0"/>
              </a:rPr>
              <a:t>WATER FOR ALL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824" y="590550"/>
            <a:ext cx="65295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Water is a basic necessity for all terrestrial forms of life.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08" y="1052475"/>
            <a:ext cx="2750075" cy="1828800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6" y="2947875"/>
            <a:ext cx="2744916" cy="1828800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6" y="1052475"/>
            <a:ext cx="3657600" cy="1828800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85" y="1029732"/>
            <a:ext cx="1219200" cy="1828800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47875"/>
            <a:ext cx="2286000" cy="1828800"/>
          </a:xfrm>
          <a:prstGeom prst="rect">
            <a:avLst/>
          </a:prstGeom>
          <a:ln>
            <a:solidFill>
              <a:srgbClr val="452D8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77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2151" y="253092"/>
            <a:ext cx="221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WATER FOR ALL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824" y="590550"/>
            <a:ext cx="81950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Human intervention </a:t>
            </a:r>
            <a:r>
              <a:rPr lang="en-US" dirty="0">
                <a:latin typeface="Bookman Old Style" panose="02050604050505020204" pitchFamily="18" charset="0"/>
              </a:rPr>
              <a:t>also changes the availability of water in various regions.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3" y="1313081"/>
            <a:ext cx="2807061" cy="2105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02" y="1322606"/>
            <a:ext cx="2812298" cy="2105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1397000" y="856218"/>
            <a:ext cx="72789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Rains in India are </a:t>
            </a:r>
            <a:r>
              <a:rPr lang="en-US" dirty="0" smtClean="0">
                <a:latin typeface="Bookman Old Style" panose="02050604050505020204" pitchFamily="18" charset="0"/>
              </a:rPr>
              <a:t>largely due </a:t>
            </a:r>
            <a:r>
              <a:rPr lang="en-US" dirty="0">
                <a:latin typeface="Bookman Old Style" panose="02050604050505020204" pitchFamily="18" charset="0"/>
              </a:rPr>
              <a:t>to the monsoons.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824" y="1171122"/>
            <a:ext cx="819509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means that most of the rain falls in a </a:t>
            </a:r>
            <a:r>
              <a:rPr lang="en-US" dirty="0" smtClean="0">
                <a:latin typeface="Bookman Old Style" panose="02050604050505020204" pitchFamily="18" charset="0"/>
              </a:rPr>
              <a:t>few months </a:t>
            </a:r>
            <a:r>
              <a:rPr lang="en-US" dirty="0">
                <a:latin typeface="Bookman Old Style" panose="02050604050505020204" pitchFamily="18" charset="0"/>
              </a:rPr>
              <a:t>of the year.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3" y="1645681"/>
            <a:ext cx="4417322" cy="31362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5" y="1648404"/>
            <a:ext cx="3010847" cy="31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0824" y="285750"/>
            <a:ext cx="819509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Irrigation methods </a:t>
            </a:r>
            <a:r>
              <a:rPr lang="en-US" dirty="0" smtClean="0">
                <a:latin typeface="Bookman Old Style" panose="02050604050505020204" pitchFamily="18" charset="0"/>
              </a:rPr>
              <a:t>like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01" y="971550"/>
            <a:ext cx="2785241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97" y="971550"/>
            <a:ext cx="2256817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71550"/>
            <a:ext cx="2745946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506224" y="2923222"/>
            <a:ext cx="4980176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These were generally local interventions managed by local people and assured that the basic minimum requirements for both agriculture and daily needs were met throughout the year.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71550"/>
            <a:ext cx="2743200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963831"/>
            <a:ext cx="1223010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491710" y="285750"/>
            <a:ext cx="697959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 		           dams, tanks </a:t>
            </a:r>
            <a:r>
              <a:rPr lang="en-US" dirty="0">
                <a:latin typeface="Bookman Old Style" panose="02050604050505020204" pitchFamily="18" charset="0"/>
              </a:rPr>
              <a:t>and canals have been used in various parts of India since </a:t>
            </a:r>
            <a:r>
              <a:rPr lang="en-US" dirty="0" smtClean="0">
                <a:latin typeface="Bookman Old Style" panose="02050604050505020204" pitchFamily="18" charset="0"/>
              </a:rPr>
              <a:t>ancient times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" y="932081"/>
            <a:ext cx="3225801" cy="34604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42272"/>
            <a:ext cx="3644878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0824" y="285750"/>
            <a:ext cx="7139176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These were generally local interventions managed by local people and assured that the basic minimum requirements for both </a:t>
            </a:r>
            <a:r>
              <a:rPr lang="en-US" i="1" dirty="0" smtClean="0">
                <a:latin typeface="Bookman Old Style" panose="02050604050505020204" pitchFamily="18" charset="0"/>
              </a:rPr>
              <a:t>agriculture</a:t>
            </a:r>
            <a:endParaRPr lang="en-US" i="1" dirty="0">
              <a:latin typeface="Bookman Old Style" panose="0205060405050502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2"/>
          <a:stretch/>
        </p:blipFill>
        <p:spPr>
          <a:xfrm>
            <a:off x="584199" y="1209080"/>
            <a:ext cx="2868893" cy="18960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362200" y="831850"/>
            <a:ext cx="5806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and </a:t>
            </a:r>
            <a:r>
              <a:rPr lang="en-US" i="1" dirty="0" smtClean="0">
                <a:latin typeface="Bookman Old Style" panose="02050604050505020204" pitchFamily="18" charset="0"/>
              </a:rPr>
              <a:t>daily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needs</a:t>
            </a:r>
            <a:r>
              <a:rPr lang="en-US" dirty="0">
                <a:latin typeface="Bookman Old Style" panose="02050604050505020204" pitchFamily="18" charset="0"/>
              </a:rPr>
              <a:t> were met throughout the year.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724150"/>
            <a:ext cx="2971800" cy="20764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94832"/>
            <a:ext cx="2971800" cy="18630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1" y="1188028"/>
            <a:ext cx="2616199" cy="19482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3023234"/>
            <a:ext cx="3048000" cy="1828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47" y="1204021"/>
            <a:ext cx="2574853" cy="19322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1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9453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10260</TotalTime>
  <Words>165</Words>
  <Application>Microsoft Office PowerPoint</Application>
  <PresentationFormat>On-screen Show (16:9)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2022-04-25T02:29:29Z</dcterms:modified>
</cp:coreProperties>
</file>