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46" r:id="rId2"/>
    <p:sldId id="330" r:id="rId3"/>
    <p:sldId id="451" r:id="rId4"/>
    <p:sldId id="452" r:id="rId5"/>
    <p:sldId id="54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6.wdp"/><Relationship Id="rId18" Type="http://schemas.microsoft.com/office/2007/relationships/hdphoto" Target="../media/hdphoto8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9.gif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image" Target="../media/image13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19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8547" y="3648670"/>
            <a:ext cx="4616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Bookman Old Style" pitchFamily="18" charset="0"/>
              </a:rPr>
              <a:t>Now let us learn about lymph</a:t>
            </a:r>
            <a:endParaRPr lang="en-US" sz="20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Bookman Old Style" pitchFamily="18" charset="0"/>
            </a:endParaRPr>
          </a:p>
        </p:txBody>
      </p:sp>
      <p:pic>
        <p:nvPicPr>
          <p:cNvPr id="15" name="Picture 6" descr="C:\Documents and Settings\user\My Documents\My Pictures\nayaa\blood%20circula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543" y="1612383"/>
            <a:ext cx="3145114" cy="2147598"/>
          </a:xfrm>
          <a:prstGeom prst="rect">
            <a:avLst/>
          </a:prstGeom>
          <a:noFill/>
        </p:spPr>
      </p:pic>
      <p:pic>
        <p:nvPicPr>
          <p:cNvPr id="16" name="Picture 8" descr="http://www.decasbotanical.com/images/Oil%20Drop%20copy%200701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5402" y="1699965"/>
            <a:ext cx="900910" cy="770646"/>
          </a:xfrm>
          <a:prstGeom prst="rect">
            <a:avLst/>
          </a:prstGeom>
          <a:noFill/>
        </p:spPr>
      </p:pic>
      <p:pic>
        <p:nvPicPr>
          <p:cNvPr id="17" name="Picture 4" descr="http://grapevineseo.com/blog/wp-content/uploads/2011/01/twittercelebrity1.jpg"/>
          <p:cNvPicPr>
            <a:picLocks noChangeAspect="1" noChangeArrowheads="1"/>
          </p:cNvPicPr>
          <p:nvPr/>
        </p:nvPicPr>
        <p:blipFill rotWithShape="1">
          <a:blip r:embed="rId4" cstate="print"/>
          <a:srcRect t="28269"/>
          <a:stretch/>
        </p:blipFill>
        <p:spPr bwMode="auto">
          <a:xfrm>
            <a:off x="533400" y="295276"/>
            <a:ext cx="8058150" cy="138112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007140" y="1469214"/>
            <a:ext cx="239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ookman Old Style" pitchFamily="18" charset="0"/>
              </a:rPr>
              <a:t>CIRCULATION</a:t>
            </a:r>
            <a:endParaRPr lang="en-US" sz="2000" b="1" dirty="0">
              <a:solidFill>
                <a:srgbClr val="C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0" y="2402724"/>
            <a:ext cx="128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Bookman Old Style" pitchFamily="18" charset="0"/>
              </a:rPr>
              <a:t>LYMPH</a:t>
            </a:r>
            <a:endParaRPr lang="en-US" sz="2000" b="1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Bookman Old Style" pitchFamily="18" charset="0"/>
            </a:endParaRPr>
          </a:p>
        </p:txBody>
      </p:sp>
      <p:pic>
        <p:nvPicPr>
          <p:cNvPr id="22" name="Picture 2" descr="Arrow-up-red Clip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445843">
            <a:off x="1536791" y="1740636"/>
            <a:ext cx="353136" cy="570008"/>
          </a:xfrm>
          <a:prstGeom prst="rect">
            <a:avLst/>
          </a:prstGeom>
          <a:noFill/>
        </p:spPr>
      </p:pic>
      <p:pic>
        <p:nvPicPr>
          <p:cNvPr id="23" name="Picture 2" descr="Arrow-up-red Clip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8299473">
            <a:off x="4152992" y="1688569"/>
            <a:ext cx="353138" cy="570010"/>
          </a:xfrm>
          <a:prstGeom prst="rect">
            <a:avLst/>
          </a:prstGeom>
          <a:noFill/>
        </p:spPr>
      </p:pic>
      <p:pic>
        <p:nvPicPr>
          <p:cNvPr id="24" name="Picture 6" descr="http://totalgadha.com/tgtown/nisheeth84/files/2009/12/blood-driv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 flipV="1">
            <a:off x="921189" y="1777450"/>
            <a:ext cx="519822" cy="733962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536243" y="2402724"/>
            <a:ext cx="128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Bookman Old Style" pitchFamily="18" charset="0"/>
              </a:rPr>
              <a:t>BLOOD</a:t>
            </a:r>
            <a:endParaRPr lang="en-US" sz="2000" b="1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18\mt_school\2014_15\01 STATE_BOARD_MH\ENGLISH_MED\TAT_2014 - 15\10th std\Biology\Chapter 10\Images\compononent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79"/>
          <a:stretch/>
        </p:blipFill>
        <p:spPr bwMode="auto">
          <a:xfrm>
            <a:off x="771050" y="2519934"/>
            <a:ext cx="428337" cy="14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964436" y="3129534"/>
            <a:ext cx="978408" cy="484632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08" h="484632">
                <a:moveTo>
                  <a:pt x="0" y="363474"/>
                </a:moveTo>
                <a:cubicBezTo>
                  <a:pt x="232664" y="-123698"/>
                  <a:pt x="490728" y="201930"/>
                  <a:pt x="736092" y="121158"/>
                </a:cubicBezTo>
                <a:lnTo>
                  <a:pt x="736092" y="0"/>
                </a:lnTo>
                <a:lnTo>
                  <a:pt x="978408" y="242316"/>
                </a:lnTo>
                <a:lnTo>
                  <a:pt x="736092" y="484632"/>
                </a:lnTo>
                <a:lnTo>
                  <a:pt x="736092" y="363474"/>
                </a:lnTo>
                <a:cubicBezTo>
                  <a:pt x="490728" y="363474"/>
                  <a:pt x="251714" y="52324"/>
                  <a:pt x="0" y="363474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 bwMode="auto">
          <a:xfrm>
            <a:off x="600393" y="3979402"/>
            <a:ext cx="728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Blood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1962150"/>
            <a:ext cx="2819400" cy="2819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064734" y="1964587"/>
            <a:ext cx="2819400" cy="2819400"/>
          </a:xfrm>
          <a:prstGeom prst="ellipse">
            <a:avLst/>
          </a:prstGeom>
          <a:solidFill>
            <a:srgbClr val="FFC000">
              <a:alpha val="90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2401406" y="2172096"/>
            <a:ext cx="2234445" cy="2233565"/>
            <a:chOff x="2401406" y="1949330"/>
            <a:chExt cx="2234445" cy="2233565"/>
          </a:xfrm>
        </p:grpSpPr>
        <p:pic>
          <p:nvPicPr>
            <p:cNvPr id="9218" name="Picture 2" descr="\\192.168.1.18\mt_school\2014_15\01 STATE_BOARD_MH\ENGLISH_MED\TAT_2014 - 15\10th std\Biology\Chapter 10\Images\il_w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364" b="38727" l="2182" r="43455">
                          <a14:foregroundMark x1="23455" y1="20545" x2="23455" y2="20545"/>
                          <a14:foregroundMark x1="41636" y1="20909" x2="41636" y2="20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5" t="6000" r="57091" b="60303"/>
            <a:stretch/>
          </p:blipFill>
          <p:spPr bwMode="auto">
            <a:xfrm>
              <a:off x="2401406" y="2418628"/>
              <a:ext cx="479256" cy="45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\\192.168.1.18\mt_school\2014_15\01 STATE_BOARD_MH\ENGLISH_MED\TAT_2014 - 15\10th std\Biology\Chapter 10\Images\il_wbc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364" b="39455" l="59091" r="9345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54" t="4606" r="6909" b="60485"/>
            <a:stretch/>
          </p:blipFill>
          <p:spPr bwMode="auto">
            <a:xfrm>
              <a:off x="4153313" y="2670423"/>
              <a:ext cx="482538" cy="47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\\192.168.1.18\mt_school\2014_15\01 STATE_BOARD_MH\ENGLISH_MED\TAT_2014 - 15\10th std\Biology\Chapter 10\Images\il_wbc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3273" b="67455" l="31273" r="6745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7" t="32545" r="31970" b="31771"/>
            <a:stretch/>
          </p:blipFill>
          <p:spPr bwMode="auto">
            <a:xfrm>
              <a:off x="3797998" y="3699709"/>
              <a:ext cx="518236" cy="4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\\192.168.1.18\mt_school\2014_15\01 STATE_BOARD_MH\ENGLISH_MED\TAT_2014 - 15\10th std\Biology\Chapter 10\Images\il_wbc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182" b="94364" l="60364" r="97636">
                          <a14:foregroundMark x1="79091" y1="75818" x2="79091" y2="758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9" t="56909" b="5757"/>
            <a:stretch/>
          </p:blipFill>
          <p:spPr bwMode="auto">
            <a:xfrm>
              <a:off x="3125352" y="1949330"/>
              <a:ext cx="570348" cy="505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\\192.168.1.18\mt_school\2014_15\01 STATE_BOARD_MH\ENGLISH_MED\TAT_2014 - 15\10th std\Biology\Chapter 10\Images\il_wbc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9455" b="93273" l="5091" r="407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8" t="59455" r="58666" b="5636"/>
            <a:stretch/>
          </p:blipFill>
          <p:spPr bwMode="auto">
            <a:xfrm>
              <a:off x="2406577" y="3540352"/>
              <a:ext cx="495670" cy="472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/>
          <p:cNvGrpSpPr/>
          <p:nvPr/>
        </p:nvGrpSpPr>
        <p:grpSpPr>
          <a:xfrm>
            <a:off x="2868004" y="2583981"/>
            <a:ext cx="1363818" cy="1587392"/>
            <a:chOff x="2868004" y="2361215"/>
            <a:chExt cx="1363818" cy="1587392"/>
          </a:xfrm>
        </p:grpSpPr>
        <p:pic>
          <p:nvPicPr>
            <p:cNvPr id="9219" name="Picture 3" descr="\\192.168.1.18\mt_school\2014_15\01 STATE_BOARD_MH\ENGLISH_MED\TAT_2014 - 15\10th std\Biology\Chapter 10\Images\RBC4.jpgd0e81b9d-5949-46cb-a2e2-222c06a55cc7Larger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backgroundMark x1="72833" y1="74167" x2="72833" y2="74167"/>
                          <a14:backgroundMark x1="71833" y1="70667" x2="71833" y2="7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0" t="27584" r="12000" b="19777"/>
            <a:stretch/>
          </p:blipFill>
          <p:spPr bwMode="auto">
            <a:xfrm>
              <a:off x="3326446" y="2537771"/>
              <a:ext cx="405096" cy="280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\\192.168.1.18\mt_school\2014_15\01 STATE_BOARD_MH\ENGLISH_MED\TAT_2014 - 15\10th std\Biology\Chapter 10\Images\Red_Blood_Cell.jpg828359a7-2cc4-4382-a3aa-077e9207f259Large.jpg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0692" y="3138586"/>
              <a:ext cx="461130" cy="34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\\192.168.1.18\mt_school\2014_15\01 STATE_BOARD_MH\ENGLISH_MED\TAT_2014 - 15\10th std\Biology\Chapter 10\Images\RBC4.jpgd0e81b9d-5949-46cb-a2e2-222c06a55cc7Larger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backgroundMark x1="72833" y1="74167" x2="72833" y2="74167"/>
                          <a14:backgroundMark x1="71833" y1="70667" x2="71833" y2="7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0" t="27584" r="12000" b="19777"/>
            <a:stretch/>
          </p:blipFill>
          <p:spPr bwMode="auto">
            <a:xfrm rot="3794963">
              <a:off x="3770947" y="2423472"/>
              <a:ext cx="405094" cy="28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\\192.168.1.18\mt_school\2014_15\01 STATE_BOARD_MH\ENGLISH_MED\TAT_2014 - 15\10th std\Biology\Chapter 10\Images\RBC4.jpgd0e81b9d-5949-46cb-a2e2-222c06a55cc7Larger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backgroundMark x1="72833" y1="74167" x2="72833" y2="74167"/>
                          <a14:backgroundMark x1="71833" y1="70667" x2="71833" y2="7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0" t="27584" r="12000" b="19777"/>
            <a:stretch/>
          </p:blipFill>
          <p:spPr bwMode="auto">
            <a:xfrm rot="14315797">
              <a:off x="2805747" y="3052122"/>
              <a:ext cx="405094" cy="28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\\192.168.1.18\mt_school\2014_15\01 STATE_BOARD_MH\ENGLISH_MED\TAT_2014 - 15\10th std\Biology\Chapter 10\Images\Red_Blood_Cell.jpg828359a7-2cc4-4382-a3aa-077e9207f259Large.jpg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5479">
              <a:off x="3295088" y="3545120"/>
              <a:ext cx="461128" cy="34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2925762" y="3031690"/>
            <a:ext cx="1658935" cy="1153476"/>
            <a:chOff x="2925762" y="2808924"/>
            <a:chExt cx="1658935" cy="1153476"/>
          </a:xfrm>
        </p:grpSpPr>
        <p:pic>
          <p:nvPicPr>
            <p:cNvPr id="9221" name="Picture 5" descr="\\192.168.1.18\mt_school\2014_15\01 STATE_BOARD_MH\ENGLISH_MED\TAT_2014 - 15\10th std\Biology\Chapter 10\Images\warkentin_medical_visualization_3D_platelet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372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5"/>
            <a:stretch/>
          </p:blipFill>
          <p:spPr bwMode="auto">
            <a:xfrm>
              <a:off x="3376612" y="2808924"/>
              <a:ext cx="471485" cy="461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" descr="\\192.168.1.18\mt_school\2014_15\01 STATE_BOARD_MH\ENGLISH_MED\TAT_2014 - 15\10th std\Biology\Chapter 10\Images\warkentin_medical_visualization_3D_platelet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372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5"/>
            <a:stretch/>
          </p:blipFill>
          <p:spPr bwMode="auto">
            <a:xfrm>
              <a:off x="2925762" y="3501074"/>
              <a:ext cx="471485" cy="461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\\192.168.1.18\mt_school\2014_15\01 STATE_BOARD_MH\ENGLISH_MED\TAT_2014 - 15\10th std\Biology\Chapter 10\Images\warkentin_medical_visualization_3D_platelet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372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5"/>
            <a:stretch/>
          </p:blipFill>
          <p:spPr bwMode="auto">
            <a:xfrm>
              <a:off x="4113212" y="3304224"/>
              <a:ext cx="471485" cy="461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 bwMode="auto">
          <a:xfrm>
            <a:off x="2609513" y="320278"/>
            <a:ext cx="3687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Blood is made up of two components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21479" y="904876"/>
            <a:ext cx="753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Liquid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39" y="904876"/>
            <a:ext cx="619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Cells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66900" y="1490661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Plasma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661279" y="1503807"/>
            <a:ext cx="558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RBC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336144" y="1503807"/>
            <a:ext cx="63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WBC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091159" y="1503807"/>
            <a:ext cx="988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Platelets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547428" y="710683"/>
            <a:ext cx="49107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So, if we remove the cells from the blood what remains is plasma.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801585" y="1504950"/>
            <a:ext cx="2858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Plasma is made up of water, 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547736" y="320278"/>
            <a:ext cx="827471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chemeClr val="bg1"/>
                </a:solidFill>
                <a:latin typeface="Bookman Old Style" pitchFamily="18" charset="0"/>
              </a:rPr>
              <a:t>Blood</a:t>
            </a:r>
            <a:endParaRPr kumimoji="1" lang="en-IN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82633" y="689610"/>
            <a:ext cx="1721646" cy="281940"/>
            <a:chOff x="3536154" y="689610"/>
            <a:chExt cx="1721646" cy="28194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536154" y="819150"/>
              <a:ext cx="17216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819150"/>
              <a:ext cx="0" cy="152400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36154" y="819150"/>
              <a:ext cx="0" cy="152400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396620" y="689610"/>
              <a:ext cx="1" cy="129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399840" y="2440213"/>
            <a:ext cx="2232485" cy="1933119"/>
            <a:chOff x="5673265" y="2084613"/>
            <a:chExt cx="2232485" cy="1933119"/>
          </a:xfrm>
          <a:solidFill>
            <a:schemeClr val="bg1">
              <a:alpha val="75000"/>
            </a:schemeClr>
          </a:solidFill>
        </p:grpSpPr>
        <p:sp>
          <p:nvSpPr>
            <p:cNvPr id="39" name="Oval 38"/>
            <p:cNvSpPr/>
            <p:nvPr/>
          </p:nvSpPr>
          <p:spPr>
            <a:xfrm>
              <a:off x="6218463" y="2084613"/>
              <a:ext cx="71212" cy="71212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6035215" y="2278923"/>
              <a:ext cx="152860" cy="152860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>
              <a:off x="6737350" y="2992790"/>
              <a:ext cx="235410" cy="235410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6743700" y="2749622"/>
              <a:ext cx="116310" cy="116310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/>
            <p:cNvSpPr/>
            <p:nvPr/>
          </p:nvSpPr>
          <p:spPr>
            <a:xfrm>
              <a:off x="7083646" y="2278923"/>
              <a:ext cx="71212" cy="71212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>
              <a:off x="7095665" y="2399573"/>
              <a:ext cx="152860" cy="152860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6327996" y="3802923"/>
              <a:ext cx="71212" cy="71212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033" y="3864872"/>
              <a:ext cx="152860" cy="152860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/>
            <p:cNvSpPr/>
            <p:nvPr/>
          </p:nvSpPr>
          <p:spPr>
            <a:xfrm>
              <a:off x="5847332" y="2877866"/>
              <a:ext cx="71212" cy="71212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/>
            <p:cNvSpPr/>
            <p:nvPr/>
          </p:nvSpPr>
          <p:spPr>
            <a:xfrm>
              <a:off x="5673265" y="2872648"/>
              <a:ext cx="152860" cy="152860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/>
            <p:cNvSpPr/>
            <p:nvPr/>
          </p:nvSpPr>
          <p:spPr>
            <a:xfrm>
              <a:off x="7752890" y="3167923"/>
              <a:ext cx="152860" cy="152860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>
              <a:off x="7806460" y="2996068"/>
              <a:ext cx="45720" cy="45720"/>
            </a:xfrm>
            <a:prstGeom prst="ellipse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96959" y="2472809"/>
            <a:ext cx="2169465" cy="2147343"/>
            <a:chOff x="5470384" y="2117209"/>
            <a:chExt cx="2169465" cy="2147343"/>
          </a:xfrm>
        </p:grpSpPr>
        <p:sp>
          <p:nvSpPr>
            <p:cNvPr id="52" name="Teardrop 51"/>
            <p:cNvSpPr/>
            <p:nvPr/>
          </p:nvSpPr>
          <p:spPr>
            <a:xfrm rot="19114191">
              <a:off x="5956159" y="3101460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" name="Teardrop 52"/>
            <p:cNvSpPr/>
            <p:nvPr/>
          </p:nvSpPr>
          <p:spPr>
            <a:xfrm rot="19114191">
              <a:off x="6591159" y="2371210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" name="Teardrop 53"/>
            <p:cNvSpPr/>
            <p:nvPr/>
          </p:nvSpPr>
          <p:spPr>
            <a:xfrm rot="19114191">
              <a:off x="7391259" y="3101460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" name="Teardrop 54"/>
            <p:cNvSpPr/>
            <p:nvPr/>
          </p:nvSpPr>
          <p:spPr>
            <a:xfrm rot="19114191">
              <a:off x="6851509" y="3628510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6" name="Teardrop 55"/>
            <p:cNvSpPr/>
            <p:nvPr/>
          </p:nvSpPr>
          <p:spPr>
            <a:xfrm rot="19114191">
              <a:off x="7505559" y="2580760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7" name="Teardrop 56"/>
            <p:cNvSpPr/>
            <p:nvPr/>
          </p:nvSpPr>
          <p:spPr>
            <a:xfrm rot="19114191">
              <a:off x="7365860" y="3672960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8" name="Teardrop 57"/>
            <p:cNvSpPr/>
            <p:nvPr/>
          </p:nvSpPr>
          <p:spPr>
            <a:xfrm rot="19114191">
              <a:off x="6172060" y="3399910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4" name="Teardrop 93"/>
            <p:cNvSpPr/>
            <p:nvPr/>
          </p:nvSpPr>
          <p:spPr>
            <a:xfrm rot="19114191">
              <a:off x="7388084" y="2117209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5" name="Teardrop 94"/>
            <p:cNvSpPr/>
            <p:nvPr/>
          </p:nvSpPr>
          <p:spPr>
            <a:xfrm rot="19114191">
              <a:off x="5791059" y="2180709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6" name="Teardrop 95"/>
            <p:cNvSpPr/>
            <p:nvPr/>
          </p:nvSpPr>
          <p:spPr>
            <a:xfrm rot="19114191">
              <a:off x="5470384" y="3066534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7" name="Teardrop 96"/>
            <p:cNvSpPr/>
            <p:nvPr/>
          </p:nvSpPr>
          <p:spPr>
            <a:xfrm rot="19114191">
              <a:off x="6797534" y="4146034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8" name="Teardrop 97"/>
            <p:cNvSpPr/>
            <p:nvPr/>
          </p:nvSpPr>
          <p:spPr>
            <a:xfrm rot="19114191">
              <a:off x="6280010" y="4076184"/>
              <a:ext cx="134290" cy="118518"/>
            </a:xfrm>
            <a:prstGeom prst="teardrop">
              <a:avLst>
                <a:gd name="adj" fmla="val 158182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29167" y="2254385"/>
            <a:ext cx="2269808" cy="2227183"/>
            <a:chOff x="5413993" y="1898785"/>
            <a:chExt cx="2269808" cy="2227183"/>
          </a:xfrm>
        </p:grpSpPr>
        <p:sp>
          <p:nvSpPr>
            <p:cNvPr id="60" name="Oval 59"/>
            <p:cNvSpPr/>
            <p:nvPr/>
          </p:nvSpPr>
          <p:spPr>
            <a:xfrm>
              <a:off x="6949900" y="1952892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/>
            <p:cNvSpPr/>
            <p:nvPr/>
          </p:nvSpPr>
          <p:spPr>
            <a:xfrm>
              <a:off x="6352206" y="2379135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/>
            <p:cNvSpPr/>
            <p:nvPr/>
          </p:nvSpPr>
          <p:spPr>
            <a:xfrm>
              <a:off x="7395194" y="2019566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/>
            <p:cNvSpPr/>
            <p:nvPr/>
          </p:nvSpPr>
          <p:spPr>
            <a:xfrm>
              <a:off x="7265019" y="2752991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>
              <a:off x="6264100" y="2905392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>
              <a:off x="5666406" y="3331635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6709394" y="2972066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>
              <a:off x="6579219" y="3705491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/>
            <p:cNvSpPr/>
            <p:nvPr/>
          </p:nvSpPr>
          <p:spPr>
            <a:xfrm>
              <a:off x="7147067" y="3377355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/>
            <p:cNvSpPr/>
            <p:nvPr/>
          </p:nvSpPr>
          <p:spPr>
            <a:xfrm>
              <a:off x="6895794" y="4080248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/>
            <p:cNvSpPr/>
            <p:nvPr/>
          </p:nvSpPr>
          <p:spPr>
            <a:xfrm>
              <a:off x="7638081" y="3153041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/>
            <p:cNvSpPr/>
            <p:nvPr/>
          </p:nvSpPr>
          <p:spPr>
            <a:xfrm>
              <a:off x="7507906" y="3886466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>
              <a:off x="6011687" y="2238642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/>
            <p:cNvSpPr/>
            <p:nvPr/>
          </p:nvSpPr>
          <p:spPr>
            <a:xfrm>
              <a:off x="5413993" y="2664885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/>
            <p:cNvSpPr/>
            <p:nvPr/>
          </p:nvSpPr>
          <p:spPr>
            <a:xfrm>
              <a:off x="6602079" y="1898785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/>
            <p:cNvSpPr/>
            <p:nvPr/>
          </p:nvSpPr>
          <p:spPr>
            <a:xfrm>
              <a:off x="5897855" y="3679356"/>
              <a:ext cx="45720" cy="45720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1" name="TextBox 80"/>
          <p:cNvSpPr txBox="1"/>
          <p:nvPr/>
        </p:nvSpPr>
        <p:spPr bwMode="auto">
          <a:xfrm>
            <a:off x="7499091" y="1504950"/>
            <a:ext cx="9591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proteins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112664" y="1821418"/>
            <a:ext cx="22365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and dissolved solutes.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920833" y="1267460"/>
            <a:ext cx="1721646" cy="281940"/>
            <a:chOff x="3536154" y="689610"/>
            <a:chExt cx="1721646" cy="2819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3536154" y="819150"/>
              <a:ext cx="17216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819150"/>
              <a:ext cx="0" cy="152400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536154" y="819150"/>
              <a:ext cx="0" cy="152400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414992" y="689610"/>
              <a:ext cx="1" cy="129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343400" y="819150"/>
              <a:ext cx="0" cy="152400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/>
          <p:cNvCxnSpPr/>
          <p:nvPr/>
        </p:nvCxnSpPr>
        <p:spPr>
          <a:xfrm>
            <a:off x="1058822" y="1338691"/>
            <a:ext cx="0" cy="18440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 bwMode="auto">
          <a:xfrm>
            <a:off x="3048677" y="3189621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Plasma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802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6" grpId="1" animBg="1"/>
      <p:bldP spid="6" grpId="2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81" grpId="0"/>
      <p:bldP spid="82" grpId="0"/>
      <p:bldP spid="92" grpId="0"/>
      <p:bldP spid="92" grpId="1"/>
      <p:bldP spid="92" grpId="2"/>
      <p:bldP spid="9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3198999" y="2456345"/>
            <a:ext cx="1302445" cy="1440954"/>
          </a:xfrm>
          <a:custGeom>
            <a:avLst/>
            <a:gdLst>
              <a:gd name="connsiteX0" fmla="*/ 522102 w 1302445"/>
              <a:gd name="connsiteY0" fmla="*/ 128587 h 1440954"/>
              <a:gd name="connsiteX1" fmla="*/ 474477 w 1302445"/>
              <a:gd name="connsiteY1" fmla="*/ 28575 h 1440954"/>
              <a:gd name="connsiteX2" fmla="*/ 260164 w 1302445"/>
              <a:gd name="connsiteY2" fmla="*/ 14287 h 1440954"/>
              <a:gd name="connsiteX3" fmla="*/ 103002 w 1302445"/>
              <a:gd name="connsiteY3" fmla="*/ 161925 h 1440954"/>
              <a:gd name="connsiteX4" fmla="*/ 50614 w 1302445"/>
              <a:gd name="connsiteY4" fmla="*/ 400050 h 1440954"/>
              <a:gd name="connsiteX5" fmla="*/ 2989 w 1302445"/>
              <a:gd name="connsiteY5" fmla="*/ 566737 h 1440954"/>
              <a:gd name="connsiteX6" fmla="*/ 141102 w 1302445"/>
              <a:gd name="connsiteY6" fmla="*/ 719137 h 1440954"/>
              <a:gd name="connsiteX7" fmla="*/ 264927 w 1302445"/>
              <a:gd name="connsiteY7" fmla="*/ 733425 h 1440954"/>
              <a:gd name="connsiteX8" fmla="*/ 283977 w 1302445"/>
              <a:gd name="connsiteY8" fmla="*/ 857250 h 1440954"/>
              <a:gd name="connsiteX9" fmla="*/ 245877 w 1302445"/>
              <a:gd name="connsiteY9" fmla="*/ 919162 h 1440954"/>
              <a:gd name="connsiteX10" fmla="*/ 169677 w 1302445"/>
              <a:gd name="connsiteY10" fmla="*/ 1081087 h 1440954"/>
              <a:gd name="connsiteX11" fmla="*/ 193489 w 1302445"/>
              <a:gd name="connsiteY11" fmla="*/ 1157287 h 1440954"/>
              <a:gd name="connsiteX12" fmla="*/ 293502 w 1302445"/>
              <a:gd name="connsiteY12" fmla="*/ 1357312 h 1440954"/>
              <a:gd name="connsiteX13" fmla="*/ 388752 w 1302445"/>
              <a:gd name="connsiteY13" fmla="*/ 1428750 h 1440954"/>
              <a:gd name="connsiteX14" fmla="*/ 503052 w 1302445"/>
              <a:gd name="connsiteY14" fmla="*/ 1438275 h 1440954"/>
              <a:gd name="connsiteX15" fmla="*/ 626877 w 1302445"/>
              <a:gd name="connsiteY15" fmla="*/ 1385887 h 1440954"/>
              <a:gd name="connsiteX16" fmla="*/ 764989 w 1302445"/>
              <a:gd name="connsiteY16" fmla="*/ 1381125 h 1440954"/>
              <a:gd name="connsiteX17" fmla="*/ 879289 w 1302445"/>
              <a:gd name="connsiteY17" fmla="*/ 1438275 h 1440954"/>
              <a:gd name="connsiteX18" fmla="*/ 1103127 w 1302445"/>
              <a:gd name="connsiteY18" fmla="*/ 1409700 h 1440954"/>
              <a:gd name="connsiteX19" fmla="*/ 1165039 w 1302445"/>
              <a:gd name="connsiteY19" fmla="*/ 1223962 h 1440954"/>
              <a:gd name="connsiteX20" fmla="*/ 1126939 w 1302445"/>
              <a:gd name="connsiteY20" fmla="*/ 1128712 h 1440954"/>
              <a:gd name="connsiteX21" fmla="*/ 1131702 w 1302445"/>
              <a:gd name="connsiteY21" fmla="*/ 1071562 h 1440954"/>
              <a:gd name="connsiteX22" fmla="*/ 1217427 w 1302445"/>
              <a:gd name="connsiteY22" fmla="*/ 1033462 h 1440954"/>
              <a:gd name="connsiteX23" fmla="*/ 1241239 w 1302445"/>
              <a:gd name="connsiteY23" fmla="*/ 1019175 h 1440954"/>
              <a:gd name="connsiteX24" fmla="*/ 1298389 w 1302445"/>
              <a:gd name="connsiteY24" fmla="*/ 919162 h 1440954"/>
              <a:gd name="connsiteX25" fmla="*/ 1293627 w 1302445"/>
              <a:gd name="connsiteY25" fmla="*/ 795337 h 1440954"/>
              <a:gd name="connsiteX26" fmla="*/ 1260289 w 1302445"/>
              <a:gd name="connsiteY26" fmla="*/ 700087 h 1440954"/>
              <a:gd name="connsiteX27" fmla="*/ 1260289 w 1302445"/>
              <a:gd name="connsiteY27" fmla="*/ 623887 h 1440954"/>
              <a:gd name="connsiteX28" fmla="*/ 1260289 w 1302445"/>
              <a:gd name="connsiteY28" fmla="*/ 519112 h 1440954"/>
              <a:gd name="connsiteX29" fmla="*/ 1226952 w 1302445"/>
              <a:gd name="connsiteY29" fmla="*/ 385762 h 1440954"/>
              <a:gd name="connsiteX30" fmla="*/ 1145989 w 1302445"/>
              <a:gd name="connsiteY30" fmla="*/ 309562 h 1440954"/>
              <a:gd name="connsiteX31" fmla="*/ 1141227 w 1302445"/>
              <a:gd name="connsiteY31" fmla="*/ 242887 h 1440954"/>
              <a:gd name="connsiteX32" fmla="*/ 1155514 w 1302445"/>
              <a:gd name="connsiteY32" fmla="*/ 209550 h 1440954"/>
              <a:gd name="connsiteX33" fmla="*/ 1098364 w 1302445"/>
              <a:gd name="connsiteY33" fmla="*/ 57150 h 1440954"/>
              <a:gd name="connsiteX34" fmla="*/ 960252 w 1302445"/>
              <a:gd name="connsiteY34" fmla="*/ 0 h 1440954"/>
              <a:gd name="connsiteX35" fmla="*/ 817377 w 1302445"/>
              <a:gd name="connsiteY35" fmla="*/ 57150 h 1440954"/>
              <a:gd name="connsiteX36" fmla="*/ 726889 w 1302445"/>
              <a:gd name="connsiteY36" fmla="*/ 80962 h 1440954"/>
              <a:gd name="connsiteX37" fmla="*/ 584014 w 1302445"/>
              <a:gd name="connsiteY37" fmla="*/ 80962 h 1440954"/>
              <a:gd name="connsiteX38" fmla="*/ 522102 w 1302445"/>
              <a:gd name="connsiteY38" fmla="*/ 128587 h 144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2445" h="1440954">
                <a:moveTo>
                  <a:pt x="522102" y="128587"/>
                </a:moveTo>
                <a:cubicBezTo>
                  <a:pt x="503846" y="119856"/>
                  <a:pt x="518133" y="47625"/>
                  <a:pt x="474477" y="28575"/>
                </a:cubicBezTo>
                <a:cubicBezTo>
                  <a:pt x="430821" y="9525"/>
                  <a:pt x="322077" y="-7938"/>
                  <a:pt x="260164" y="14287"/>
                </a:cubicBezTo>
                <a:cubicBezTo>
                  <a:pt x="198251" y="36512"/>
                  <a:pt x="137927" y="97631"/>
                  <a:pt x="103002" y="161925"/>
                </a:cubicBezTo>
                <a:cubicBezTo>
                  <a:pt x="68077" y="226219"/>
                  <a:pt x="67283" y="332581"/>
                  <a:pt x="50614" y="400050"/>
                </a:cubicBezTo>
                <a:cubicBezTo>
                  <a:pt x="33945" y="467519"/>
                  <a:pt x="-12092" y="513556"/>
                  <a:pt x="2989" y="566737"/>
                </a:cubicBezTo>
                <a:cubicBezTo>
                  <a:pt x="18070" y="619918"/>
                  <a:pt x="97446" y="691356"/>
                  <a:pt x="141102" y="719137"/>
                </a:cubicBezTo>
                <a:cubicBezTo>
                  <a:pt x="184758" y="746918"/>
                  <a:pt x="241115" y="710406"/>
                  <a:pt x="264927" y="733425"/>
                </a:cubicBezTo>
                <a:cubicBezTo>
                  <a:pt x="288739" y="756444"/>
                  <a:pt x="287152" y="826294"/>
                  <a:pt x="283977" y="857250"/>
                </a:cubicBezTo>
                <a:cubicBezTo>
                  <a:pt x="280802" y="888206"/>
                  <a:pt x="264927" y="881856"/>
                  <a:pt x="245877" y="919162"/>
                </a:cubicBezTo>
                <a:cubicBezTo>
                  <a:pt x="226827" y="956468"/>
                  <a:pt x="178408" y="1041400"/>
                  <a:pt x="169677" y="1081087"/>
                </a:cubicBezTo>
                <a:cubicBezTo>
                  <a:pt x="160946" y="1120775"/>
                  <a:pt x="172851" y="1111250"/>
                  <a:pt x="193489" y="1157287"/>
                </a:cubicBezTo>
                <a:cubicBezTo>
                  <a:pt x="214126" y="1203325"/>
                  <a:pt x="260958" y="1312068"/>
                  <a:pt x="293502" y="1357312"/>
                </a:cubicBezTo>
                <a:cubicBezTo>
                  <a:pt x="326046" y="1402556"/>
                  <a:pt x="353827" y="1415256"/>
                  <a:pt x="388752" y="1428750"/>
                </a:cubicBezTo>
                <a:cubicBezTo>
                  <a:pt x="423677" y="1442244"/>
                  <a:pt x="463365" y="1445419"/>
                  <a:pt x="503052" y="1438275"/>
                </a:cubicBezTo>
                <a:cubicBezTo>
                  <a:pt x="542739" y="1431131"/>
                  <a:pt x="583221" y="1395412"/>
                  <a:pt x="626877" y="1385887"/>
                </a:cubicBezTo>
                <a:cubicBezTo>
                  <a:pt x="670533" y="1376362"/>
                  <a:pt x="722920" y="1372394"/>
                  <a:pt x="764989" y="1381125"/>
                </a:cubicBezTo>
                <a:cubicBezTo>
                  <a:pt x="807058" y="1389856"/>
                  <a:pt x="822933" y="1433513"/>
                  <a:pt x="879289" y="1438275"/>
                </a:cubicBezTo>
                <a:cubicBezTo>
                  <a:pt x="935645" y="1443037"/>
                  <a:pt x="1055502" y="1445419"/>
                  <a:pt x="1103127" y="1409700"/>
                </a:cubicBezTo>
                <a:cubicBezTo>
                  <a:pt x="1150752" y="1373981"/>
                  <a:pt x="1161070" y="1270793"/>
                  <a:pt x="1165039" y="1223962"/>
                </a:cubicBezTo>
                <a:cubicBezTo>
                  <a:pt x="1169008" y="1177131"/>
                  <a:pt x="1132495" y="1154112"/>
                  <a:pt x="1126939" y="1128712"/>
                </a:cubicBezTo>
                <a:cubicBezTo>
                  <a:pt x="1121383" y="1103312"/>
                  <a:pt x="1116621" y="1087437"/>
                  <a:pt x="1131702" y="1071562"/>
                </a:cubicBezTo>
                <a:cubicBezTo>
                  <a:pt x="1146783" y="1055687"/>
                  <a:pt x="1199171" y="1042193"/>
                  <a:pt x="1217427" y="1033462"/>
                </a:cubicBezTo>
                <a:cubicBezTo>
                  <a:pt x="1235683" y="1024731"/>
                  <a:pt x="1227745" y="1038225"/>
                  <a:pt x="1241239" y="1019175"/>
                </a:cubicBezTo>
                <a:cubicBezTo>
                  <a:pt x="1254733" y="1000125"/>
                  <a:pt x="1289658" y="956468"/>
                  <a:pt x="1298389" y="919162"/>
                </a:cubicBezTo>
                <a:cubicBezTo>
                  <a:pt x="1307120" y="881856"/>
                  <a:pt x="1299977" y="831849"/>
                  <a:pt x="1293627" y="795337"/>
                </a:cubicBezTo>
                <a:cubicBezTo>
                  <a:pt x="1287277" y="758825"/>
                  <a:pt x="1265845" y="728662"/>
                  <a:pt x="1260289" y="700087"/>
                </a:cubicBezTo>
                <a:cubicBezTo>
                  <a:pt x="1254733" y="671512"/>
                  <a:pt x="1260289" y="623887"/>
                  <a:pt x="1260289" y="623887"/>
                </a:cubicBezTo>
                <a:cubicBezTo>
                  <a:pt x="1260289" y="593725"/>
                  <a:pt x="1265845" y="558800"/>
                  <a:pt x="1260289" y="519112"/>
                </a:cubicBezTo>
                <a:cubicBezTo>
                  <a:pt x="1254733" y="479425"/>
                  <a:pt x="1246002" y="420687"/>
                  <a:pt x="1226952" y="385762"/>
                </a:cubicBezTo>
                <a:cubicBezTo>
                  <a:pt x="1207902" y="350837"/>
                  <a:pt x="1160276" y="333374"/>
                  <a:pt x="1145989" y="309562"/>
                </a:cubicBezTo>
                <a:cubicBezTo>
                  <a:pt x="1131702" y="285750"/>
                  <a:pt x="1139640" y="259556"/>
                  <a:pt x="1141227" y="242887"/>
                </a:cubicBezTo>
                <a:cubicBezTo>
                  <a:pt x="1142814" y="226218"/>
                  <a:pt x="1162658" y="240506"/>
                  <a:pt x="1155514" y="209550"/>
                </a:cubicBezTo>
                <a:cubicBezTo>
                  <a:pt x="1148370" y="178594"/>
                  <a:pt x="1130908" y="92075"/>
                  <a:pt x="1098364" y="57150"/>
                </a:cubicBezTo>
                <a:cubicBezTo>
                  <a:pt x="1065820" y="22225"/>
                  <a:pt x="1007083" y="0"/>
                  <a:pt x="960252" y="0"/>
                </a:cubicBezTo>
                <a:cubicBezTo>
                  <a:pt x="913421" y="0"/>
                  <a:pt x="856271" y="43656"/>
                  <a:pt x="817377" y="57150"/>
                </a:cubicBezTo>
                <a:cubicBezTo>
                  <a:pt x="778483" y="70644"/>
                  <a:pt x="765783" y="76993"/>
                  <a:pt x="726889" y="80962"/>
                </a:cubicBezTo>
                <a:cubicBezTo>
                  <a:pt x="687995" y="84931"/>
                  <a:pt x="618939" y="78581"/>
                  <a:pt x="584014" y="80962"/>
                </a:cubicBezTo>
                <a:cubicBezTo>
                  <a:pt x="549089" y="83343"/>
                  <a:pt x="540358" y="137318"/>
                  <a:pt x="522102" y="128587"/>
                </a:cubicBezTo>
                <a:close/>
              </a:path>
            </a:pathLst>
          </a:custGeom>
          <a:solidFill>
            <a:srgbClr val="FFFF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reeform 64"/>
          <p:cNvSpPr/>
          <p:nvPr/>
        </p:nvSpPr>
        <p:spPr>
          <a:xfrm>
            <a:off x="3248561" y="2510734"/>
            <a:ext cx="377450" cy="521754"/>
          </a:xfrm>
          <a:custGeom>
            <a:avLst/>
            <a:gdLst>
              <a:gd name="connsiteX0" fmla="*/ 143316 w 633408"/>
              <a:gd name="connsiteY0" fmla="*/ 215004 h 688893"/>
              <a:gd name="connsiteX1" fmla="*/ 126648 w 633408"/>
              <a:gd name="connsiteY1" fmla="*/ 134041 h 688893"/>
              <a:gd name="connsiteX2" fmla="*/ 150460 w 633408"/>
              <a:gd name="connsiteY2" fmla="*/ 41173 h 688893"/>
              <a:gd name="connsiteX3" fmla="*/ 233804 w 633408"/>
              <a:gd name="connsiteY3" fmla="*/ 3073 h 688893"/>
              <a:gd name="connsiteX4" fmla="*/ 340960 w 633408"/>
              <a:gd name="connsiteY4" fmla="*/ 14979 h 688893"/>
              <a:gd name="connsiteX5" fmla="*/ 376679 w 633408"/>
              <a:gd name="connsiteY5" fmla="*/ 114991 h 688893"/>
              <a:gd name="connsiteX6" fmla="*/ 362391 w 633408"/>
              <a:gd name="connsiteY6" fmla="*/ 186429 h 688893"/>
              <a:gd name="connsiteX7" fmla="*/ 326673 w 633408"/>
              <a:gd name="connsiteY7" fmla="*/ 257866 h 688893"/>
              <a:gd name="connsiteX8" fmla="*/ 345723 w 633408"/>
              <a:gd name="connsiteY8" fmla="*/ 279298 h 688893"/>
              <a:gd name="connsiteX9" fmla="*/ 414779 w 633408"/>
              <a:gd name="connsiteY9" fmla="*/ 267391 h 688893"/>
              <a:gd name="connsiteX10" fmla="*/ 486216 w 633408"/>
              <a:gd name="connsiteY10" fmla="*/ 229291 h 688893"/>
              <a:gd name="connsiteX11" fmla="*/ 590991 w 633408"/>
              <a:gd name="connsiteY11" fmla="*/ 250723 h 688893"/>
              <a:gd name="connsiteX12" fmla="*/ 629091 w 633408"/>
              <a:gd name="connsiteY12" fmla="*/ 295966 h 688893"/>
              <a:gd name="connsiteX13" fmla="*/ 631473 w 633408"/>
              <a:gd name="connsiteY13" fmla="*/ 355498 h 688893"/>
              <a:gd name="connsiteX14" fmla="*/ 619566 w 633408"/>
              <a:gd name="connsiteY14" fmla="*/ 460273 h 688893"/>
              <a:gd name="connsiteX15" fmla="*/ 564798 w 633408"/>
              <a:gd name="connsiteY15" fmla="*/ 491229 h 688893"/>
              <a:gd name="connsiteX16" fmla="*/ 538604 w 633408"/>
              <a:gd name="connsiteY16" fmla="*/ 524566 h 688893"/>
              <a:gd name="connsiteX17" fmla="*/ 540985 w 633408"/>
              <a:gd name="connsiteY17" fmla="*/ 600766 h 688893"/>
              <a:gd name="connsiteX18" fmla="*/ 502885 w 633408"/>
              <a:gd name="connsiteY18" fmla="*/ 660298 h 688893"/>
              <a:gd name="connsiteX19" fmla="*/ 421923 w 633408"/>
              <a:gd name="connsiteY19" fmla="*/ 686491 h 688893"/>
              <a:gd name="connsiteX20" fmla="*/ 329054 w 633408"/>
              <a:gd name="connsiteY20" fmla="*/ 679348 h 688893"/>
              <a:gd name="connsiteX21" fmla="*/ 290954 w 633408"/>
              <a:gd name="connsiteY21" fmla="*/ 612673 h 688893"/>
              <a:gd name="connsiteX22" fmla="*/ 293335 w 633408"/>
              <a:gd name="connsiteY22" fmla="*/ 522185 h 688893"/>
              <a:gd name="connsiteX23" fmla="*/ 307623 w 633408"/>
              <a:gd name="connsiteY23" fmla="*/ 448366 h 688893"/>
              <a:gd name="connsiteX24" fmla="*/ 252854 w 633408"/>
              <a:gd name="connsiteY24" fmla="*/ 495991 h 688893"/>
              <a:gd name="connsiteX25" fmla="*/ 179035 w 633408"/>
              <a:gd name="connsiteY25" fmla="*/ 515041 h 688893"/>
              <a:gd name="connsiteX26" fmla="*/ 50448 w 633408"/>
              <a:gd name="connsiteY26" fmla="*/ 510279 h 688893"/>
              <a:gd name="connsiteX27" fmla="*/ 24254 w 633408"/>
              <a:gd name="connsiteY27" fmla="*/ 419791 h 688893"/>
              <a:gd name="connsiteX28" fmla="*/ 441 w 633408"/>
              <a:gd name="connsiteY28" fmla="*/ 343591 h 688893"/>
              <a:gd name="connsiteX29" fmla="*/ 45685 w 633408"/>
              <a:gd name="connsiteY29" fmla="*/ 279298 h 688893"/>
              <a:gd name="connsiteX30" fmla="*/ 143316 w 633408"/>
              <a:gd name="connsiteY30" fmla="*/ 215004 h 688893"/>
              <a:gd name="connsiteX0" fmla="*/ 143316 w 633408"/>
              <a:gd name="connsiteY0" fmla="*/ 215004 h 688893"/>
              <a:gd name="connsiteX1" fmla="*/ 126648 w 633408"/>
              <a:gd name="connsiteY1" fmla="*/ 134041 h 688893"/>
              <a:gd name="connsiteX2" fmla="*/ 150460 w 633408"/>
              <a:gd name="connsiteY2" fmla="*/ 41173 h 688893"/>
              <a:gd name="connsiteX3" fmla="*/ 233804 w 633408"/>
              <a:gd name="connsiteY3" fmla="*/ 3073 h 688893"/>
              <a:gd name="connsiteX4" fmla="*/ 340960 w 633408"/>
              <a:gd name="connsiteY4" fmla="*/ 14979 h 688893"/>
              <a:gd name="connsiteX5" fmla="*/ 376679 w 633408"/>
              <a:gd name="connsiteY5" fmla="*/ 114991 h 688893"/>
              <a:gd name="connsiteX6" fmla="*/ 362391 w 633408"/>
              <a:gd name="connsiteY6" fmla="*/ 186429 h 688893"/>
              <a:gd name="connsiteX7" fmla="*/ 326673 w 633408"/>
              <a:gd name="connsiteY7" fmla="*/ 257866 h 688893"/>
              <a:gd name="connsiteX8" fmla="*/ 345723 w 633408"/>
              <a:gd name="connsiteY8" fmla="*/ 279298 h 688893"/>
              <a:gd name="connsiteX9" fmla="*/ 486216 w 633408"/>
              <a:gd name="connsiteY9" fmla="*/ 229291 h 688893"/>
              <a:gd name="connsiteX10" fmla="*/ 590991 w 633408"/>
              <a:gd name="connsiteY10" fmla="*/ 250723 h 688893"/>
              <a:gd name="connsiteX11" fmla="*/ 629091 w 633408"/>
              <a:gd name="connsiteY11" fmla="*/ 295966 h 688893"/>
              <a:gd name="connsiteX12" fmla="*/ 631473 w 633408"/>
              <a:gd name="connsiteY12" fmla="*/ 355498 h 688893"/>
              <a:gd name="connsiteX13" fmla="*/ 619566 w 633408"/>
              <a:gd name="connsiteY13" fmla="*/ 460273 h 688893"/>
              <a:gd name="connsiteX14" fmla="*/ 564798 w 633408"/>
              <a:gd name="connsiteY14" fmla="*/ 491229 h 688893"/>
              <a:gd name="connsiteX15" fmla="*/ 538604 w 633408"/>
              <a:gd name="connsiteY15" fmla="*/ 524566 h 688893"/>
              <a:gd name="connsiteX16" fmla="*/ 540985 w 633408"/>
              <a:gd name="connsiteY16" fmla="*/ 600766 h 688893"/>
              <a:gd name="connsiteX17" fmla="*/ 502885 w 633408"/>
              <a:gd name="connsiteY17" fmla="*/ 660298 h 688893"/>
              <a:gd name="connsiteX18" fmla="*/ 421923 w 633408"/>
              <a:gd name="connsiteY18" fmla="*/ 686491 h 688893"/>
              <a:gd name="connsiteX19" fmla="*/ 329054 w 633408"/>
              <a:gd name="connsiteY19" fmla="*/ 679348 h 688893"/>
              <a:gd name="connsiteX20" fmla="*/ 290954 w 633408"/>
              <a:gd name="connsiteY20" fmla="*/ 612673 h 688893"/>
              <a:gd name="connsiteX21" fmla="*/ 293335 w 633408"/>
              <a:gd name="connsiteY21" fmla="*/ 522185 h 688893"/>
              <a:gd name="connsiteX22" fmla="*/ 307623 w 633408"/>
              <a:gd name="connsiteY22" fmla="*/ 448366 h 688893"/>
              <a:gd name="connsiteX23" fmla="*/ 252854 w 633408"/>
              <a:gd name="connsiteY23" fmla="*/ 495991 h 688893"/>
              <a:gd name="connsiteX24" fmla="*/ 179035 w 633408"/>
              <a:gd name="connsiteY24" fmla="*/ 515041 h 688893"/>
              <a:gd name="connsiteX25" fmla="*/ 50448 w 633408"/>
              <a:gd name="connsiteY25" fmla="*/ 510279 h 688893"/>
              <a:gd name="connsiteX26" fmla="*/ 24254 w 633408"/>
              <a:gd name="connsiteY26" fmla="*/ 419791 h 688893"/>
              <a:gd name="connsiteX27" fmla="*/ 441 w 633408"/>
              <a:gd name="connsiteY27" fmla="*/ 343591 h 688893"/>
              <a:gd name="connsiteX28" fmla="*/ 45685 w 633408"/>
              <a:gd name="connsiteY28" fmla="*/ 279298 h 688893"/>
              <a:gd name="connsiteX29" fmla="*/ 143316 w 633408"/>
              <a:gd name="connsiteY29" fmla="*/ 215004 h 688893"/>
              <a:gd name="connsiteX0" fmla="*/ 143316 w 633408"/>
              <a:gd name="connsiteY0" fmla="*/ 215004 h 688893"/>
              <a:gd name="connsiteX1" fmla="*/ 126648 w 633408"/>
              <a:gd name="connsiteY1" fmla="*/ 134041 h 688893"/>
              <a:gd name="connsiteX2" fmla="*/ 150460 w 633408"/>
              <a:gd name="connsiteY2" fmla="*/ 41173 h 688893"/>
              <a:gd name="connsiteX3" fmla="*/ 233804 w 633408"/>
              <a:gd name="connsiteY3" fmla="*/ 3073 h 688893"/>
              <a:gd name="connsiteX4" fmla="*/ 340960 w 633408"/>
              <a:gd name="connsiteY4" fmla="*/ 14979 h 688893"/>
              <a:gd name="connsiteX5" fmla="*/ 376679 w 633408"/>
              <a:gd name="connsiteY5" fmla="*/ 114991 h 688893"/>
              <a:gd name="connsiteX6" fmla="*/ 362391 w 633408"/>
              <a:gd name="connsiteY6" fmla="*/ 186429 h 688893"/>
              <a:gd name="connsiteX7" fmla="*/ 326673 w 633408"/>
              <a:gd name="connsiteY7" fmla="*/ 257866 h 688893"/>
              <a:gd name="connsiteX8" fmla="*/ 345723 w 633408"/>
              <a:gd name="connsiteY8" fmla="*/ 279298 h 688893"/>
              <a:gd name="connsiteX9" fmla="*/ 590991 w 633408"/>
              <a:gd name="connsiteY9" fmla="*/ 250723 h 688893"/>
              <a:gd name="connsiteX10" fmla="*/ 629091 w 633408"/>
              <a:gd name="connsiteY10" fmla="*/ 295966 h 688893"/>
              <a:gd name="connsiteX11" fmla="*/ 631473 w 633408"/>
              <a:gd name="connsiteY11" fmla="*/ 355498 h 688893"/>
              <a:gd name="connsiteX12" fmla="*/ 619566 w 633408"/>
              <a:gd name="connsiteY12" fmla="*/ 460273 h 688893"/>
              <a:gd name="connsiteX13" fmla="*/ 564798 w 633408"/>
              <a:gd name="connsiteY13" fmla="*/ 491229 h 688893"/>
              <a:gd name="connsiteX14" fmla="*/ 538604 w 633408"/>
              <a:gd name="connsiteY14" fmla="*/ 524566 h 688893"/>
              <a:gd name="connsiteX15" fmla="*/ 540985 w 633408"/>
              <a:gd name="connsiteY15" fmla="*/ 600766 h 688893"/>
              <a:gd name="connsiteX16" fmla="*/ 502885 w 633408"/>
              <a:gd name="connsiteY16" fmla="*/ 660298 h 688893"/>
              <a:gd name="connsiteX17" fmla="*/ 421923 w 633408"/>
              <a:gd name="connsiteY17" fmla="*/ 686491 h 688893"/>
              <a:gd name="connsiteX18" fmla="*/ 329054 w 633408"/>
              <a:gd name="connsiteY18" fmla="*/ 679348 h 688893"/>
              <a:gd name="connsiteX19" fmla="*/ 290954 w 633408"/>
              <a:gd name="connsiteY19" fmla="*/ 612673 h 688893"/>
              <a:gd name="connsiteX20" fmla="*/ 293335 w 633408"/>
              <a:gd name="connsiteY20" fmla="*/ 522185 h 688893"/>
              <a:gd name="connsiteX21" fmla="*/ 307623 w 633408"/>
              <a:gd name="connsiteY21" fmla="*/ 448366 h 688893"/>
              <a:gd name="connsiteX22" fmla="*/ 252854 w 633408"/>
              <a:gd name="connsiteY22" fmla="*/ 495991 h 688893"/>
              <a:gd name="connsiteX23" fmla="*/ 179035 w 633408"/>
              <a:gd name="connsiteY23" fmla="*/ 515041 h 688893"/>
              <a:gd name="connsiteX24" fmla="*/ 50448 w 633408"/>
              <a:gd name="connsiteY24" fmla="*/ 510279 h 688893"/>
              <a:gd name="connsiteX25" fmla="*/ 24254 w 633408"/>
              <a:gd name="connsiteY25" fmla="*/ 419791 h 688893"/>
              <a:gd name="connsiteX26" fmla="*/ 441 w 633408"/>
              <a:gd name="connsiteY26" fmla="*/ 343591 h 688893"/>
              <a:gd name="connsiteX27" fmla="*/ 45685 w 633408"/>
              <a:gd name="connsiteY27" fmla="*/ 279298 h 688893"/>
              <a:gd name="connsiteX28" fmla="*/ 143316 w 633408"/>
              <a:gd name="connsiteY28" fmla="*/ 215004 h 688893"/>
              <a:gd name="connsiteX0" fmla="*/ 143316 w 651268"/>
              <a:gd name="connsiteY0" fmla="*/ 215004 h 688893"/>
              <a:gd name="connsiteX1" fmla="*/ 126648 w 651268"/>
              <a:gd name="connsiteY1" fmla="*/ 134041 h 688893"/>
              <a:gd name="connsiteX2" fmla="*/ 150460 w 651268"/>
              <a:gd name="connsiteY2" fmla="*/ 41173 h 688893"/>
              <a:gd name="connsiteX3" fmla="*/ 233804 w 651268"/>
              <a:gd name="connsiteY3" fmla="*/ 3073 h 688893"/>
              <a:gd name="connsiteX4" fmla="*/ 340960 w 651268"/>
              <a:gd name="connsiteY4" fmla="*/ 14979 h 688893"/>
              <a:gd name="connsiteX5" fmla="*/ 376679 w 651268"/>
              <a:gd name="connsiteY5" fmla="*/ 114991 h 688893"/>
              <a:gd name="connsiteX6" fmla="*/ 362391 w 651268"/>
              <a:gd name="connsiteY6" fmla="*/ 186429 h 688893"/>
              <a:gd name="connsiteX7" fmla="*/ 326673 w 651268"/>
              <a:gd name="connsiteY7" fmla="*/ 257866 h 688893"/>
              <a:gd name="connsiteX8" fmla="*/ 345723 w 651268"/>
              <a:gd name="connsiteY8" fmla="*/ 279298 h 688893"/>
              <a:gd name="connsiteX9" fmla="*/ 629091 w 651268"/>
              <a:gd name="connsiteY9" fmla="*/ 295966 h 688893"/>
              <a:gd name="connsiteX10" fmla="*/ 631473 w 651268"/>
              <a:gd name="connsiteY10" fmla="*/ 355498 h 688893"/>
              <a:gd name="connsiteX11" fmla="*/ 619566 w 651268"/>
              <a:gd name="connsiteY11" fmla="*/ 460273 h 688893"/>
              <a:gd name="connsiteX12" fmla="*/ 564798 w 651268"/>
              <a:gd name="connsiteY12" fmla="*/ 491229 h 688893"/>
              <a:gd name="connsiteX13" fmla="*/ 538604 w 651268"/>
              <a:gd name="connsiteY13" fmla="*/ 524566 h 688893"/>
              <a:gd name="connsiteX14" fmla="*/ 540985 w 651268"/>
              <a:gd name="connsiteY14" fmla="*/ 600766 h 688893"/>
              <a:gd name="connsiteX15" fmla="*/ 502885 w 651268"/>
              <a:gd name="connsiteY15" fmla="*/ 660298 h 688893"/>
              <a:gd name="connsiteX16" fmla="*/ 421923 w 651268"/>
              <a:gd name="connsiteY16" fmla="*/ 686491 h 688893"/>
              <a:gd name="connsiteX17" fmla="*/ 329054 w 651268"/>
              <a:gd name="connsiteY17" fmla="*/ 679348 h 688893"/>
              <a:gd name="connsiteX18" fmla="*/ 290954 w 651268"/>
              <a:gd name="connsiteY18" fmla="*/ 612673 h 688893"/>
              <a:gd name="connsiteX19" fmla="*/ 293335 w 651268"/>
              <a:gd name="connsiteY19" fmla="*/ 522185 h 688893"/>
              <a:gd name="connsiteX20" fmla="*/ 307623 w 651268"/>
              <a:gd name="connsiteY20" fmla="*/ 448366 h 688893"/>
              <a:gd name="connsiteX21" fmla="*/ 252854 w 651268"/>
              <a:gd name="connsiteY21" fmla="*/ 495991 h 688893"/>
              <a:gd name="connsiteX22" fmla="*/ 179035 w 651268"/>
              <a:gd name="connsiteY22" fmla="*/ 515041 h 688893"/>
              <a:gd name="connsiteX23" fmla="*/ 50448 w 651268"/>
              <a:gd name="connsiteY23" fmla="*/ 510279 h 688893"/>
              <a:gd name="connsiteX24" fmla="*/ 24254 w 651268"/>
              <a:gd name="connsiteY24" fmla="*/ 419791 h 688893"/>
              <a:gd name="connsiteX25" fmla="*/ 441 w 651268"/>
              <a:gd name="connsiteY25" fmla="*/ 343591 h 688893"/>
              <a:gd name="connsiteX26" fmla="*/ 45685 w 651268"/>
              <a:gd name="connsiteY26" fmla="*/ 279298 h 688893"/>
              <a:gd name="connsiteX27" fmla="*/ 143316 w 651268"/>
              <a:gd name="connsiteY27" fmla="*/ 215004 h 688893"/>
              <a:gd name="connsiteX0" fmla="*/ 143316 w 651177"/>
              <a:gd name="connsiteY0" fmla="*/ 215004 h 688893"/>
              <a:gd name="connsiteX1" fmla="*/ 126648 w 651177"/>
              <a:gd name="connsiteY1" fmla="*/ 134041 h 688893"/>
              <a:gd name="connsiteX2" fmla="*/ 150460 w 651177"/>
              <a:gd name="connsiteY2" fmla="*/ 41173 h 688893"/>
              <a:gd name="connsiteX3" fmla="*/ 233804 w 651177"/>
              <a:gd name="connsiteY3" fmla="*/ 3073 h 688893"/>
              <a:gd name="connsiteX4" fmla="*/ 340960 w 651177"/>
              <a:gd name="connsiteY4" fmla="*/ 14979 h 688893"/>
              <a:gd name="connsiteX5" fmla="*/ 376679 w 651177"/>
              <a:gd name="connsiteY5" fmla="*/ 114991 h 688893"/>
              <a:gd name="connsiteX6" fmla="*/ 362391 w 651177"/>
              <a:gd name="connsiteY6" fmla="*/ 186429 h 688893"/>
              <a:gd name="connsiteX7" fmla="*/ 326673 w 651177"/>
              <a:gd name="connsiteY7" fmla="*/ 257866 h 688893"/>
              <a:gd name="connsiteX8" fmla="*/ 345723 w 651177"/>
              <a:gd name="connsiteY8" fmla="*/ 279298 h 688893"/>
              <a:gd name="connsiteX9" fmla="*/ 631473 w 651177"/>
              <a:gd name="connsiteY9" fmla="*/ 355498 h 688893"/>
              <a:gd name="connsiteX10" fmla="*/ 619566 w 651177"/>
              <a:gd name="connsiteY10" fmla="*/ 460273 h 688893"/>
              <a:gd name="connsiteX11" fmla="*/ 564798 w 651177"/>
              <a:gd name="connsiteY11" fmla="*/ 491229 h 688893"/>
              <a:gd name="connsiteX12" fmla="*/ 538604 w 651177"/>
              <a:gd name="connsiteY12" fmla="*/ 524566 h 688893"/>
              <a:gd name="connsiteX13" fmla="*/ 540985 w 651177"/>
              <a:gd name="connsiteY13" fmla="*/ 600766 h 688893"/>
              <a:gd name="connsiteX14" fmla="*/ 502885 w 651177"/>
              <a:gd name="connsiteY14" fmla="*/ 660298 h 688893"/>
              <a:gd name="connsiteX15" fmla="*/ 421923 w 651177"/>
              <a:gd name="connsiteY15" fmla="*/ 686491 h 688893"/>
              <a:gd name="connsiteX16" fmla="*/ 329054 w 651177"/>
              <a:gd name="connsiteY16" fmla="*/ 679348 h 688893"/>
              <a:gd name="connsiteX17" fmla="*/ 290954 w 651177"/>
              <a:gd name="connsiteY17" fmla="*/ 612673 h 688893"/>
              <a:gd name="connsiteX18" fmla="*/ 293335 w 651177"/>
              <a:gd name="connsiteY18" fmla="*/ 522185 h 688893"/>
              <a:gd name="connsiteX19" fmla="*/ 307623 w 651177"/>
              <a:gd name="connsiteY19" fmla="*/ 448366 h 688893"/>
              <a:gd name="connsiteX20" fmla="*/ 252854 w 651177"/>
              <a:gd name="connsiteY20" fmla="*/ 495991 h 688893"/>
              <a:gd name="connsiteX21" fmla="*/ 179035 w 651177"/>
              <a:gd name="connsiteY21" fmla="*/ 515041 h 688893"/>
              <a:gd name="connsiteX22" fmla="*/ 50448 w 651177"/>
              <a:gd name="connsiteY22" fmla="*/ 510279 h 688893"/>
              <a:gd name="connsiteX23" fmla="*/ 24254 w 651177"/>
              <a:gd name="connsiteY23" fmla="*/ 419791 h 688893"/>
              <a:gd name="connsiteX24" fmla="*/ 441 w 651177"/>
              <a:gd name="connsiteY24" fmla="*/ 343591 h 688893"/>
              <a:gd name="connsiteX25" fmla="*/ 45685 w 651177"/>
              <a:gd name="connsiteY25" fmla="*/ 279298 h 688893"/>
              <a:gd name="connsiteX26" fmla="*/ 143316 w 651177"/>
              <a:gd name="connsiteY26" fmla="*/ 215004 h 688893"/>
              <a:gd name="connsiteX0" fmla="*/ 143316 w 629226"/>
              <a:gd name="connsiteY0" fmla="*/ 215004 h 688893"/>
              <a:gd name="connsiteX1" fmla="*/ 126648 w 629226"/>
              <a:gd name="connsiteY1" fmla="*/ 134041 h 688893"/>
              <a:gd name="connsiteX2" fmla="*/ 150460 w 629226"/>
              <a:gd name="connsiteY2" fmla="*/ 41173 h 688893"/>
              <a:gd name="connsiteX3" fmla="*/ 233804 w 629226"/>
              <a:gd name="connsiteY3" fmla="*/ 3073 h 688893"/>
              <a:gd name="connsiteX4" fmla="*/ 340960 w 629226"/>
              <a:gd name="connsiteY4" fmla="*/ 14979 h 688893"/>
              <a:gd name="connsiteX5" fmla="*/ 376679 w 629226"/>
              <a:gd name="connsiteY5" fmla="*/ 114991 h 688893"/>
              <a:gd name="connsiteX6" fmla="*/ 362391 w 629226"/>
              <a:gd name="connsiteY6" fmla="*/ 186429 h 688893"/>
              <a:gd name="connsiteX7" fmla="*/ 326673 w 629226"/>
              <a:gd name="connsiteY7" fmla="*/ 257866 h 688893"/>
              <a:gd name="connsiteX8" fmla="*/ 345723 w 629226"/>
              <a:gd name="connsiteY8" fmla="*/ 279298 h 688893"/>
              <a:gd name="connsiteX9" fmla="*/ 619566 w 629226"/>
              <a:gd name="connsiteY9" fmla="*/ 460273 h 688893"/>
              <a:gd name="connsiteX10" fmla="*/ 564798 w 629226"/>
              <a:gd name="connsiteY10" fmla="*/ 491229 h 688893"/>
              <a:gd name="connsiteX11" fmla="*/ 538604 w 629226"/>
              <a:gd name="connsiteY11" fmla="*/ 524566 h 688893"/>
              <a:gd name="connsiteX12" fmla="*/ 540985 w 629226"/>
              <a:gd name="connsiteY12" fmla="*/ 600766 h 688893"/>
              <a:gd name="connsiteX13" fmla="*/ 502885 w 629226"/>
              <a:gd name="connsiteY13" fmla="*/ 660298 h 688893"/>
              <a:gd name="connsiteX14" fmla="*/ 421923 w 629226"/>
              <a:gd name="connsiteY14" fmla="*/ 686491 h 688893"/>
              <a:gd name="connsiteX15" fmla="*/ 329054 w 629226"/>
              <a:gd name="connsiteY15" fmla="*/ 679348 h 688893"/>
              <a:gd name="connsiteX16" fmla="*/ 290954 w 629226"/>
              <a:gd name="connsiteY16" fmla="*/ 612673 h 688893"/>
              <a:gd name="connsiteX17" fmla="*/ 293335 w 629226"/>
              <a:gd name="connsiteY17" fmla="*/ 522185 h 688893"/>
              <a:gd name="connsiteX18" fmla="*/ 307623 w 629226"/>
              <a:gd name="connsiteY18" fmla="*/ 448366 h 688893"/>
              <a:gd name="connsiteX19" fmla="*/ 252854 w 629226"/>
              <a:gd name="connsiteY19" fmla="*/ 495991 h 688893"/>
              <a:gd name="connsiteX20" fmla="*/ 179035 w 629226"/>
              <a:gd name="connsiteY20" fmla="*/ 515041 h 688893"/>
              <a:gd name="connsiteX21" fmla="*/ 50448 w 629226"/>
              <a:gd name="connsiteY21" fmla="*/ 510279 h 688893"/>
              <a:gd name="connsiteX22" fmla="*/ 24254 w 629226"/>
              <a:gd name="connsiteY22" fmla="*/ 419791 h 688893"/>
              <a:gd name="connsiteX23" fmla="*/ 441 w 629226"/>
              <a:gd name="connsiteY23" fmla="*/ 343591 h 688893"/>
              <a:gd name="connsiteX24" fmla="*/ 45685 w 629226"/>
              <a:gd name="connsiteY24" fmla="*/ 279298 h 688893"/>
              <a:gd name="connsiteX25" fmla="*/ 143316 w 629226"/>
              <a:gd name="connsiteY25" fmla="*/ 215004 h 688893"/>
              <a:gd name="connsiteX0" fmla="*/ 143316 w 574917"/>
              <a:gd name="connsiteY0" fmla="*/ 215004 h 688893"/>
              <a:gd name="connsiteX1" fmla="*/ 126648 w 574917"/>
              <a:gd name="connsiteY1" fmla="*/ 134041 h 688893"/>
              <a:gd name="connsiteX2" fmla="*/ 150460 w 574917"/>
              <a:gd name="connsiteY2" fmla="*/ 41173 h 688893"/>
              <a:gd name="connsiteX3" fmla="*/ 233804 w 574917"/>
              <a:gd name="connsiteY3" fmla="*/ 3073 h 688893"/>
              <a:gd name="connsiteX4" fmla="*/ 340960 w 574917"/>
              <a:gd name="connsiteY4" fmla="*/ 14979 h 688893"/>
              <a:gd name="connsiteX5" fmla="*/ 376679 w 574917"/>
              <a:gd name="connsiteY5" fmla="*/ 114991 h 688893"/>
              <a:gd name="connsiteX6" fmla="*/ 362391 w 574917"/>
              <a:gd name="connsiteY6" fmla="*/ 186429 h 688893"/>
              <a:gd name="connsiteX7" fmla="*/ 326673 w 574917"/>
              <a:gd name="connsiteY7" fmla="*/ 257866 h 688893"/>
              <a:gd name="connsiteX8" fmla="*/ 345723 w 574917"/>
              <a:gd name="connsiteY8" fmla="*/ 279298 h 688893"/>
              <a:gd name="connsiteX9" fmla="*/ 564798 w 574917"/>
              <a:gd name="connsiteY9" fmla="*/ 491229 h 688893"/>
              <a:gd name="connsiteX10" fmla="*/ 538604 w 574917"/>
              <a:gd name="connsiteY10" fmla="*/ 524566 h 688893"/>
              <a:gd name="connsiteX11" fmla="*/ 540985 w 574917"/>
              <a:gd name="connsiteY11" fmla="*/ 600766 h 688893"/>
              <a:gd name="connsiteX12" fmla="*/ 502885 w 574917"/>
              <a:gd name="connsiteY12" fmla="*/ 660298 h 688893"/>
              <a:gd name="connsiteX13" fmla="*/ 421923 w 574917"/>
              <a:gd name="connsiteY13" fmla="*/ 686491 h 688893"/>
              <a:gd name="connsiteX14" fmla="*/ 329054 w 574917"/>
              <a:gd name="connsiteY14" fmla="*/ 679348 h 688893"/>
              <a:gd name="connsiteX15" fmla="*/ 290954 w 574917"/>
              <a:gd name="connsiteY15" fmla="*/ 612673 h 688893"/>
              <a:gd name="connsiteX16" fmla="*/ 293335 w 574917"/>
              <a:gd name="connsiteY16" fmla="*/ 522185 h 688893"/>
              <a:gd name="connsiteX17" fmla="*/ 307623 w 574917"/>
              <a:gd name="connsiteY17" fmla="*/ 448366 h 688893"/>
              <a:gd name="connsiteX18" fmla="*/ 252854 w 574917"/>
              <a:gd name="connsiteY18" fmla="*/ 495991 h 688893"/>
              <a:gd name="connsiteX19" fmla="*/ 179035 w 574917"/>
              <a:gd name="connsiteY19" fmla="*/ 515041 h 688893"/>
              <a:gd name="connsiteX20" fmla="*/ 50448 w 574917"/>
              <a:gd name="connsiteY20" fmla="*/ 510279 h 688893"/>
              <a:gd name="connsiteX21" fmla="*/ 24254 w 574917"/>
              <a:gd name="connsiteY21" fmla="*/ 419791 h 688893"/>
              <a:gd name="connsiteX22" fmla="*/ 441 w 574917"/>
              <a:gd name="connsiteY22" fmla="*/ 343591 h 688893"/>
              <a:gd name="connsiteX23" fmla="*/ 45685 w 574917"/>
              <a:gd name="connsiteY23" fmla="*/ 279298 h 688893"/>
              <a:gd name="connsiteX24" fmla="*/ 143316 w 574917"/>
              <a:gd name="connsiteY24" fmla="*/ 215004 h 688893"/>
              <a:gd name="connsiteX0" fmla="*/ 143316 w 555235"/>
              <a:gd name="connsiteY0" fmla="*/ 215004 h 688893"/>
              <a:gd name="connsiteX1" fmla="*/ 126648 w 555235"/>
              <a:gd name="connsiteY1" fmla="*/ 134041 h 688893"/>
              <a:gd name="connsiteX2" fmla="*/ 150460 w 555235"/>
              <a:gd name="connsiteY2" fmla="*/ 41173 h 688893"/>
              <a:gd name="connsiteX3" fmla="*/ 233804 w 555235"/>
              <a:gd name="connsiteY3" fmla="*/ 3073 h 688893"/>
              <a:gd name="connsiteX4" fmla="*/ 340960 w 555235"/>
              <a:gd name="connsiteY4" fmla="*/ 14979 h 688893"/>
              <a:gd name="connsiteX5" fmla="*/ 376679 w 555235"/>
              <a:gd name="connsiteY5" fmla="*/ 114991 h 688893"/>
              <a:gd name="connsiteX6" fmla="*/ 362391 w 555235"/>
              <a:gd name="connsiteY6" fmla="*/ 186429 h 688893"/>
              <a:gd name="connsiteX7" fmla="*/ 326673 w 555235"/>
              <a:gd name="connsiteY7" fmla="*/ 257866 h 688893"/>
              <a:gd name="connsiteX8" fmla="*/ 345723 w 555235"/>
              <a:gd name="connsiteY8" fmla="*/ 279298 h 688893"/>
              <a:gd name="connsiteX9" fmla="*/ 538604 w 555235"/>
              <a:gd name="connsiteY9" fmla="*/ 524566 h 688893"/>
              <a:gd name="connsiteX10" fmla="*/ 540985 w 555235"/>
              <a:gd name="connsiteY10" fmla="*/ 600766 h 688893"/>
              <a:gd name="connsiteX11" fmla="*/ 502885 w 555235"/>
              <a:gd name="connsiteY11" fmla="*/ 660298 h 688893"/>
              <a:gd name="connsiteX12" fmla="*/ 421923 w 555235"/>
              <a:gd name="connsiteY12" fmla="*/ 686491 h 688893"/>
              <a:gd name="connsiteX13" fmla="*/ 329054 w 555235"/>
              <a:gd name="connsiteY13" fmla="*/ 679348 h 688893"/>
              <a:gd name="connsiteX14" fmla="*/ 290954 w 555235"/>
              <a:gd name="connsiteY14" fmla="*/ 612673 h 688893"/>
              <a:gd name="connsiteX15" fmla="*/ 293335 w 555235"/>
              <a:gd name="connsiteY15" fmla="*/ 522185 h 688893"/>
              <a:gd name="connsiteX16" fmla="*/ 307623 w 555235"/>
              <a:gd name="connsiteY16" fmla="*/ 448366 h 688893"/>
              <a:gd name="connsiteX17" fmla="*/ 252854 w 555235"/>
              <a:gd name="connsiteY17" fmla="*/ 495991 h 688893"/>
              <a:gd name="connsiteX18" fmla="*/ 179035 w 555235"/>
              <a:gd name="connsiteY18" fmla="*/ 515041 h 688893"/>
              <a:gd name="connsiteX19" fmla="*/ 50448 w 555235"/>
              <a:gd name="connsiteY19" fmla="*/ 510279 h 688893"/>
              <a:gd name="connsiteX20" fmla="*/ 24254 w 555235"/>
              <a:gd name="connsiteY20" fmla="*/ 419791 h 688893"/>
              <a:gd name="connsiteX21" fmla="*/ 441 w 555235"/>
              <a:gd name="connsiteY21" fmla="*/ 343591 h 688893"/>
              <a:gd name="connsiteX22" fmla="*/ 45685 w 555235"/>
              <a:gd name="connsiteY22" fmla="*/ 279298 h 688893"/>
              <a:gd name="connsiteX23" fmla="*/ 143316 w 555235"/>
              <a:gd name="connsiteY23" fmla="*/ 215004 h 688893"/>
              <a:gd name="connsiteX0" fmla="*/ 143316 w 549030"/>
              <a:gd name="connsiteY0" fmla="*/ 215004 h 688893"/>
              <a:gd name="connsiteX1" fmla="*/ 126648 w 549030"/>
              <a:gd name="connsiteY1" fmla="*/ 134041 h 688893"/>
              <a:gd name="connsiteX2" fmla="*/ 150460 w 549030"/>
              <a:gd name="connsiteY2" fmla="*/ 41173 h 688893"/>
              <a:gd name="connsiteX3" fmla="*/ 233804 w 549030"/>
              <a:gd name="connsiteY3" fmla="*/ 3073 h 688893"/>
              <a:gd name="connsiteX4" fmla="*/ 340960 w 549030"/>
              <a:gd name="connsiteY4" fmla="*/ 14979 h 688893"/>
              <a:gd name="connsiteX5" fmla="*/ 376679 w 549030"/>
              <a:gd name="connsiteY5" fmla="*/ 114991 h 688893"/>
              <a:gd name="connsiteX6" fmla="*/ 362391 w 549030"/>
              <a:gd name="connsiteY6" fmla="*/ 186429 h 688893"/>
              <a:gd name="connsiteX7" fmla="*/ 326673 w 549030"/>
              <a:gd name="connsiteY7" fmla="*/ 257866 h 688893"/>
              <a:gd name="connsiteX8" fmla="*/ 345723 w 549030"/>
              <a:gd name="connsiteY8" fmla="*/ 279298 h 688893"/>
              <a:gd name="connsiteX9" fmla="*/ 540985 w 549030"/>
              <a:gd name="connsiteY9" fmla="*/ 600766 h 688893"/>
              <a:gd name="connsiteX10" fmla="*/ 502885 w 549030"/>
              <a:gd name="connsiteY10" fmla="*/ 660298 h 688893"/>
              <a:gd name="connsiteX11" fmla="*/ 421923 w 549030"/>
              <a:gd name="connsiteY11" fmla="*/ 686491 h 688893"/>
              <a:gd name="connsiteX12" fmla="*/ 329054 w 549030"/>
              <a:gd name="connsiteY12" fmla="*/ 679348 h 688893"/>
              <a:gd name="connsiteX13" fmla="*/ 290954 w 549030"/>
              <a:gd name="connsiteY13" fmla="*/ 612673 h 688893"/>
              <a:gd name="connsiteX14" fmla="*/ 293335 w 549030"/>
              <a:gd name="connsiteY14" fmla="*/ 522185 h 688893"/>
              <a:gd name="connsiteX15" fmla="*/ 307623 w 549030"/>
              <a:gd name="connsiteY15" fmla="*/ 448366 h 688893"/>
              <a:gd name="connsiteX16" fmla="*/ 252854 w 549030"/>
              <a:gd name="connsiteY16" fmla="*/ 495991 h 688893"/>
              <a:gd name="connsiteX17" fmla="*/ 179035 w 549030"/>
              <a:gd name="connsiteY17" fmla="*/ 515041 h 688893"/>
              <a:gd name="connsiteX18" fmla="*/ 50448 w 549030"/>
              <a:gd name="connsiteY18" fmla="*/ 510279 h 688893"/>
              <a:gd name="connsiteX19" fmla="*/ 24254 w 549030"/>
              <a:gd name="connsiteY19" fmla="*/ 419791 h 688893"/>
              <a:gd name="connsiteX20" fmla="*/ 441 w 549030"/>
              <a:gd name="connsiteY20" fmla="*/ 343591 h 688893"/>
              <a:gd name="connsiteX21" fmla="*/ 45685 w 549030"/>
              <a:gd name="connsiteY21" fmla="*/ 279298 h 688893"/>
              <a:gd name="connsiteX22" fmla="*/ 143316 w 549030"/>
              <a:gd name="connsiteY22" fmla="*/ 215004 h 688893"/>
              <a:gd name="connsiteX0" fmla="*/ 143316 w 504516"/>
              <a:gd name="connsiteY0" fmla="*/ 215004 h 698109"/>
              <a:gd name="connsiteX1" fmla="*/ 126648 w 504516"/>
              <a:gd name="connsiteY1" fmla="*/ 134041 h 698109"/>
              <a:gd name="connsiteX2" fmla="*/ 150460 w 504516"/>
              <a:gd name="connsiteY2" fmla="*/ 41173 h 698109"/>
              <a:gd name="connsiteX3" fmla="*/ 233804 w 504516"/>
              <a:gd name="connsiteY3" fmla="*/ 3073 h 698109"/>
              <a:gd name="connsiteX4" fmla="*/ 340960 w 504516"/>
              <a:gd name="connsiteY4" fmla="*/ 14979 h 698109"/>
              <a:gd name="connsiteX5" fmla="*/ 376679 w 504516"/>
              <a:gd name="connsiteY5" fmla="*/ 114991 h 698109"/>
              <a:gd name="connsiteX6" fmla="*/ 362391 w 504516"/>
              <a:gd name="connsiteY6" fmla="*/ 186429 h 698109"/>
              <a:gd name="connsiteX7" fmla="*/ 326673 w 504516"/>
              <a:gd name="connsiteY7" fmla="*/ 257866 h 698109"/>
              <a:gd name="connsiteX8" fmla="*/ 345723 w 504516"/>
              <a:gd name="connsiteY8" fmla="*/ 279298 h 698109"/>
              <a:gd name="connsiteX9" fmla="*/ 502885 w 504516"/>
              <a:gd name="connsiteY9" fmla="*/ 660298 h 698109"/>
              <a:gd name="connsiteX10" fmla="*/ 421923 w 504516"/>
              <a:gd name="connsiteY10" fmla="*/ 686491 h 698109"/>
              <a:gd name="connsiteX11" fmla="*/ 329054 w 504516"/>
              <a:gd name="connsiteY11" fmla="*/ 679348 h 698109"/>
              <a:gd name="connsiteX12" fmla="*/ 290954 w 504516"/>
              <a:gd name="connsiteY12" fmla="*/ 612673 h 698109"/>
              <a:gd name="connsiteX13" fmla="*/ 293335 w 504516"/>
              <a:gd name="connsiteY13" fmla="*/ 522185 h 698109"/>
              <a:gd name="connsiteX14" fmla="*/ 307623 w 504516"/>
              <a:gd name="connsiteY14" fmla="*/ 448366 h 698109"/>
              <a:gd name="connsiteX15" fmla="*/ 252854 w 504516"/>
              <a:gd name="connsiteY15" fmla="*/ 495991 h 698109"/>
              <a:gd name="connsiteX16" fmla="*/ 179035 w 504516"/>
              <a:gd name="connsiteY16" fmla="*/ 515041 h 698109"/>
              <a:gd name="connsiteX17" fmla="*/ 50448 w 504516"/>
              <a:gd name="connsiteY17" fmla="*/ 510279 h 698109"/>
              <a:gd name="connsiteX18" fmla="*/ 24254 w 504516"/>
              <a:gd name="connsiteY18" fmla="*/ 419791 h 698109"/>
              <a:gd name="connsiteX19" fmla="*/ 441 w 504516"/>
              <a:gd name="connsiteY19" fmla="*/ 343591 h 698109"/>
              <a:gd name="connsiteX20" fmla="*/ 45685 w 504516"/>
              <a:gd name="connsiteY20" fmla="*/ 279298 h 698109"/>
              <a:gd name="connsiteX21" fmla="*/ 143316 w 504516"/>
              <a:gd name="connsiteY21" fmla="*/ 215004 h 698109"/>
              <a:gd name="connsiteX0" fmla="*/ 143316 w 422011"/>
              <a:gd name="connsiteY0" fmla="*/ 215004 h 717015"/>
              <a:gd name="connsiteX1" fmla="*/ 126648 w 422011"/>
              <a:gd name="connsiteY1" fmla="*/ 134041 h 717015"/>
              <a:gd name="connsiteX2" fmla="*/ 150460 w 422011"/>
              <a:gd name="connsiteY2" fmla="*/ 41173 h 717015"/>
              <a:gd name="connsiteX3" fmla="*/ 233804 w 422011"/>
              <a:gd name="connsiteY3" fmla="*/ 3073 h 717015"/>
              <a:gd name="connsiteX4" fmla="*/ 340960 w 422011"/>
              <a:gd name="connsiteY4" fmla="*/ 14979 h 717015"/>
              <a:gd name="connsiteX5" fmla="*/ 376679 w 422011"/>
              <a:gd name="connsiteY5" fmla="*/ 114991 h 717015"/>
              <a:gd name="connsiteX6" fmla="*/ 362391 w 422011"/>
              <a:gd name="connsiteY6" fmla="*/ 186429 h 717015"/>
              <a:gd name="connsiteX7" fmla="*/ 326673 w 422011"/>
              <a:gd name="connsiteY7" fmla="*/ 257866 h 717015"/>
              <a:gd name="connsiteX8" fmla="*/ 345723 w 422011"/>
              <a:gd name="connsiteY8" fmla="*/ 279298 h 717015"/>
              <a:gd name="connsiteX9" fmla="*/ 421923 w 422011"/>
              <a:gd name="connsiteY9" fmla="*/ 686491 h 717015"/>
              <a:gd name="connsiteX10" fmla="*/ 329054 w 422011"/>
              <a:gd name="connsiteY10" fmla="*/ 679348 h 717015"/>
              <a:gd name="connsiteX11" fmla="*/ 290954 w 422011"/>
              <a:gd name="connsiteY11" fmla="*/ 612673 h 717015"/>
              <a:gd name="connsiteX12" fmla="*/ 293335 w 422011"/>
              <a:gd name="connsiteY12" fmla="*/ 522185 h 717015"/>
              <a:gd name="connsiteX13" fmla="*/ 307623 w 422011"/>
              <a:gd name="connsiteY13" fmla="*/ 448366 h 717015"/>
              <a:gd name="connsiteX14" fmla="*/ 252854 w 422011"/>
              <a:gd name="connsiteY14" fmla="*/ 495991 h 717015"/>
              <a:gd name="connsiteX15" fmla="*/ 179035 w 422011"/>
              <a:gd name="connsiteY15" fmla="*/ 515041 h 717015"/>
              <a:gd name="connsiteX16" fmla="*/ 50448 w 422011"/>
              <a:gd name="connsiteY16" fmla="*/ 510279 h 717015"/>
              <a:gd name="connsiteX17" fmla="*/ 24254 w 422011"/>
              <a:gd name="connsiteY17" fmla="*/ 419791 h 717015"/>
              <a:gd name="connsiteX18" fmla="*/ 441 w 422011"/>
              <a:gd name="connsiteY18" fmla="*/ 343591 h 717015"/>
              <a:gd name="connsiteX19" fmla="*/ 45685 w 422011"/>
              <a:gd name="connsiteY19" fmla="*/ 279298 h 717015"/>
              <a:gd name="connsiteX20" fmla="*/ 143316 w 422011"/>
              <a:gd name="connsiteY20" fmla="*/ 215004 h 717015"/>
              <a:gd name="connsiteX0" fmla="*/ 143316 w 377450"/>
              <a:gd name="connsiteY0" fmla="*/ 215004 h 696365"/>
              <a:gd name="connsiteX1" fmla="*/ 126648 w 377450"/>
              <a:gd name="connsiteY1" fmla="*/ 134041 h 696365"/>
              <a:gd name="connsiteX2" fmla="*/ 150460 w 377450"/>
              <a:gd name="connsiteY2" fmla="*/ 41173 h 696365"/>
              <a:gd name="connsiteX3" fmla="*/ 233804 w 377450"/>
              <a:gd name="connsiteY3" fmla="*/ 3073 h 696365"/>
              <a:gd name="connsiteX4" fmla="*/ 340960 w 377450"/>
              <a:gd name="connsiteY4" fmla="*/ 14979 h 696365"/>
              <a:gd name="connsiteX5" fmla="*/ 376679 w 377450"/>
              <a:gd name="connsiteY5" fmla="*/ 114991 h 696365"/>
              <a:gd name="connsiteX6" fmla="*/ 362391 w 377450"/>
              <a:gd name="connsiteY6" fmla="*/ 186429 h 696365"/>
              <a:gd name="connsiteX7" fmla="*/ 326673 w 377450"/>
              <a:gd name="connsiteY7" fmla="*/ 257866 h 696365"/>
              <a:gd name="connsiteX8" fmla="*/ 345723 w 377450"/>
              <a:gd name="connsiteY8" fmla="*/ 279298 h 696365"/>
              <a:gd name="connsiteX9" fmla="*/ 329054 w 377450"/>
              <a:gd name="connsiteY9" fmla="*/ 679348 h 696365"/>
              <a:gd name="connsiteX10" fmla="*/ 290954 w 377450"/>
              <a:gd name="connsiteY10" fmla="*/ 612673 h 696365"/>
              <a:gd name="connsiteX11" fmla="*/ 293335 w 377450"/>
              <a:gd name="connsiteY11" fmla="*/ 522185 h 696365"/>
              <a:gd name="connsiteX12" fmla="*/ 307623 w 377450"/>
              <a:gd name="connsiteY12" fmla="*/ 448366 h 696365"/>
              <a:gd name="connsiteX13" fmla="*/ 252854 w 377450"/>
              <a:gd name="connsiteY13" fmla="*/ 495991 h 696365"/>
              <a:gd name="connsiteX14" fmla="*/ 179035 w 377450"/>
              <a:gd name="connsiteY14" fmla="*/ 515041 h 696365"/>
              <a:gd name="connsiteX15" fmla="*/ 50448 w 377450"/>
              <a:gd name="connsiteY15" fmla="*/ 510279 h 696365"/>
              <a:gd name="connsiteX16" fmla="*/ 24254 w 377450"/>
              <a:gd name="connsiteY16" fmla="*/ 419791 h 696365"/>
              <a:gd name="connsiteX17" fmla="*/ 441 w 377450"/>
              <a:gd name="connsiteY17" fmla="*/ 343591 h 696365"/>
              <a:gd name="connsiteX18" fmla="*/ 45685 w 377450"/>
              <a:gd name="connsiteY18" fmla="*/ 279298 h 696365"/>
              <a:gd name="connsiteX19" fmla="*/ 143316 w 377450"/>
              <a:gd name="connsiteY19" fmla="*/ 215004 h 696365"/>
              <a:gd name="connsiteX0" fmla="*/ 143316 w 377450"/>
              <a:gd name="connsiteY0" fmla="*/ 215004 h 714398"/>
              <a:gd name="connsiteX1" fmla="*/ 126648 w 377450"/>
              <a:gd name="connsiteY1" fmla="*/ 134041 h 714398"/>
              <a:gd name="connsiteX2" fmla="*/ 150460 w 377450"/>
              <a:gd name="connsiteY2" fmla="*/ 41173 h 714398"/>
              <a:gd name="connsiteX3" fmla="*/ 233804 w 377450"/>
              <a:gd name="connsiteY3" fmla="*/ 3073 h 714398"/>
              <a:gd name="connsiteX4" fmla="*/ 340960 w 377450"/>
              <a:gd name="connsiteY4" fmla="*/ 14979 h 714398"/>
              <a:gd name="connsiteX5" fmla="*/ 376679 w 377450"/>
              <a:gd name="connsiteY5" fmla="*/ 114991 h 714398"/>
              <a:gd name="connsiteX6" fmla="*/ 362391 w 377450"/>
              <a:gd name="connsiteY6" fmla="*/ 186429 h 714398"/>
              <a:gd name="connsiteX7" fmla="*/ 326673 w 377450"/>
              <a:gd name="connsiteY7" fmla="*/ 257866 h 714398"/>
              <a:gd name="connsiteX8" fmla="*/ 345723 w 377450"/>
              <a:gd name="connsiteY8" fmla="*/ 279298 h 714398"/>
              <a:gd name="connsiteX9" fmla="*/ 329054 w 377450"/>
              <a:gd name="connsiteY9" fmla="*/ 679348 h 714398"/>
              <a:gd name="connsiteX10" fmla="*/ 329057 w 377450"/>
              <a:gd name="connsiteY10" fmla="*/ 686491 h 714398"/>
              <a:gd name="connsiteX11" fmla="*/ 290954 w 377450"/>
              <a:gd name="connsiteY11" fmla="*/ 612673 h 714398"/>
              <a:gd name="connsiteX12" fmla="*/ 293335 w 377450"/>
              <a:gd name="connsiteY12" fmla="*/ 522185 h 714398"/>
              <a:gd name="connsiteX13" fmla="*/ 307623 w 377450"/>
              <a:gd name="connsiteY13" fmla="*/ 448366 h 714398"/>
              <a:gd name="connsiteX14" fmla="*/ 252854 w 377450"/>
              <a:gd name="connsiteY14" fmla="*/ 495991 h 714398"/>
              <a:gd name="connsiteX15" fmla="*/ 179035 w 377450"/>
              <a:gd name="connsiteY15" fmla="*/ 515041 h 714398"/>
              <a:gd name="connsiteX16" fmla="*/ 50448 w 377450"/>
              <a:gd name="connsiteY16" fmla="*/ 510279 h 714398"/>
              <a:gd name="connsiteX17" fmla="*/ 24254 w 377450"/>
              <a:gd name="connsiteY17" fmla="*/ 419791 h 714398"/>
              <a:gd name="connsiteX18" fmla="*/ 441 w 377450"/>
              <a:gd name="connsiteY18" fmla="*/ 343591 h 714398"/>
              <a:gd name="connsiteX19" fmla="*/ 45685 w 377450"/>
              <a:gd name="connsiteY19" fmla="*/ 279298 h 714398"/>
              <a:gd name="connsiteX20" fmla="*/ 143316 w 377450"/>
              <a:gd name="connsiteY20" fmla="*/ 215004 h 714398"/>
              <a:gd name="connsiteX0" fmla="*/ 143316 w 377450"/>
              <a:gd name="connsiteY0" fmla="*/ 215004 h 713960"/>
              <a:gd name="connsiteX1" fmla="*/ 126648 w 377450"/>
              <a:gd name="connsiteY1" fmla="*/ 134041 h 713960"/>
              <a:gd name="connsiteX2" fmla="*/ 150460 w 377450"/>
              <a:gd name="connsiteY2" fmla="*/ 41173 h 713960"/>
              <a:gd name="connsiteX3" fmla="*/ 233804 w 377450"/>
              <a:gd name="connsiteY3" fmla="*/ 3073 h 713960"/>
              <a:gd name="connsiteX4" fmla="*/ 340960 w 377450"/>
              <a:gd name="connsiteY4" fmla="*/ 14979 h 713960"/>
              <a:gd name="connsiteX5" fmla="*/ 376679 w 377450"/>
              <a:gd name="connsiteY5" fmla="*/ 114991 h 713960"/>
              <a:gd name="connsiteX6" fmla="*/ 362391 w 377450"/>
              <a:gd name="connsiteY6" fmla="*/ 186429 h 713960"/>
              <a:gd name="connsiteX7" fmla="*/ 326673 w 377450"/>
              <a:gd name="connsiteY7" fmla="*/ 257866 h 713960"/>
              <a:gd name="connsiteX8" fmla="*/ 345723 w 377450"/>
              <a:gd name="connsiteY8" fmla="*/ 279298 h 713960"/>
              <a:gd name="connsiteX9" fmla="*/ 329054 w 377450"/>
              <a:gd name="connsiteY9" fmla="*/ 679348 h 713960"/>
              <a:gd name="connsiteX10" fmla="*/ 329057 w 377450"/>
              <a:gd name="connsiteY10" fmla="*/ 686491 h 713960"/>
              <a:gd name="connsiteX11" fmla="*/ 295719 w 377450"/>
              <a:gd name="connsiteY11" fmla="*/ 622197 h 713960"/>
              <a:gd name="connsiteX12" fmla="*/ 290954 w 377450"/>
              <a:gd name="connsiteY12" fmla="*/ 612673 h 713960"/>
              <a:gd name="connsiteX13" fmla="*/ 293335 w 377450"/>
              <a:gd name="connsiteY13" fmla="*/ 522185 h 713960"/>
              <a:gd name="connsiteX14" fmla="*/ 307623 w 377450"/>
              <a:gd name="connsiteY14" fmla="*/ 448366 h 713960"/>
              <a:gd name="connsiteX15" fmla="*/ 252854 w 377450"/>
              <a:gd name="connsiteY15" fmla="*/ 495991 h 713960"/>
              <a:gd name="connsiteX16" fmla="*/ 179035 w 377450"/>
              <a:gd name="connsiteY16" fmla="*/ 515041 h 713960"/>
              <a:gd name="connsiteX17" fmla="*/ 50448 w 377450"/>
              <a:gd name="connsiteY17" fmla="*/ 510279 h 713960"/>
              <a:gd name="connsiteX18" fmla="*/ 24254 w 377450"/>
              <a:gd name="connsiteY18" fmla="*/ 419791 h 713960"/>
              <a:gd name="connsiteX19" fmla="*/ 441 w 377450"/>
              <a:gd name="connsiteY19" fmla="*/ 343591 h 713960"/>
              <a:gd name="connsiteX20" fmla="*/ 45685 w 377450"/>
              <a:gd name="connsiteY20" fmla="*/ 279298 h 713960"/>
              <a:gd name="connsiteX21" fmla="*/ 143316 w 377450"/>
              <a:gd name="connsiteY21" fmla="*/ 215004 h 713960"/>
              <a:gd name="connsiteX0" fmla="*/ 143316 w 377450"/>
              <a:gd name="connsiteY0" fmla="*/ 215004 h 696483"/>
              <a:gd name="connsiteX1" fmla="*/ 126648 w 377450"/>
              <a:gd name="connsiteY1" fmla="*/ 134041 h 696483"/>
              <a:gd name="connsiteX2" fmla="*/ 150460 w 377450"/>
              <a:gd name="connsiteY2" fmla="*/ 41173 h 696483"/>
              <a:gd name="connsiteX3" fmla="*/ 233804 w 377450"/>
              <a:gd name="connsiteY3" fmla="*/ 3073 h 696483"/>
              <a:gd name="connsiteX4" fmla="*/ 340960 w 377450"/>
              <a:gd name="connsiteY4" fmla="*/ 14979 h 696483"/>
              <a:gd name="connsiteX5" fmla="*/ 376679 w 377450"/>
              <a:gd name="connsiteY5" fmla="*/ 114991 h 696483"/>
              <a:gd name="connsiteX6" fmla="*/ 362391 w 377450"/>
              <a:gd name="connsiteY6" fmla="*/ 186429 h 696483"/>
              <a:gd name="connsiteX7" fmla="*/ 326673 w 377450"/>
              <a:gd name="connsiteY7" fmla="*/ 257866 h 696483"/>
              <a:gd name="connsiteX8" fmla="*/ 345723 w 377450"/>
              <a:gd name="connsiteY8" fmla="*/ 279298 h 696483"/>
              <a:gd name="connsiteX9" fmla="*/ 329054 w 377450"/>
              <a:gd name="connsiteY9" fmla="*/ 679348 h 696483"/>
              <a:gd name="connsiteX10" fmla="*/ 295719 w 377450"/>
              <a:gd name="connsiteY10" fmla="*/ 622197 h 696483"/>
              <a:gd name="connsiteX11" fmla="*/ 290954 w 377450"/>
              <a:gd name="connsiteY11" fmla="*/ 612673 h 696483"/>
              <a:gd name="connsiteX12" fmla="*/ 293335 w 377450"/>
              <a:gd name="connsiteY12" fmla="*/ 522185 h 696483"/>
              <a:gd name="connsiteX13" fmla="*/ 307623 w 377450"/>
              <a:gd name="connsiteY13" fmla="*/ 448366 h 696483"/>
              <a:gd name="connsiteX14" fmla="*/ 252854 w 377450"/>
              <a:gd name="connsiteY14" fmla="*/ 495991 h 696483"/>
              <a:gd name="connsiteX15" fmla="*/ 179035 w 377450"/>
              <a:gd name="connsiteY15" fmla="*/ 515041 h 696483"/>
              <a:gd name="connsiteX16" fmla="*/ 50448 w 377450"/>
              <a:gd name="connsiteY16" fmla="*/ 510279 h 696483"/>
              <a:gd name="connsiteX17" fmla="*/ 24254 w 377450"/>
              <a:gd name="connsiteY17" fmla="*/ 419791 h 696483"/>
              <a:gd name="connsiteX18" fmla="*/ 441 w 377450"/>
              <a:gd name="connsiteY18" fmla="*/ 343591 h 696483"/>
              <a:gd name="connsiteX19" fmla="*/ 45685 w 377450"/>
              <a:gd name="connsiteY19" fmla="*/ 279298 h 696483"/>
              <a:gd name="connsiteX20" fmla="*/ 143316 w 377450"/>
              <a:gd name="connsiteY20" fmla="*/ 215004 h 696483"/>
              <a:gd name="connsiteX0" fmla="*/ 143316 w 377450"/>
              <a:gd name="connsiteY0" fmla="*/ 215004 h 648148"/>
              <a:gd name="connsiteX1" fmla="*/ 126648 w 377450"/>
              <a:gd name="connsiteY1" fmla="*/ 134041 h 648148"/>
              <a:gd name="connsiteX2" fmla="*/ 150460 w 377450"/>
              <a:gd name="connsiteY2" fmla="*/ 41173 h 648148"/>
              <a:gd name="connsiteX3" fmla="*/ 233804 w 377450"/>
              <a:gd name="connsiteY3" fmla="*/ 3073 h 648148"/>
              <a:gd name="connsiteX4" fmla="*/ 340960 w 377450"/>
              <a:gd name="connsiteY4" fmla="*/ 14979 h 648148"/>
              <a:gd name="connsiteX5" fmla="*/ 376679 w 377450"/>
              <a:gd name="connsiteY5" fmla="*/ 114991 h 648148"/>
              <a:gd name="connsiteX6" fmla="*/ 362391 w 377450"/>
              <a:gd name="connsiteY6" fmla="*/ 186429 h 648148"/>
              <a:gd name="connsiteX7" fmla="*/ 326673 w 377450"/>
              <a:gd name="connsiteY7" fmla="*/ 257866 h 648148"/>
              <a:gd name="connsiteX8" fmla="*/ 345723 w 377450"/>
              <a:gd name="connsiteY8" fmla="*/ 279298 h 648148"/>
              <a:gd name="connsiteX9" fmla="*/ 295719 w 377450"/>
              <a:gd name="connsiteY9" fmla="*/ 622197 h 648148"/>
              <a:gd name="connsiteX10" fmla="*/ 290954 w 377450"/>
              <a:gd name="connsiteY10" fmla="*/ 612673 h 648148"/>
              <a:gd name="connsiteX11" fmla="*/ 293335 w 377450"/>
              <a:gd name="connsiteY11" fmla="*/ 522185 h 648148"/>
              <a:gd name="connsiteX12" fmla="*/ 307623 w 377450"/>
              <a:gd name="connsiteY12" fmla="*/ 448366 h 648148"/>
              <a:gd name="connsiteX13" fmla="*/ 252854 w 377450"/>
              <a:gd name="connsiteY13" fmla="*/ 495991 h 648148"/>
              <a:gd name="connsiteX14" fmla="*/ 179035 w 377450"/>
              <a:gd name="connsiteY14" fmla="*/ 515041 h 648148"/>
              <a:gd name="connsiteX15" fmla="*/ 50448 w 377450"/>
              <a:gd name="connsiteY15" fmla="*/ 510279 h 648148"/>
              <a:gd name="connsiteX16" fmla="*/ 24254 w 377450"/>
              <a:gd name="connsiteY16" fmla="*/ 419791 h 648148"/>
              <a:gd name="connsiteX17" fmla="*/ 441 w 377450"/>
              <a:gd name="connsiteY17" fmla="*/ 343591 h 648148"/>
              <a:gd name="connsiteX18" fmla="*/ 45685 w 377450"/>
              <a:gd name="connsiteY18" fmla="*/ 279298 h 648148"/>
              <a:gd name="connsiteX19" fmla="*/ 143316 w 377450"/>
              <a:gd name="connsiteY19" fmla="*/ 215004 h 648148"/>
              <a:gd name="connsiteX0" fmla="*/ 143316 w 377450"/>
              <a:gd name="connsiteY0" fmla="*/ 215004 h 621941"/>
              <a:gd name="connsiteX1" fmla="*/ 126648 w 377450"/>
              <a:gd name="connsiteY1" fmla="*/ 134041 h 621941"/>
              <a:gd name="connsiteX2" fmla="*/ 150460 w 377450"/>
              <a:gd name="connsiteY2" fmla="*/ 41173 h 621941"/>
              <a:gd name="connsiteX3" fmla="*/ 233804 w 377450"/>
              <a:gd name="connsiteY3" fmla="*/ 3073 h 621941"/>
              <a:gd name="connsiteX4" fmla="*/ 340960 w 377450"/>
              <a:gd name="connsiteY4" fmla="*/ 14979 h 621941"/>
              <a:gd name="connsiteX5" fmla="*/ 376679 w 377450"/>
              <a:gd name="connsiteY5" fmla="*/ 114991 h 621941"/>
              <a:gd name="connsiteX6" fmla="*/ 362391 w 377450"/>
              <a:gd name="connsiteY6" fmla="*/ 186429 h 621941"/>
              <a:gd name="connsiteX7" fmla="*/ 326673 w 377450"/>
              <a:gd name="connsiteY7" fmla="*/ 257866 h 621941"/>
              <a:gd name="connsiteX8" fmla="*/ 345723 w 377450"/>
              <a:gd name="connsiteY8" fmla="*/ 279298 h 621941"/>
              <a:gd name="connsiteX9" fmla="*/ 290954 w 377450"/>
              <a:gd name="connsiteY9" fmla="*/ 612673 h 621941"/>
              <a:gd name="connsiteX10" fmla="*/ 293335 w 377450"/>
              <a:gd name="connsiteY10" fmla="*/ 522185 h 621941"/>
              <a:gd name="connsiteX11" fmla="*/ 307623 w 377450"/>
              <a:gd name="connsiteY11" fmla="*/ 448366 h 621941"/>
              <a:gd name="connsiteX12" fmla="*/ 252854 w 377450"/>
              <a:gd name="connsiteY12" fmla="*/ 495991 h 621941"/>
              <a:gd name="connsiteX13" fmla="*/ 179035 w 377450"/>
              <a:gd name="connsiteY13" fmla="*/ 515041 h 621941"/>
              <a:gd name="connsiteX14" fmla="*/ 50448 w 377450"/>
              <a:gd name="connsiteY14" fmla="*/ 510279 h 621941"/>
              <a:gd name="connsiteX15" fmla="*/ 24254 w 377450"/>
              <a:gd name="connsiteY15" fmla="*/ 419791 h 621941"/>
              <a:gd name="connsiteX16" fmla="*/ 441 w 377450"/>
              <a:gd name="connsiteY16" fmla="*/ 343591 h 621941"/>
              <a:gd name="connsiteX17" fmla="*/ 45685 w 377450"/>
              <a:gd name="connsiteY17" fmla="*/ 279298 h 621941"/>
              <a:gd name="connsiteX18" fmla="*/ 143316 w 377450"/>
              <a:gd name="connsiteY18" fmla="*/ 215004 h 621941"/>
              <a:gd name="connsiteX0" fmla="*/ 143316 w 377450"/>
              <a:gd name="connsiteY0" fmla="*/ 215004 h 527282"/>
              <a:gd name="connsiteX1" fmla="*/ 126648 w 377450"/>
              <a:gd name="connsiteY1" fmla="*/ 134041 h 527282"/>
              <a:gd name="connsiteX2" fmla="*/ 150460 w 377450"/>
              <a:gd name="connsiteY2" fmla="*/ 41173 h 527282"/>
              <a:gd name="connsiteX3" fmla="*/ 233804 w 377450"/>
              <a:gd name="connsiteY3" fmla="*/ 3073 h 527282"/>
              <a:gd name="connsiteX4" fmla="*/ 340960 w 377450"/>
              <a:gd name="connsiteY4" fmla="*/ 14979 h 527282"/>
              <a:gd name="connsiteX5" fmla="*/ 376679 w 377450"/>
              <a:gd name="connsiteY5" fmla="*/ 114991 h 527282"/>
              <a:gd name="connsiteX6" fmla="*/ 362391 w 377450"/>
              <a:gd name="connsiteY6" fmla="*/ 186429 h 527282"/>
              <a:gd name="connsiteX7" fmla="*/ 326673 w 377450"/>
              <a:gd name="connsiteY7" fmla="*/ 257866 h 527282"/>
              <a:gd name="connsiteX8" fmla="*/ 345723 w 377450"/>
              <a:gd name="connsiteY8" fmla="*/ 279298 h 527282"/>
              <a:gd name="connsiteX9" fmla="*/ 293335 w 377450"/>
              <a:gd name="connsiteY9" fmla="*/ 522185 h 527282"/>
              <a:gd name="connsiteX10" fmla="*/ 307623 w 377450"/>
              <a:gd name="connsiteY10" fmla="*/ 448366 h 527282"/>
              <a:gd name="connsiteX11" fmla="*/ 252854 w 377450"/>
              <a:gd name="connsiteY11" fmla="*/ 495991 h 527282"/>
              <a:gd name="connsiteX12" fmla="*/ 179035 w 377450"/>
              <a:gd name="connsiteY12" fmla="*/ 515041 h 527282"/>
              <a:gd name="connsiteX13" fmla="*/ 50448 w 377450"/>
              <a:gd name="connsiteY13" fmla="*/ 510279 h 527282"/>
              <a:gd name="connsiteX14" fmla="*/ 24254 w 377450"/>
              <a:gd name="connsiteY14" fmla="*/ 419791 h 527282"/>
              <a:gd name="connsiteX15" fmla="*/ 441 w 377450"/>
              <a:gd name="connsiteY15" fmla="*/ 343591 h 527282"/>
              <a:gd name="connsiteX16" fmla="*/ 45685 w 377450"/>
              <a:gd name="connsiteY16" fmla="*/ 279298 h 527282"/>
              <a:gd name="connsiteX17" fmla="*/ 143316 w 377450"/>
              <a:gd name="connsiteY17" fmla="*/ 215004 h 527282"/>
              <a:gd name="connsiteX0" fmla="*/ 143316 w 377450"/>
              <a:gd name="connsiteY0" fmla="*/ 215004 h 519582"/>
              <a:gd name="connsiteX1" fmla="*/ 126648 w 377450"/>
              <a:gd name="connsiteY1" fmla="*/ 134041 h 519582"/>
              <a:gd name="connsiteX2" fmla="*/ 150460 w 377450"/>
              <a:gd name="connsiteY2" fmla="*/ 41173 h 519582"/>
              <a:gd name="connsiteX3" fmla="*/ 233804 w 377450"/>
              <a:gd name="connsiteY3" fmla="*/ 3073 h 519582"/>
              <a:gd name="connsiteX4" fmla="*/ 340960 w 377450"/>
              <a:gd name="connsiteY4" fmla="*/ 14979 h 519582"/>
              <a:gd name="connsiteX5" fmla="*/ 376679 w 377450"/>
              <a:gd name="connsiteY5" fmla="*/ 114991 h 519582"/>
              <a:gd name="connsiteX6" fmla="*/ 362391 w 377450"/>
              <a:gd name="connsiteY6" fmla="*/ 186429 h 519582"/>
              <a:gd name="connsiteX7" fmla="*/ 326673 w 377450"/>
              <a:gd name="connsiteY7" fmla="*/ 257866 h 519582"/>
              <a:gd name="connsiteX8" fmla="*/ 345723 w 377450"/>
              <a:gd name="connsiteY8" fmla="*/ 279298 h 519582"/>
              <a:gd name="connsiteX9" fmla="*/ 307623 w 377450"/>
              <a:gd name="connsiteY9" fmla="*/ 448366 h 519582"/>
              <a:gd name="connsiteX10" fmla="*/ 252854 w 377450"/>
              <a:gd name="connsiteY10" fmla="*/ 495991 h 519582"/>
              <a:gd name="connsiteX11" fmla="*/ 179035 w 377450"/>
              <a:gd name="connsiteY11" fmla="*/ 515041 h 519582"/>
              <a:gd name="connsiteX12" fmla="*/ 50448 w 377450"/>
              <a:gd name="connsiteY12" fmla="*/ 510279 h 519582"/>
              <a:gd name="connsiteX13" fmla="*/ 24254 w 377450"/>
              <a:gd name="connsiteY13" fmla="*/ 419791 h 519582"/>
              <a:gd name="connsiteX14" fmla="*/ 441 w 377450"/>
              <a:gd name="connsiteY14" fmla="*/ 343591 h 519582"/>
              <a:gd name="connsiteX15" fmla="*/ 45685 w 377450"/>
              <a:gd name="connsiteY15" fmla="*/ 279298 h 519582"/>
              <a:gd name="connsiteX16" fmla="*/ 143316 w 377450"/>
              <a:gd name="connsiteY16" fmla="*/ 215004 h 519582"/>
              <a:gd name="connsiteX0" fmla="*/ 143316 w 377450"/>
              <a:gd name="connsiteY0" fmla="*/ 215004 h 519582"/>
              <a:gd name="connsiteX1" fmla="*/ 126648 w 377450"/>
              <a:gd name="connsiteY1" fmla="*/ 134041 h 519582"/>
              <a:gd name="connsiteX2" fmla="*/ 150460 w 377450"/>
              <a:gd name="connsiteY2" fmla="*/ 41173 h 519582"/>
              <a:gd name="connsiteX3" fmla="*/ 233804 w 377450"/>
              <a:gd name="connsiteY3" fmla="*/ 3073 h 519582"/>
              <a:gd name="connsiteX4" fmla="*/ 340960 w 377450"/>
              <a:gd name="connsiteY4" fmla="*/ 14979 h 519582"/>
              <a:gd name="connsiteX5" fmla="*/ 376679 w 377450"/>
              <a:gd name="connsiteY5" fmla="*/ 114991 h 519582"/>
              <a:gd name="connsiteX6" fmla="*/ 362391 w 377450"/>
              <a:gd name="connsiteY6" fmla="*/ 186429 h 519582"/>
              <a:gd name="connsiteX7" fmla="*/ 326673 w 377450"/>
              <a:gd name="connsiteY7" fmla="*/ 257866 h 519582"/>
              <a:gd name="connsiteX8" fmla="*/ 345723 w 377450"/>
              <a:gd name="connsiteY8" fmla="*/ 279298 h 519582"/>
              <a:gd name="connsiteX9" fmla="*/ 252854 w 377450"/>
              <a:gd name="connsiteY9" fmla="*/ 495991 h 519582"/>
              <a:gd name="connsiteX10" fmla="*/ 179035 w 377450"/>
              <a:gd name="connsiteY10" fmla="*/ 515041 h 519582"/>
              <a:gd name="connsiteX11" fmla="*/ 50448 w 377450"/>
              <a:gd name="connsiteY11" fmla="*/ 510279 h 519582"/>
              <a:gd name="connsiteX12" fmla="*/ 24254 w 377450"/>
              <a:gd name="connsiteY12" fmla="*/ 419791 h 519582"/>
              <a:gd name="connsiteX13" fmla="*/ 441 w 377450"/>
              <a:gd name="connsiteY13" fmla="*/ 343591 h 519582"/>
              <a:gd name="connsiteX14" fmla="*/ 45685 w 377450"/>
              <a:gd name="connsiteY14" fmla="*/ 279298 h 519582"/>
              <a:gd name="connsiteX15" fmla="*/ 143316 w 377450"/>
              <a:gd name="connsiteY15" fmla="*/ 215004 h 519582"/>
              <a:gd name="connsiteX0" fmla="*/ 143316 w 377450"/>
              <a:gd name="connsiteY0" fmla="*/ 215004 h 519582"/>
              <a:gd name="connsiteX1" fmla="*/ 126648 w 377450"/>
              <a:gd name="connsiteY1" fmla="*/ 134041 h 519582"/>
              <a:gd name="connsiteX2" fmla="*/ 150460 w 377450"/>
              <a:gd name="connsiteY2" fmla="*/ 41173 h 519582"/>
              <a:gd name="connsiteX3" fmla="*/ 233804 w 377450"/>
              <a:gd name="connsiteY3" fmla="*/ 3073 h 519582"/>
              <a:gd name="connsiteX4" fmla="*/ 340960 w 377450"/>
              <a:gd name="connsiteY4" fmla="*/ 14979 h 519582"/>
              <a:gd name="connsiteX5" fmla="*/ 376679 w 377450"/>
              <a:gd name="connsiteY5" fmla="*/ 114991 h 519582"/>
              <a:gd name="connsiteX6" fmla="*/ 362391 w 377450"/>
              <a:gd name="connsiteY6" fmla="*/ 186429 h 519582"/>
              <a:gd name="connsiteX7" fmla="*/ 326673 w 377450"/>
              <a:gd name="connsiteY7" fmla="*/ 257866 h 519582"/>
              <a:gd name="connsiteX8" fmla="*/ 267141 w 377450"/>
              <a:gd name="connsiteY8" fmla="*/ 303110 h 519582"/>
              <a:gd name="connsiteX9" fmla="*/ 252854 w 377450"/>
              <a:gd name="connsiteY9" fmla="*/ 495991 h 519582"/>
              <a:gd name="connsiteX10" fmla="*/ 179035 w 377450"/>
              <a:gd name="connsiteY10" fmla="*/ 515041 h 519582"/>
              <a:gd name="connsiteX11" fmla="*/ 50448 w 377450"/>
              <a:gd name="connsiteY11" fmla="*/ 510279 h 519582"/>
              <a:gd name="connsiteX12" fmla="*/ 24254 w 377450"/>
              <a:gd name="connsiteY12" fmla="*/ 419791 h 519582"/>
              <a:gd name="connsiteX13" fmla="*/ 441 w 377450"/>
              <a:gd name="connsiteY13" fmla="*/ 343591 h 519582"/>
              <a:gd name="connsiteX14" fmla="*/ 45685 w 377450"/>
              <a:gd name="connsiteY14" fmla="*/ 279298 h 519582"/>
              <a:gd name="connsiteX15" fmla="*/ 143316 w 377450"/>
              <a:gd name="connsiteY15" fmla="*/ 215004 h 519582"/>
              <a:gd name="connsiteX0" fmla="*/ 143316 w 377450"/>
              <a:gd name="connsiteY0" fmla="*/ 215004 h 521754"/>
              <a:gd name="connsiteX1" fmla="*/ 126648 w 377450"/>
              <a:gd name="connsiteY1" fmla="*/ 134041 h 521754"/>
              <a:gd name="connsiteX2" fmla="*/ 150460 w 377450"/>
              <a:gd name="connsiteY2" fmla="*/ 41173 h 521754"/>
              <a:gd name="connsiteX3" fmla="*/ 233804 w 377450"/>
              <a:gd name="connsiteY3" fmla="*/ 3073 h 521754"/>
              <a:gd name="connsiteX4" fmla="*/ 340960 w 377450"/>
              <a:gd name="connsiteY4" fmla="*/ 14979 h 521754"/>
              <a:gd name="connsiteX5" fmla="*/ 376679 w 377450"/>
              <a:gd name="connsiteY5" fmla="*/ 114991 h 521754"/>
              <a:gd name="connsiteX6" fmla="*/ 362391 w 377450"/>
              <a:gd name="connsiteY6" fmla="*/ 186429 h 521754"/>
              <a:gd name="connsiteX7" fmla="*/ 326673 w 377450"/>
              <a:gd name="connsiteY7" fmla="*/ 257866 h 521754"/>
              <a:gd name="connsiteX8" fmla="*/ 267141 w 377450"/>
              <a:gd name="connsiteY8" fmla="*/ 303110 h 521754"/>
              <a:gd name="connsiteX9" fmla="*/ 255235 w 377450"/>
              <a:gd name="connsiteY9" fmla="*/ 460272 h 521754"/>
              <a:gd name="connsiteX10" fmla="*/ 179035 w 377450"/>
              <a:gd name="connsiteY10" fmla="*/ 515041 h 521754"/>
              <a:gd name="connsiteX11" fmla="*/ 50448 w 377450"/>
              <a:gd name="connsiteY11" fmla="*/ 510279 h 521754"/>
              <a:gd name="connsiteX12" fmla="*/ 24254 w 377450"/>
              <a:gd name="connsiteY12" fmla="*/ 419791 h 521754"/>
              <a:gd name="connsiteX13" fmla="*/ 441 w 377450"/>
              <a:gd name="connsiteY13" fmla="*/ 343591 h 521754"/>
              <a:gd name="connsiteX14" fmla="*/ 45685 w 377450"/>
              <a:gd name="connsiteY14" fmla="*/ 279298 h 521754"/>
              <a:gd name="connsiteX15" fmla="*/ 143316 w 377450"/>
              <a:gd name="connsiteY15" fmla="*/ 215004 h 521754"/>
              <a:gd name="connsiteX0" fmla="*/ 143316 w 377450"/>
              <a:gd name="connsiteY0" fmla="*/ 215004 h 521754"/>
              <a:gd name="connsiteX1" fmla="*/ 126648 w 377450"/>
              <a:gd name="connsiteY1" fmla="*/ 134041 h 521754"/>
              <a:gd name="connsiteX2" fmla="*/ 150460 w 377450"/>
              <a:gd name="connsiteY2" fmla="*/ 41173 h 521754"/>
              <a:gd name="connsiteX3" fmla="*/ 233804 w 377450"/>
              <a:gd name="connsiteY3" fmla="*/ 3073 h 521754"/>
              <a:gd name="connsiteX4" fmla="*/ 340960 w 377450"/>
              <a:gd name="connsiteY4" fmla="*/ 14979 h 521754"/>
              <a:gd name="connsiteX5" fmla="*/ 376679 w 377450"/>
              <a:gd name="connsiteY5" fmla="*/ 114991 h 521754"/>
              <a:gd name="connsiteX6" fmla="*/ 362391 w 377450"/>
              <a:gd name="connsiteY6" fmla="*/ 186429 h 521754"/>
              <a:gd name="connsiteX7" fmla="*/ 326673 w 377450"/>
              <a:gd name="connsiteY7" fmla="*/ 257866 h 521754"/>
              <a:gd name="connsiteX8" fmla="*/ 276666 w 377450"/>
              <a:gd name="connsiteY8" fmla="*/ 303110 h 521754"/>
              <a:gd name="connsiteX9" fmla="*/ 255235 w 377450"/>
              <a:gd name="connsiteY9" fmla="*/ 460272 h 521754"/>
              <a:gd name="connsiteX10" fmla="*/ 179035 w 377450"/>
              <a:gd name="connsiteY10" fmla="*/ 515041 h 521754"/>
              <a:gd name="connsiteX11" fmla="*/ 50448 w 377450"/>
              <a:gd name="connsiteY11" fmla="*/ 510279 h 521754"/>
              <a:gd name="connsiteX12" fmla="*/ 24254 w 377450"/>
              <a:gd name="connsiteY12" fmla="*/ 419791 h 521754"/>
              <a:gd name="connsiteX13" fmla="*/ 441 w 377450"/>
              <a:gd name="connsiteY13" fmla="*/ 343591 h 521754"/>
              <a:gd name="connsiteX14" fmla="*/ 45685 w 377450"/>
              <a:gd name="connsiteY14" fmla="*/ 279298 h 521754"/>
              <a:gd name="connsiteX15" fmla="*/ 143316 w 377450"/>
              <a:gd name="connsiteY15" fmla="*/ 215004 h 52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7450" h="521754">
                <a:moveTo>
                  <a:pt x="143316" y="215004"/>
                </a:moveTo>
                <a:cubicBezTo>
                  <a:pt x="156810" y="190794"/>
                  <a:pt x="125457" y="163013"/>
                  <a:pt x="126648" y="134041"/>
                </a:cubicBezTo>
                <a:cubicBezTo>
                  <a:pt x="127839" y="105069"/>
                  <a:pt x="132601" y="63001"/>
                  <a:pt x="150460" y="41173"/>
                </a:cubicBezTo>
                <a:cubicBezTo>
                  <a:pt x="168319" y="19345"/>
                  <a:pt x="202054" y="7439"/>
                  <a:pt x="233804" y="3073"/>
                </a:cubicBezTo>
                <a:cubicBezTo>
                  <a:pt x="265554" y="-1293"/>
                  <a:pt x="317148" y="-3674"/>
                  <a:pt x="340960" y="14979"/>
                </a:cubicBezTo>
                <a:cubicBezTo>
                  <a:pt x="364772" y="33632"/>
                  <a:pt x="373107" y="86416"/>
                  <a:pt x="376679" y="114991"/>
                </a:cubicBezTo>
                <a:cubicBezTo>
                  <a:pt x="380251" y="143566"/>
                  <a:pt x="370725" y="162617"/>
                  <a:pt x="362391" y="186429"/>
                </a:cubicBezTo>
                <a:cubicBezTo>
                  <a:pt x="354057" y="210241"/>
                  <a:pt x="340960" y="238419"/>
                  <a:pt x="326673" y="257866"/>
                </a:cubicBezTo>
                <a:cubicBezTo>
                  <a:pt x="312386" y="277313"/>
                  <a:pt x="288572" y="269376"/>
                  <a:pt x="276666" y="303110"/>
                </a:cubicBezTo>
                <a:cubicBezTo>
                  <a:pt x="264760" y="336844"/>
                  <a:pt x="271507" y="424950"/>
                  <a:pt x="255235" y="460272"/>
                </a:cubicBezTo>
                <a:cubicBezTo>
                  <a:pt x="238963" y="495594"/>
                  <a:pt x="213166" y="506706"/>
                  <a:pt x="179035" y="515041"/>
                </a:cubicBezTo>
                <a:cubicBezTo>
                  <a:pt x="144904" y="523376"/>
                  <a:pt x="76245" y="526154"/>
                  <a:pt x="50448" y="510279"/>
                </a:cubicBezTo>
                <a:cubicBezTo>
                  <a:pt x="24651" y="494404"/>
                  <a:pt x="32588" y="447572"/>
                  <a:pt x="24254" y="419791"/>
                </a:cubicBezTo>
                <a:cubicBezTo>
                  <a:pt x="15920" y="392010"/>
                  <a:pt x="-3131" y="367007"/>
                  <a:pt x="441" y="343591"/>
                </a:cubicBezTo>
                <a:cubicBezTo>
                  <a:pt x="4013" y="320175"/>
                  <a:pt x="27429" y="297554"/>
                  <a:pt x="45685" y="279298"/>
                </a:cubicBezTo>
                <a:cubicBezTo>
                  <a:pt x="63941" y="261042"/>
                  <a:pt x="129822" y="239214"/>
                  <a:pt x="143316" y="215004"/>
                </a:cubicBezTo>
                <a:close/>
              </a:path>
            </a:pathLst>
          </a:custGeom>
          <a:solidFill>
            <a:srgbClr val="FFFF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63"/>
          <p:cNvSpPr/>
          <p:nvPr/>
        </p:nvSpPr>
        <p:spPr>
          <a:xfrm>
            <a:off x="4123728" y="2829700"/>
            <a:ext cx="270691" cy="602893"/>
          </a:xfrm>
          <a:custGeom>
            <a:avLst/>
            <a:gdLst>
              <a:gd name="connsiteX0" fmla="*/ 53171 w 270691"/>
              <a:gd name="connsiteY0" fmla="*/ 19070 h 602893"/>
              <a:gd name="connsiteX1" fmla="*/ 2371 w 270691"/>
              <a:gd name="connsiteY1" fmla="*/ 57170 h 602893"/>
              <a:gd name="connsiteX2" fmla="*/ 8721 w 270691"/>
              <a:gd name="connsiteY2" fmla="*/ 130195 h 602893"/>
              <a:gd name="connsiteX3" fmla="*/ 11896 w 270691"/>
              <a:gd name="connsiteY3" fmla="*/ 219095 h 602893"/>
              <a:gd name="connsiteX4" fmla="*/ 56346 w 270691"/>
              <a:gd name="connsiteY4" fmla="*/ 279420 h 602893"/>
              <a:gd name="connsiteX5" fmla="*/ 46821 w 270691"/>
              <a:gd name="connsiteY5" fmla="*/ 365145 h 602893"/>
              <a:gd name="connsiteX6" fmla="*/ 24596 w 270691"/>
              <a:gd name="connsiteY6" fmla="*/ 454045 h 602893"/>
              <a:gd name="connsiteX7" fmla="*/ 15071 w 270691"/>
              <a:gd name="connsiteY7" fmla="*/ 546120 h 602893"/>
              <a:gd name="connsiteX8" fmla="*/ 116671 w 270691"/>
              <a:gd name="connsiteY8" fmla="*/ 596920 h 602893"/>
              <a:gd name="connsiteX9" fmla="*/ 221446 w 270691"/>
              <a:gd name="connsiteY9" fmla="*/ 593745 h 602893"/>
              <a:gd name="connsiteX10" fmla="*/ 265896 w 270691"/>
              <a:gd name="connsiteY10" fmla="*/ 523895 h 602893"/>
              <a:gd name="connsiteX11" fmla="*/ 265896 w 270691"/>
              <a:gd name="connsiteY11" fmla="*/ 415945 h 602893"/>
              <a:gd name="connsiteX12" fmla="*/ 234146 w 270691"/>
              <a:gd name="connsiteY12" fmla="*/ 352445 h 602893"/>
              <a:gd name="connsiteX13" fmla="*/ 161121 w 270691"/>
              <a:gd name="connsiteY13" fmla="*/ 314345 h 602893"/>
              <a:gd name="connsiteX14" fmla="*/ 189696 w 270691"/>
              <a:gd name="connsiteY14" fmla="*/ 263545 h 602893"/>
              <a:gd name="connsiteX15" fmla="*/ 221446 w 270691"/>
              <a:gd name="connsiteY15" fmla="*/ 238145 h 602893"/>
              <a:gd name="connsiteX16" fmla="*/ 240496 w 270691"/>
              <a:gd name="connsiteY16" fmla="*/ 203220 h 602893"/>
              <a:gd name="connsiteX17" fmla="*/ 243671 w 270691"/>
              <a:gd name="connsiteY17" fmla="*/ 168295 h 602893"/>
              <a:gd name="connsiteX18" fmla="*/ 243671 w 270691"/>
              <a:gd name="connsiteY18" fmla="*/ 104795 h 602893"/>
              <a:gd name="connsiteX19" fmla="*/ 227796 w 270691"/>
              <a:gd name="connsiteY19" fmla="*/ 50820 h 602893"/>
              <a:gd name="connsiteX20" fmla="*/ 186521 w 270691"/>
              <a:gd name="connsiteY20" fmla="*/ 15895 h 602893"/>
              <a:gd name="connsiteX21" fmla="*/ 113496 w 270691"/>
              <a:gd name="connsiteY21" fmla="*/ 20 h 602893"/>
              <a:gd name="connsiteX22" fmla="*/ 53171 w 270691"/>
              <a:gd name="connsiteY22" fmla="*/ 19070 h 60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0691" h="602893">
                <a:moveTo>
                  <a:pt x="53171" y="19070"/>
                </a:moveTo>
                <a:cubicBezTo>
                  <a:pt x="34650" y="28595"/>
                  <a:pt x="9779" y="38649"/>
                  <a:pt x="2371" y="57170"/>
                </a:cubicBezTo>
                <a:cubicBezTo>
                  <a:pt x="-5037" y="75691"/>
                  <a:pt x="7134" y="103208"/>
                  <a:pt x="8721" y="130195"/>
                </a:cubicBezTo>
                <a:cubicBezTo>
                  <a:pt x="10308" y="157182"/>
                  <a:pt x="3959" y="194224"/>
                  <a:pt x="11896" y="219095"/>
                </a:cubicBezTo>
                <a:cubicBezTo>
                  <a:pt x="19833" y="243966"/>
                  <a:pt x="50525" y="255078"/>
                  <a:pt x="56346" y="279420"/>
                </a:cubicBezTo>
                <a:cubicBezTo>
                  <a:pt x="62167" y="303762"/>
                  <a:pt x="52113" y="336041"/>
                  <a:pt x="46821" y="365145"/>
                </a:cubicBezTo>
                <a:cubicBezTo>
                  <a:pt x="41529" y="394249"/>
                  <a:pt x="29888" y="423883"/>
                  <a:pt x="24596" y="454045"/>
                </a:cubicBezTo>
                <a:cubicBezTo>
                  <a:pt x="19304" y="484207"/>
                  <a:pt x="-275" y="522308"/>
                  <a:pt x="15071" y="546120"/>
                </a:cubicBezTo>
                <a:cubicBezTo>
                  <a:pt x="30417" y="569932"/>
                  <a:pt x="82275" y="588983"/>
                  <a:pt x="116671" y="596920"/>
                </a:cubicBezTo>
                <a:cubicBezTo>
                  <a:pt x="151067" y="604857"/>
                  <a:pt x="196575" y="605916"/>
                  <a:pt x="221446" y="593745"/>
                </a:cubicBezTo>
                <a:cubicBezTo>
                  <a:pt x="246317" y="581574"/>
                  <a:pt x="258488" y="553528"/>
                  <a:pt x="265896" y="523895"/>
                </a:cubicBezTo>
                <a:cubicBezTo>
                  <a:pt x="273304" y="494262"/>
                  <a:pt x="271188" y="444520"/>
                  <a:pt x="265896" y="415945"/>
                </a:cubicBezTo>
                <a:cubicBezTo>
                  <a:pt x="260604" y="387370"/>
                  <a:pt x="251608" y="369378"/>
                  <a:pt x="234146" y="352445"/>
                </a:cubicBezTo>
                <a:cubicBezTo>
                  <a:pt x="216684" y="335512"/>
                  <a:pt x="168529" y="329162"/>
                  <a:pt x="161121" y="314345"/>
                </a:cubicBezTo>
                <a:cubicBezTo>
                  <a:pt x="153713" y="299528"/>
                  <a:pt x="179642" y="276245"/>
                  <a:pt x="189696" y="263545"/>
                </a:cubicBezTo>
                <a:cubicBezTo>
                  <a:pt x="199750" y="250845"/>
                  <a:pt x="212979" y="248199"/>
                  <a:pt x="221446" y="238145"/>
                </a:cubicBezTo>
                <a:cubicBezTo>
                  <a:pt x="229913" y="228091"/>
                  <a:pt x="236792" y="214862"/>
                  <a:pt x="240496" y="203220"/>
                </a:cubicBezTo>
                <a:cubicBezTo>
                  <a:pt x="244200" y="191578"/>
                  <a:pt x="243142" y="184699"/>
                  <a:pt x="243671" y="168295"/>
                </a:cubicBezTo>
                <a:cubicBezTo>
                  <a:pt x="244200" y="151891"/>
                  <a:pt x="246317" y="124374"/>
                  <a:pt x="243671" y="104795"/>
                </a:cubicBezTo>
                <a:cubicBezTo>
                  <a:pt x="241025" y="85216"/>
                  <a:pt x="237321" y="65637"/>
                  <a:pt x="227796" y="50820"/>
                </a:cubicBezTo>
                <a:cubicBezTo>
                  <a:pt x="218271" y="36003"/>
                  <a:pt x="205571" y="24362"/>
                  <a:pt x="186521" y="15895"/>
                </a:cubicBezTo>
                <a:cubicBezTo>
                  <a:pt x="167471" y="7428"/>
                  <a:pt x="137838" y="549"/>
                  <a:pt x="113496" y="20"/>
                </a:cubicBezTo>
                <a:cubicBezTo>
                  <a:pt x="89154" y="-509"/>
                  <a:pt x="71692" y="9545"/>
                  <a:pt x="53171" y="19070"/>
                </a:cubicBezTo>
                <a:close/>
              </a:path>
            </a:pathLst>
          </a:custGeom>
          <a:solidFill>
            <a:srgbClr val="FFFF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1408299" y="2861470"/>
            <a:ext cx="2513078" cy="1347788"/>
          </a:xfrm>
          <a:custGeom>
            <a:avLst/>
            <a:gdLst>
              <a:gd name="connsiteX0" fmla="*/ 0 w 2513078"/>
              <a:gd name="connsiteY0" fmla="*/ 1304925 h 1347788"/>
              <a:gd name="connsiteX1" fmla="*/ 152400 w 2513078"/>
              <a:gd name="connsiteY1" fmla="*/ 1128713 h 1347788"/>
              <a:gd name="connsiteX2" fmla="*/ 404813 w 2513078"/>
              <a:gd name="connsiteY2" fmla="*/ 842963 h 1347788"/>
              <a:gd name="connsiteX3" fmla="*/ 685800 w 2513078"/>
              <a:gd name="connsiteY3" fmla="*/ 547688 h 1347788"/>
              <a:gd name="connsiteX4" fmla="*/ 976313 w 2513078"/>
              <a:gd name="connsiteY4" fmla="*/ 428625 h 1347788"/>
              <a:gd name="connsiteX5" fmla="*/ 1466850 w 2513078"/>
              <a:gd name="connsiteY5" fmla="*/ 438150 h 1347788"/>
              <a:gd name="connsiteX6" fmla="*/ 1876425 w 2513078"/>
              <a:gd name="connsiteY6" fmla="*/ 442913 h 1347788"/>
              <a:gd name="connsiteX7" fmla="*/ 2195513 w 2513078"/>
              <a:gd name="connsiteY7" fmla="*/ 376238 h 1347788"/>
              <a:gd name="connsiteX8" fmla="*/ 2376488 w 2513078"/>
              <a:gd name="connsiteY8" fmla="*/ 285750 h 1347788"/>
              <a:gd name="connsiteX9" fmla="*/ 2433638 w 2513078"/>
              <a:gd name="connsiteY9" fmla="*/ 100013 h 1347788"/>
              <a:gd name="connsiteX10" fmla="*/ 2457450 w 2513078"/>
              <a:gd name="connsiteY10" fmla="*/ 0 h 1347788"/>
              <a:gd name="connsiteX11" fmla="*/ 2505075 w 2513078"/>
              <a:gd name="connsiteY11" fmla="*/ 66675 h 1347788"/>
              <a:gd name="connsiteX12" fmla="*/ 2509838 w 2513078"/>
              <a:gd name="connsiteY12" fmla="*/ 171450 h 1347788"/>
              <a:gd name="connsiteX13" fmla="*/ 2471738 w 2513078"/>
              <a:gd name="connsiteY13" fmla="*/ 290513 h 1347788"/>
              <a:gd name="connsiteX14" fmla="*/ 2366963 w 2513078"/>
              <a:gd name="connsiteY14" fmla="*/ 409575 h 1347788"/>
              <a:gd name="connsiteX15" fmla="*/ 2138363 w 2513078"/>
              <a:gd name="connsiteY15" fmla="*/ 476250 h 1347788"/>
              <a:gd name="connsiteX16" fmla="*/ 1762125 w 2513078"/>
              <a:gd name="connsiteY16" fmla="*/ 533400 h 1347788"/>
              <a:gd name="connsiteX17" fmla="*/ 1295400 w 2513078"/>
              <a:gd name="connsiteY17" fmla="*/ 514350 h 1347788"/>
              <a:gd name="connsiteX18" fmla="*/ 914400 w 2513078"/>
              <a:gd name="connsiteY18" fmla="*/ 519113 h 1347788"/>
              <a:gd name="connsiteX19" fmla="*/ 709613 w 2513078"/>
              <a:gd name="connsiteY19" fmla="*/ 638175 h 1347788"/>
              <a:gd name="connsiteX20" fmla="*/ 461963 w 2513078"/>
              <a:gd name="connsiteY20" fmla="*/ 909638 h 1347788"/>
              <a:gd name="connsiteX21" fmla="*/ 90488 w 2513078"/>
              <a:gd name="connsiteY21" fmla="*/ 1347788 h 1347788"/>
              <a:gd name="connsiteX22" fmla="*/ 0 w 2513078"/>
              <a:gd name="connsiteY22" fmla="*/ 1304925 h 134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13078" h="1347788">
                <a:moveTo>
                  <a:pt x="0" y="1304925"/>
                </a:moveTo>
                <a:lnTo>
                  <a:pt x="152400" y="1128713"/>
                </a:lnTo>
                <a:cubicBezTo>
                  <a:pt x="219869" y="1051720"/>
                  <a:pt x="315913" y="939800"/>
                  <a:pt x="404813" y="842963"/>
                </a:cubicBezTo>
                <a:cubicBezTo>
                  <a:pt x="493713" y="746126"/>
                  <a:pt x="590550" y="616744"/>
                  <a:pt x="685800" y="547688"/>
                </a:cubicBezTo>
                <a:cubicBezTo>
                  <a:pt x="781050" y="478632"/>
                  <a:pt x="846138" y="446881"/>
                  <a:pt x="976313" y="428625"/>
                </a:cubicBezTo>
                <a:cubicBezTo>
                  <a:pt x="1106488" y="410369"/>
                  <a:pt x="1466850" y="438150"/>
                  <a:pt x="1466850" y="438150"/>
                </a:cubicBezTo>
                <a:cubicBezTo>
                  <a:pt x="1616869" y="440531"/>
                  <a:pt x="1754981" y="453232"/>
                  <a:pt x="1876425" y="442913"/>
                </a:cubicBezTo>
                <a:cubicBezTo>
                  <a:pt x="1997869" y="432594"/>
                  <a:pt x="2112169" y="402432"/>
                  <a:pt x="2195513" y="376238"/>
                </a:cubicBezTo>
                <a:cubicBezTo>
                  <a:pt x="2278857" y="350044"/>
                  <a:pt x="2336801" y="331787"/>
                  <a:pt x="2376488" y="285750"/>
                </a:cubicBezTo>
                <a:cubicBezTo>
                  <a:pt x="2416175" y="239713"/>
                  <a:pt x="2420144" y="147638"/>
                  <a:pt x="2433638" y="100013"/>
                </a:cubicBezTo>
                <a:cubicBezTo>
                  <a:pt x="2447132" y="52388"/>
                  <a:pt x="2451894" y="15875"/>
                  <a:pt x="2457450" y="0"/>
                </a:cubicBezTo>
                <a:cubicBezTo>
                  <a:pt x="2473325" y="22225"/>
                  <a:pt x="2496344" y="38100"/>
                  <a:pt x="2505075" y="66675"/>
                </a:cubicBezTo>
                <a:cubicBezTo>
                  <a:pt x="2513806" y="95250"/>
                  <a:pt x="2515394" y="134144"/>
                  <a:pt x="2509838" y="171450"/>
                </a:cubicBezTo>
                <a:cubicBezTo>
                  <a:pt x="2504282" y="208756"/>
                  <a:pt x="2495551" y="250825"/>
                  <a:pt x="2471738" y="290513"/>
                </a:cubicBezTo>
                <a:cubicBezTo>
                  <a:pt x="2447926" y="330200"/>
                  <a:pt x="2422525" y="378619"/>
                  <a:pt x="2366963" y="409575"/>
                </a:cubicBezTo>
                <a:cubicBezTo>
                  <a:pt x="2311401" y="440531"/>
                  <a:pt x="2239169" y="455613"/>
                  <a:pt x="2138363" y="476250"/>
                </a:cubicBezTo>
                <a:cubicBezTo>
                  <a:pt x="2037557" y="496887"/>
                  <a:pt x="1902619" y="527050"/>
                  <a:pt x="1762125" y="533400"/>
                </a:cubicBezTo>
                <a:lnTo>
                  <a:pt x="1295400" y="514350"/>
                </a:lnTo>
                <a:cubicBezTo>
                  <a:pt x="1154113" y="511969"/>
                  <a:pt x="1012031" y="498476"/>
                  <a:pt x="914400" y="519113"/>
                </a:cubicBezTo>
                <a:cubicBezTo>
                  <a:pt x="816769" y="539750"/>
                  <a:pt x="785019" y="573087"/>
                  <a:pt x="709613" y="638175"/>
                </a:cubicBezTo>
                <a:cubicBezTo>
                  <a:pt x="634207" y="703263"/>
                  <a:pt x="565150" y="791369"/>
                  <a:pt x="461963" y="909638"/>
                </a:cubicBezTo>
                <a:cubicBezTo>
                  <a:pt x="358776" y="1027907"/>
                  <a:pt x="166688" y="1277144"/>
                  <a:pt x="90488" y="1347788"/>
                </a:cubicBezTo>
                <a:lnTo>
                  <a:pt x="0" y="1304925"/>
                </a:lnTo>
                <a:close/>
              </a:path>
            </a:pathLst>
          </a:custGeom>
          <a:solidFill>
            <a:srgbClr val="FFC000"/>
          </a:solidFill>
          <a:ln w="9525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3652263" y="3256014"/>
            <a:ext cx="283336" cy="283336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8" name="Group 117"/>
          <p:cNvGrpSpPr/>
          <p:nvPr/>
        </p:nvGrpSpPr>
        <p:grpSpPr>
          <a:xfrm>
            <a:off x="3327839" y="2531735"/>
            <a:ext cx="1017910" cy="1280886"/>
            <a:chOff x="3624515" y="2531735"/>
            <a:chExt cx="1017910" cy="128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4316665" y="3568372"/>
              <a:ext cx="163835" cy="198211"/>
              <a:chOff x="4316665" y="2840502"/>
              <a:chExt cx="163835" cy="198211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478590" y="3184991"/>
              <a:ext cx="163835" cy="198211"/>
              <a:chOff x="4316665" y="2840502"/>
              <a:chExt cx="163835" cy="19821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450015" y="2870666"/>
              <a:ext cx="163835" cy="198211"/>
              <a:chOff x="4316665" y="2840502"/>
              <a:chExt cx="163835" cy="19821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07065" y="2553960"/>
              <a:ext cx="163835" cy="198211"/>
              <a:chOff x="4316665" y="2840502"/>
              <a:chExt cx="163835" cy="198211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624515" y="2776210"/>
              <a:ext cx="163835" cy="198211"/>
              <a:chOff x="4316665" y="2840502"/>
              <a:chExt cx="163835" cy="198211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10240" y="3427085"/>
              <a:ext cx="163835" cy="198211"/>
              <a:chOff x="4316665" y="2840502"/>
              <a:chExt cx="163835" cy="198211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818190" y="3614410"/>
              <a:ext cx="163835" cy="198211"/>
              <a:chOff x="4316665" y="2840502"/>
              <a:chExt cx="163835" cy="198211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373815" y="2531735"/>
              <a:ext cx="163835" cy="198211"/>
              <a:chOff x="4316665" y="2840502"/>
              <a:chExt cx="163835" cy="198211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Oval 47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4240" y="2744460"/>
              <a:ext cx="163835" cy="198211"/>
              <a:chOff x="4316665" y="2840502"/>
              <a:chExt cx="163835" cy="19821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03915" y="2954010"/>
              <a:ext cx="163835" cy="198211"/>
              <a:chOff x="4316665" y="2840502"/>
              <a:chExt cx="163835" cy="198211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008690" y="3296910"/>
              <a:ext cx="163835" cy="198211"/>
              <a:chOff x="4316665" y="2840502"/>
              <a:chExt cx="163835" cy="198211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180392" y="3048353"/>
              <a:ext cx="163835" cy="198211"/>
              <a:chOff x="4316665" y="2840502"/>
              <a:chExt cx="163835" cy="198211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4316665" y="2840502"/>
                <a:ext cx="163835" cy="198211"/>
              </a:xfrm>
              <a:custGeom>
                <a:avLst/>
                <a:gdLst>
                  <a:gd name="connsiteX0" fmla="*/ 21973 w 163835"/>
                  <a:gd name="connsiteY0" fmla="*/ 26523 h 198211"/>
                  <a:gd name="connsiteX1" fmla="*/ 86266 w 163835"/>
                  <a:gd name="connsiteY1" fmla="*/ 329 h 198211"/>
                  <a:gd name="connsiteX2" fmla="*/ 155323 w 163835"/>
                  <a:gd name="connsiteY2" fmla="*/ 40811 h 198211"/>
                  <a:gd name="connsiteX3" fmla="*/ 162466 w 163835"/>
                  <a:gd name="connsiteY3" fmla="*/ 109867 h 198211"/>
                  <a:gd name="connsiteX4" fmla="*/ 152941 w 163835"/>
                  <a:gd name="connsiteY4" fmla="*/ 155111 h 198211"/>
                  <a:gd name="connsiteX5" fmla="*/ 88648 w 163835"/>
                  <a:gd name="connsiteY5" fmla="*/ 197973 h 198211"/>
                  <a:gd name="connsiteX6" fmla="*/ 10066 w 163835"/>
                  <a:gd name="connsiteY6" fmla="*/ 169398 h 198211"/>
                  <a:gd name="connsiteX7" fmla="*/ 541 w 163835"/>
                  <a:gd name="connsiteY7" fmla="*/ 107486 h 198211"/>
                  <a:gd name="connsiteX8" fmla="*/ 21973 w 163835"/>
                  <a:gd name="connsiteY8" fmla="*/ 26523 h 19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835" h="198211">
                    <a:moveTo>
                      <a:pt x="21973" y="26523"/>
                    </a:moveTo>
                    <a:cubicBezTo>
                      <a:pt x="36261" y="8663"/>
                      <a:pt x="64041" y="-2052"/>
                      <a:pt x="86266" y="329"/>
                    </a:cubicBezTo>
                    <a:cubicBezTo>
                      <a:pt x="108491" y="2710"/>
                      <a:pt x="142623" y="22555"/>
                      <a:pt x="155323" y="40811"/>
                    </a:cubicBezTo>
                    <a:cubicBezTo>
                      <a:pt x="168023" y="59067"/>
                      <a:pt x="162863" y="90817"/>
                      <a:pt x="162466" y="109867"/>
                    </a:cubicBezTo>
                    <a:cubicBezTo>
                      <a:pt x="162069" y="128917"/>
                      <a:pt x="165244" y="140427"/>
                      <a:pt x="152941" y="155111"/>
                    </a:cubicBezTo>
                    <a:cubicBezTo>
                      <a:pt x="140638" y="169795"/>
                      <a:pt x="112461" y="195592"/>
                      <a:pt x="88648" y="197973"/>
                    </a:cubicBezTo>
                    <a:cubicBezTo>
                      <a:pt x="64835" y="200354"/>
                      <a:pt x="24750" y="184479"/>
                      <a:pt x="10066" y="169398"/>
                    </a:cubicBezTo>
                    <a:cubicBezTo>
                      <a:pt x="-4618" y="154317"/>
                      <a:pt x="1335" y="123758"/>
                      <a:pt x="541" y="107486"/>
                    </a:cubicBezTo>
                    <a:cubicBezTo>
                      <a:pt x="-253" y="91214"/>
                      <a:pt x="7685" y="44383"/>
                      <a:pt x="21973" y="26523"/>
                    </a:cubicBezTo>
                    <a:close/>
                  </a:path>
                </a:pathLst>
              </a:custGeom>
              <a:solidFill>
                <a:srgbClr val="FFC000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Oval 68"/>
              <p:cNvSpPr/>
              <p:nvPr/>
            </p:nvSpPr>
            <p:spPr>
              <a:xfrm flipH="1">
                <a:off x="4369529" y="2911985"/>
                <a:ext cx="45720" cy="4572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6" name="Freeform 125"/>
          <p:cNvSpPr/>
          <p:nvPr/>
        </p:nvSpPr>
        <p:spPr>
          <a:xfrm>
            <a:off x="3533672" y="2481264"/>
            <a:ext cx="568232" cy="1379040"/>
          </a:xfrm>
          <a:custGeom>
            <a:avLst/>
            <a:gdLst>
              <a:gd name="connsiteX0" fmla="*/ 301235 w 568232"/>
              <a:gd name="connsiteY0" fmla="*/ 2759 h 1341021"/>
              <a:gd name="connsiteX1" fmla="*/ 201223 w 568232"/>
              <a:gd name="connsiteY1" fmla="*/ 169446 h 1341021"/>
              <a:gd name="connsiteX2" fmla="*/ 94067 w 568232"/>
              <a:gd name="connsiteY2" fmla="*/ 331371 h 1341021"/>
              <a:gd name="connsiteX3" fmla="*/ 25010 w 568232"/>
              <a:gd name="connsiteY3" fmla="*/ 502821 h 1341021"/>
              <a:gd name="connsiteX4" fmla="*/ 5960 w 568232"/>
              <a:gd name="connsiteY4" fmla="*/ 771902 h 1341021"/>
              <a:gd name="connsiteX5" fmla="*/ 122642 w 568232"/>
              <a:gd name="connsiteY5" fmla="*/ 1026696 h 1341021"/>
              <a:gd name="connsiteX6" fmla="*/ 248848 w 568232"/>
              <a:gd name="connsiteY6" fmla="*/ 1183859 h 1341021"/>
              <a:gd name="connsiteX7" fmla="*/ 308379 w 568232"/>
              <a:gd name="connsiteY7" fmla="*/ 1341021 h 1341021"/>
              <a:gd name="connsiteX8" fmla="*/ 320285 w 568232"/>
              <a:gd name="connsiteY8" fmla="*/ 1229102 h 1341021"/>
              <a:gd name="connsiteX9" fmla="*/ 348860 w 568232"/>
              <a:gd name="connsiteY9" fmla="*/ 1160046 h 1341021"/>
              <a:gd name="connsiteX10" fmla="*/ 413154 w 568232"/>
              <a:gd name="connsiteY10" fmla="*/ 1079084 h 1341021"/>
              <a:gd name="connsiteX11" fmla="*/ 496498 w 568232"/>
              <a:gd name="connsiteY11" fmla="*/ 952877 h 1341021"/>
              <a:gd name="connsiteX12" fmla="*/ 560792 w 568232"/>
              <a:gd name="connsiteY12" fmla="*/ 767140 h 1341021"/>
              <a:gd name="connsiteX13" fmla="*/ 565554 w 568232"/>
              <a:gd name="connsiteY13" fmla="*/ 579021 h 1341021"/>
              <a:gd name="connsiteX14" fmla="*/ 548885 w 568232"/>
              <a:gd name="connsiteY14" fmla="*/ 371852 h 1341021"/>
              <a:gd name="connsiteX15" fmla="*/ 510785 w 568232"/>
              <a:gd name="connsiteY15" fmla="*/ 267077 h 1341021"/>
              <a:gd name="connsiteX16" fmla="*/ 401248 w 568232"/>
              <a:gd name="connsiteY16" fmla="*/ 155159 h 1341021"/>
              <a:gd name="connsiteX17" fmla="*/ 356004 w 568232"/>
              <a:gd name="connsiteY17" fmla="*/ 71815 h 1341021"/>
              <a:gd name="connsiteX18" fmla="*/ 301235 w 568232"/>
              <a:gd name="connsiteY18" fmla="*/ 2759 h 134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232" h="1341021">
                <a:moveTo>
                  <a:pt x="301235" y="2759"/>
                </a:moveTo>
                <a:cubicBezTo>
                  <a:pt x="275438" y="19031"/>
                  <a:pt x="235751" y="114677"/>
                  <a:pt x="201223" y="169446"/>
                </a:cubicBezTo>
                <a:cubicBezTo>
                  <a:pt x="166695" y="224215"/>
                  <a:pt x="123436" y="275809"/>
                  <a:pt x="94067" y="331371"/>
                </a:cubicBezTo>
                <a:cubicBezTo>
                  <a:pt x="64698" y="386934"/>
                  <a:pt x="39694" y="429399"/>
                  <a:pt x="25010" y="502821"/>
                </a:cubicBezTo>
                <a:cubicBezTo>
                  <a:pt x="10325" y="576243"/>
                  <a:pt x="-10312" y="684590"/>
                  <a:pt x="5960" y="771902"/>
                </a:cubicBezTo>
                <a:cubicBezTo>
                  <a:pt x="22232" y="859214"/>
                  <a:pt x="82161" y="958037"/>
                  <a:pt x="122642" y="1026696"/>
                </a:cubicBezTo>
                <a:cubicBezTo>
                  <a:pt x="163123" y="1095355"/>
                  <a:pt x="217892" y="1131472"/>
                  <a:pt x="248848" y="1183859"/>
                </a:cubicBezTo>
                <a:cubicBezTo>
                  <a:pt x="279804" y="1236247"/>
                  <a:pt x="293695" y="1335465"/>
                  <a:pt x="308379" y="1341021"/>
                </a:cubicBezTo>
                <a:cubicBezTo>
                  <a:pt x="312348" y="1303715"/>
                  <a:pt x="313538" y="1259264"/>
                  <a:pt x="320285" y="1229102"/>
                </a:cubicBezTo>
                <a:cubicBezTo>
                  <a:pt x="327032" y="1198940"/>
                  <a:pt x="333382" y="1185049"/>
                  <a:pt x="348860" y="1160046"/>
                </a:cubicBezTo>
                <a:cubicBezTo>
                  <a:pt x="364338" y="1135043"/>
                  <a:pt x="388548" y="1113612"/>
                  <a:pt x="413154" y="1079084"/>
                </a:cubicBezTo>
                <a:cubicBezTo>
                  <a:pt x="437760" y="1044556"/>
                  <a:pt x="471892" y="1004868"/>
                  <a:pt x="496498" y="952877"/>
                </a:cubicBezTo>
                <a:cubicBezTo>
                  <a:pt x="521104" y="900886"/>
                  <a:pt x="549283" y="829449"/>
                  <a:pt x="560792" y="767140"/>
                </a:cubicBezTo>
                <a:cubicBezTo>
                  <a:pt x="572301" y="704831"/>
                  <a:pt x="567538" y="644902"/>
                  <a:pt x="565554" y="579021"/>
                </a:cubicBezTo>
                <a:cubicBezTo>
                  <a:pt x="563570" y="513140"/>
                  <a:pt x="558013" y="423843"/>
                  <a:pt x="548885" y="371852"/>
                </a:cubicBezTo>
                <a:cubicBezTo>
                  <a:pt x="539757" y="319861"/>
                  <a:pt x="535391" y="303193"/>
                  <a:pt x="510785" y="267077"/>
                </a:cubicBezTo>
                <a:cubicBezTo>
                  <a:pt x="486179" y="230961"/>
                  <a:pt x="427045" y="187703"/>
                  <a:pt x="401248" y="155159"/>
                </a:cubicBezTo>
                <a:cubicBezTo>
                  <a:pt x="375451" y="122615"/>
                  <a:pt x="371879" y="97215"/>
                  <a:pt x="356004" y="71815"/>
                </a:cubicBezTo>
                <a:cubicBezTo>
                  <a:pt x="340129" y="46415"/>
                  <a:pt x="327032" y="-13513"/>
                  <a:pt x="301235" y="2759"/>
                </a:cubicBezTo>
                <a:close/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 bwMode="auto">
          <a:xfrm>
            <a:off x="636981" y="285750"/>
            <a:ext cx="41611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When blood flows through the capillaries,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09600" y="1654972"/>
            <a:ext cx="3289487" cy="2878658"/>
            <a:chOff x="906276" y="927102"/>
            <a:chExt cx="3289487" cy="2878658"/>
          </a:xfrm>
        </p:grpSpPr>
        <p:sp>
          <p:nvSpPr>
            <p:cNvPr id="12" name="Freeform 11"/>
            <p:cNvSpPr/>
            <p:nvPr/>
          </p:nvSpPr>
          <p:spPr>
            <a:xfrm>
              <a:off x="1590295" y="927102"/>
              <a:ext cx="2605468" cy="844548"/>
            </a:xfrm>
            <a:custGeom>
              <a:avLst/>
              <a:gdLst>
                <a:gd name="connsiteX0" fmla="*/ 9905 w 2605468"/>
                <a:gd name="connsiteY0" fmla="*/ 739773 h 844548"/>
                <a:gd name="connsiteX1" fmla="*/ 5143 w 2605468"/>
                <a:gd name="connsiteY1" fmla="*/ 634998 h 844548"/>
                <a:gd name="connsiteX2" fmla="*/ 9905 w 2605468"/>
                <a:gd name="connsiteY2" fmla="*/ 534986 h 844548"/>
                <a:gd name="connsiteX3" fmla="*/ 119443 w 2605468"/>
                <a:gd name="connsiteY3" fmla="*/ 330198 h 844548"/>
                <a:gd name="connsiteX4" fmla="*/ 395668 w 2605468"/>
                <a:gd name="connsiteY4" fmla="*/ 168273 h 844548"/>
                <a:gd name="connsiteX5" fmla="*/ 833818 w 2605468"/>
                <a:gd name="connsiteY5" fmla="*/ 44448 h 844548"/>
                <a:gd name="connsiteX6" fmla="*/ 1429130 w 2605468"/>
                <a:gd name="connsiteY6" fmla="*/ 1586 h 844548"/>
                <a:gd name="connsiteX7" fmla="*/ 1948243 w 2605468"/>
                <a:gd name="connsiteY7" fmla="*/ 92073 h 844548"/>
                <a:gd name="connsiteX8" fmla="*/ 2367343 w 2605468"/>
                <a:gd name="connsiteY8" fmla="*/ 306386 h 844548"/>
                <a:gd name="connsiteX9" fmla="*/ 2534030 w 2605468"/>
                <a:gd name="connsiteY9" fmla="*/ 506411 h 844548"/>
                <a:gd name="connsiteX10" fmla="*/ 2576893 w 2605468"/>
                <a:gd name="connsiteY10" fmla="*/ 677861 h 844548"/>
                <a:gd name="connsiteX11" fmla="*/ 2605468 w 2605468"/>
                <a:gd name="connsiteY11" fmla="*/ 844548 h 844548"/>
                <a:gd name="connsiteX12" fmla="*/ 2481643 w 2605468"/>
                <a:gd name="connsiteY12" fmla="*/ 844548 h 844548"/>
                <a:gd name="connsiteX13" fmla="*/ 2467355 w 2605468"/>
                <a:gd name="connsiteY13" fmla="*/ 744536 h 844548"/>
                <a:gd name="connsiteX14" fmla="*/ 2438780 w 2605468"/>
                <a:gd name="connsiteY14" fmla="*/ 596898 h 844548"/>
                <a:gd name="connsiteX15" fmla="*/ 2305430 w 2605468"/>
                <a:gd name="connsiteY15" fmla="*/ 415923 h 844548"/>
                <a:gd name="connsiteX16" fmla="*/ 1872043 w 2605468"/>
                <a:gd name="connsiteY16" fmla="*/ 192086 h 844548"/>
                <a:gd name="connsiteX17" fmla="*/ 1357693 w 2605468"/>
                <a:gd name="connsiteY17" fmla="*/ 115886 h 844548"/>
                <a:gd name="connsiteX18" fmla="*/ 990980 w 2605468"/>
                <a:gd name="connsiteY18" fmla="*/ 139698 h 844548"/>
                <a:gd name="connsiteX19" fmla="*/ 643318 w 2605468"/>
                <a:gd name="connsiteY19" fmla="*/ 211136 h 844548"/>
                <a:gd name="connsiteX20" fmla="*/ 324230 w 2605468"/>
                <a:gd name="connsiteY20" fmla="*/ 334961 h 844548"/>
                <a:gd name="connsiteX21" fmla="*/ 200405 w 2605468"/>
                <a:gd name="connsiteY21" fmla="*/ 406398 h 844548"/>
                <a:gd name="connsiteX22" fmla="*/ 133730 w 2605468"/>
                <a:gd name="connsiteY22" fmla="*/ 506411 h 844548"/>
                <a:gd name="connsiteX23" fmla="*/ 128968 w 2605468"/>
                <a:gd name="connsiteY23" fmla="*/ 611186 h 844548"/>
                <a:gd name="connsiteX24" fmla="*/ 124205 w 2605468"/>
                <a:gd name="connsiteY24" fmla="*/ 715961 h 844548"/>
                <a:gd name="connsiteX25" fmla="*/ 9905 w 2605468"/>
                <a:gd name="connsiteY25" fmla="*/ 739773 h 84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05468" h="844548">
                  <a:moveTo>
                    <a:pt x="9905" y="739773"/>
                  </a:moveTo>
                  <a:cubicBezTo>
                    <a:pt x="7524" y="704451"/>
                    <a:pt x="5143" y="669129"/>
                    <a:pt x="5143" y="634998"/>
                  </a:cubicBezTo>
                  <a:cubicBezTo>
                    <a:pt x="5143" y="600867"/>
                    <a:pt x="-9145" y="585786"/>
                    <a:pt x="9905" y="534986"/>
                  </a:cubicBezTo>
                  <a:cubicBezTo>
                    <a:pt x="28955" y="484186"/>
                    <a:pt x="55149" y="391317"/>
                    <a:pt x="119443" y="330198"/>
                  </a:cubicBezTo>
                  <a:cubicBezTo>
                    <a:pt x="183737" y="269079"/>
                    <a:pt x="276606" y="215898"/>
                    <a:pt x="395668" y="168273"/>
                  </a:cubicBezTo>
                  <a:cubicBezTo>
                    <a:pt x="514730" y="120648"/>
                    <a:pt x="661574" y="72229"/>
                    <a:pt x="833818" y="44448"/>
                  </a:cubicBezTo>
                  <a:cubicBezTo>
                    <a:pt x="1006062" y="16667"/>
                    <a:pt x="1243393" y="-6351"/>
                    <a:pt x="1429130" y="1586"/>
                  </a:cubicBezTo>
                  <a:cubicBezTo>
                    <a:pt x="1614867" y="9523"/>
                    <a:pt x="1791874" y="41273"/>
                    <a:pt x="1948243" y="92073"/>
                  </a:cubicBezTo>
                  <a:cubicBezTo>
                    <a:pt x="2104612" y="142873"/>
                    <a:pt x="2269712" y="237330"/>
                    <a:pt x="2367343" y="306386"/>
                  </a:cubicBezTo>
                  <a:cubicBezTo>
                    <a:pt x="2464974" y="375442"/>
                    <a:pt x="2499105" y="444498"/>
                    <a:pt x="2534030" y="506411"/>
                  </a:cubicBezTo>
                  <a:cubicBezTo>
                    <a:pt x="2568955" y="568323"/>
                    <a:pt x="2564987" y="621505"/>
                    <a:pt x="2576893" y="677861"/>
                  </a:cubicBezTo>
                  <a:cubicBezTo>
                    <a:pt x="2588799" y="734217"/>
                    <a:pt x="2603881" y="815179"/>
                    <a:pt x="2605468" y="844548"/>
                  </a:cubicBezTo>
                  <a:lnTo>
                    <a:pt x="2481643" y="844548"/>
                  </a:lnTo>
                  <a:cubicBezTo>
                    <a:pt x="2476880" y="811211"/>
                    <a:pt x="2474499" y="785811"/>
                    <a:pt x="2467355" y="744536"/>
                  </a:cubicBezTo>
                  <a:cubicBezTo>
                    <a:pt x="2460211" y="703261"/>
                    <a:pt x="2465767" y="651667"/>
                    <a:pt x="2438780" y="596898"/>
                  </a:cubicBezTo>
                  <a:cubicBezTo>
                    <a:pt x="2411793" y="542129"/>
                    <a:pt x="2399886" y="483392"/>
                    <a:pt x="2305430" y="415923"/>
                  </a:cubicBezTo>
                  <a:cubicBezTo>
                    <a:pt x="2210974" y="348454"/>
                    <a:pt x="2029999" y="242092"/>
                    <a:pt x="1872043" y="192086"/>
                  </a:cubicBezTo>
                  <a:cubicBezTo>
                    <a:pt x="1714087" y="142080"/>
                    <a:pt x="1504537" y="124617"/>
                    <a:pt x="1357693" y="115886"/>
                  </a:cubicBezTo>
                  <a:cubicBezTo>
                    <a:pt x="1210849" y="107155"/>
                    <a:pt x="1110043" y="123823"/>
                    <a:pt x="990980" y="139698"/>
                  </a:cubicBezTo>
                  <a:cubicBezTo>
                    <a:pt x="871918" y="155573"/>
                    <a:pt x="754443" y="178592"/>
                    <a:pt x="643318" y="211136"/>
                  </a:cubicBezTo>
                  <a:cubicBezTo>
                    <a:pt x="532193" y="243680"/>
                    <a:pt x="398049" y="302417"/>
                    <a:pt x="324230" y="334961"/>
                  </a:cubicBezTo>
                  <a:cubicBezTo>
                    <a:pt x="250411" y="367505"/>
                    <a:pt x="232155" y="377823"/>
                    <a:pt x="200405" y="406398"/>
                  </a:cubicBezTo>
                  <a:cubicBezTo>
                    <a:pt x="168655" y="434973"/>
                    <a:pt x="145636" y="472280"/>
                    <a:pt x="133730" y="506411"/>
                  </a:cubicBezTo>
                  <a:cubicBezTo>
                    <a:pt x="121824" y="540542"/>
                    <a:pt x="128968" y="611186"/>
                    <a:pt x="128968" y="611186"/>
                  </a:cubicBezTo>
                  <a:cubicBezTo>
                    <a:pt x="127380" y="646111"/>
                    <a:pt x="137699" y="689767"/>
                    <a:pt x="124205" y="715961"/>
                  </a:cubicBezTo>
                  <a:lnTo>
                    <a:pt x="9905" y="7397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06276" y="1482777"/>
              <a:ext cx="3282876" cy="2322983"/>
            </a:xfrm>
            <a:custGeom>
              <a:avLst/>
              <a:gdLst>
                <a:gd name="connsiteX0" fmla="*/ 646299 w 3288591"/>
                <a:gd name="connsiteY0" fmla="*/ 188861 h 2322983"/>
                <a:gd name="connsiteX1" fmla="*/ 579624 w 3288591"/>
                <a:gd name="connsiteY1" fmla="*/ 122186 h 2322983"/>
                <a:gd name="connsiteX2" fmla="*/ 441512 w 3288591"/>
                <a:gd name="connsiteY2" fmla="*/ 26936 h 2322983"/>
                <a:gd name="connsiteX3" fmla="*/ 317687 w 3288591"/>
                <a:gd name="connsiteY3" fmla="*/ 3123 h 2322983"/>
                <a:gd name="connsiteX4" fmla="*/ 179574 w 3288591"/>
                <a:gd name="connsiteY4" fmla="*/ 84086 h 2322983"/>
                <a:gd name="connsiteX5" fmla="*/ 84324 w 3288591"/>
                <a:gd name="connsiteY5" fmla="*/ 217436 h 2322983"/>
                <a:gd name="connsiteX6" fmla="*/ 8124 w 3288591"/>
                <a:gd name="connsiteY6" fmla="*/ 507948 h 2322983"/>
                <a:gd name="connsiteX7" fmla="*/ 41462 w 3288591"/>
                <a:gd name="connsiteY7" fmla="*/ 969911 h 2322983"/>
                <a:gd name="connsiteX8" fmla="*/ 355787 w 3288591"/>
                <a:gd name="connsiteY8" fmla="*/ 1646186 h 2322983"/>
                <a:gd name="connsiteX9" fmla="*/ 684399 w 3288591"/>
                <a:gd name="connsiteY9" fmla="*/ 2022423 h 2322983"/>
                <a:gd name="connsiteX10" fmla="*/ 1289237 w 3288591"/>
                <a:gd name="connsiteY10" fmla="*/ 2270073 h 2322983"/>
                <a:gd name="connsiteX11" fmla="*/ 2198874 w 3288591"/>
                <a:gd name="connsiteY11" fmla="*/ 2312936 h 2322983"/>
                <a:gd name="connsiteX12" fmla="*/ 2832287 w 3288591"/>
                <a:gd name="connsiteY12" fmla="*/ 2131961 h 2322983"/>
                <a:gd name="connsiteX13" fmla="*/ 3222812 w 3288591"/>
                <a:gd name="connsiteY13" fmla="*/ 1841448 h 2322983"/>
                <a:gd name="connsiteX14" fmla="*/ 3284724 w 3288591"/>
                <a:gd name="connsiteY14" fmla="*/ 1589036 h 2322983"/>
                <a:gd name="connsiteX15" fmla="*/ 3175187 w 3288591"/>
                <a:gd name="connsiteY15" fmla="*/ 1603323 h 2322983"/>
                <a:gd name="connsiteX16" fmla="*/ 3165662 w 3288591"/>
                <a:gd name="connsiteY16" fmla="*/ 1674761 h 2322983"/>
                <a:gd name="connsiteX17" fmla="*/ 3070412 w 3288591"/>
                <a:gd name="connsiteY17" fmla="*/ 1836686 h 2322983"/>
                <a:gd name="connsiteX18" fmla="*/ 2832287 w 3288591"/>
                <a:gd name="connsiteY18" fmla="*/ 1998611 h 2322983"/>
                <a:gd name="connsiteX19" fmla="*/ 2465574 w 3288591"/>
                <a:gd name="connsiteY19" fmla="*/ 2131961 h 2322983"/>
                <a:gd name="connsiteX20" fmla="*/ 2075049 w 3288591"/>
                <a:gd name="connsiteY20" fmla="*/ 2198636 h 2322983"/>
                <a:gd name="connsiteX21" fmla="*/ 1651187 w 3288591"/>
                <a:gd name="connsiteY21" fmla="*/ 2198636 h 2322983"/>
                <a:gd name="connsiteX22" fmla="*/ 1136837 w 3288591"/>
                <a:gd name="connsiteY22" fmla="*/ 2103386 h 2322983"/>
                <a:gd name="connsiteX23" fmla="*/ 708212 w 3288591"/>
                <a:gd name="connsiteY23" fmla="*/ 1898598 h 2322983"/>
                <a:gd name="connsiteX24" fmla="*/ 527237 w 3288591"/>
                <a:gd name="connsiteY24" fmla="*/ 1717623 h 2322983"/>
                <a:gd name="connsiteX25" fmla="*/ 303399 w 3288591"/>
                <a:gd name="connsiteY25" fmla="*/ 1317573 h 2322983"/>
                <a:gd name="connsiteX26" fmla="*/ 146237 w 3288591"/>
                <a:gd name="connsiteY26" fmla="*/ 898473 h 2322983"/>
                <a:gd name="connsiteX27" fmla="*/ 122424 w 3288591"/>
                <a:gd name="connsiteY27" fmla="*/ 522236 h 2322983"/>
                <a:gd name="connsiteX28" fmla="*/ 193862 w 3288591"/>
                <a:gd name="connsiteY28" fmla="*/ 250773 h 2322983"/>
                <a:gd name="connsiteX29" fmla="*/ 327212 w 3288591"/>
                <a:gd name="connsiteY29" fmla="*/ 122186 h 2322983"/>
                <a:gd name="connsiteX30" fmla="*/ 470087 w 3288591"/>
                <a:gd name="connsiteY30" fmla="*/ 169811 h 2322983"/>
                <a:gd name="connsiteX31" fmla="*/ 517712 w 3288591"/>
                <a:gd name="connsiteY31" fmla="*/ 217436 h 2322983"/>
                <a:gd name="connsiteX32" fmla="*/ 646299 w 3288591"/>
                <a:gd name="connsiteY32" fmla="*/ 188861 h 2322983"/>
                <a:gd name="connsiteX0" fmla="*/ 646299 w 3282876"/>
                <a:gd name="connsiteY0" fmla="*/ 188861 h 2322983"/>
                <a:gd name="connsiteX1" fmla="*/ 579624 w 3282876"/>
                <a:gd name="connsiteY1" fmla="*/ 122186 h 2322983"/>
                <a:gd name="connsiteX2" fmla="*/ 441512 w 3282876"/>
                <a:gd name="connsiteY2" fmla="*/ 26936 h 2322983"/>
                <a:gd name="connsiteX3" fmla="*/ 317687 w 3282876"/>
                <a:gd name="connsiteY3" fmla="*/ 3123 h 2322983"/>
                <a:gd name="connsiteX4" fmla="*/ 179574 w 3282876"/>
                <a:gd name="connsiteY4" fmla="*/ 84086 h 2322983"/>
                <a:gd name="connsiteX5" fmla="*/ 84324 w 3282876"/>
                <a:gd name="connsiteY5" fmla="*/ 217436 h 2322983"/>
                <a:gd name="connsiteX6" fmla="*/ 8124 w 3282876"/>
                <a:gd name="connsiteY6" fmla="*/ 507948 h 2322983"/>
                <a:gd name="connsiteX7" fmla="*/ 41462 w 3282876"/>
                <a:gd name="connsiteY7" fmla="*/ 969911 h 2322983"/>
                <a:gd name="connsiteX8" fmla="*/ 355787 w 3282876"/>
                <a:gd name="connsiteY8" fmla="*/ 1646186 h 2322983"/>
                <a:gd name="connsiteX9" fmla="*/ 684399 w 3282876"/>
                <a:gd name="connsiteY9" fmla="*/ 2022423 h 2322983"/>
                <a:gd name="connsiteX10" fmla="*/ 1289237 w 3282876"/>
                <a:gd name="connsiteY10" fmla="*/ 2270073 h 2322983"/>
                <a:gd name="connsiteX11" fmla="*/ 2198874 w 3282876"/>
                <a:gd name="connsiteY11" fmla="*/ 2312936 h 2322983"/>
                <a:gd name="connsiteX12" fmla="*/ 2832287 w 3282876"/>
                <a:gd name="connsiteY12" fmla="*/ 2131961 h 2322983"/>
                <a:gd name="connsiteX13" fmla="*/ 3222812 w 3282876"/>
                <a:gd name="connsiteY13" fmla="*/ 1841448 h 2322983"/>
                <a:gd name="connsiteX14" fmla="*/ 3277580 w 3282876"/>
                <a:gd name="connsiteY14" fmla="*/ 1589036 h 2322983"/>
                <a:gd name="connsiteX15" fmla="*/ 3175187 w 3282876"/>
                <a:gd name="connsiteY15" fmla="*/ 1603323 h 2322983"/>
                <a:gd name="connsiteX16" fmla="*/ 3165662 w 3282876"/>
                <a:gd name="connsiteY16" fmla="*/ 1674761 h 2322983"/>
                <a:gd name="connsiteX17" fmla="*/ 3070412 w 3282876"/>
                <a:gd name="connsiteY17" fmla="*/ 1836686 h 2322983"/>
                <a:gd name="connsiteX18" fmla="*/ 2832287 w 3282876"/>
                <a:gd name="connsiteY18" fmla="*/ 1998611 h 2322983"/>
                <a:gd name="connsiteX19" fmla="*/ 2465574 w 3282876"/>
                <a:gd name="connsiteY19" fmla="*/ 2131961 h 2322983"/>
                <a:gd name="connsiteX20" fmla="*/ 2075049 w 3282876"/>
                <a:gd name="connsiteY20" fmla="*/ 2198636 h 2322983"/>
                <a:gd name="connsiteX21" fmla="*/ 1651187 w 3282876"/>
                <a:gd name="connsiteY21" fmla="*/ 2198636 h 2322983"/>
                <a:gd name="connsiteX22" fmla="*/ 1136837 w 3282876"/>
                <a:gd name="connsiteY22" fmla="*/ 2103386 h 2322983"/>
                <a:gd name="connsiteX23" fmla="*/ 708212 w 3282876"/>
                <a:gd name="connsiteY23" fmla="*/ 1898598 h 2322983"/>
                <a:gd name="connsiteX24" fmla="*/ 527237 w 3282876"/>
                <a:gd name="connsiteY24" fmla="*/ 1717623 h 2322983"/>
                <a:gd name="connsiteX25" fmla="*/ 303399 w 3282876"/>
                <a:gd name="connsiteY25" fmla="*/ 1317573 h 2322983"/>
                <a:gd name="connsiteX26" fmla="*/ 146237 w 3282876"/>
                <a:gd name="connsiteY26" fmla="*/ 898473 h 2322983"/>
                <a:gd name="connsiteX27" fmla="*/ 122424 w 3282876"/>
                <a:gd name="connsiteY27" fmla="*/ 522236 h 2322983"/>
                <a:gd name="connsiteX28" fmla="*/ 193862 w 3282876"/>
                <a:gd name="connsiteY28" fmla="*/ 250773 h 2322983"/>
                <a:gd name="connsiteX29" fmla="*/ 327212 w 3282876"/>
                <a:gd name="connsiteY29" fmla="*/ 122186 h 2322983"/>
                <a:gd name="connsiteX30" fmla="*/ 470087 w 3282876"/>
                <a:gd name="connsiteY30" fmla="*/ 169811 h 2322983"/>
                <a:gd name="connsiteX31" fmla="*/ 517712 w 3282876"/>
                <a:gd name="connsiteY31" fmla="*/ 217436 h 2322983"/>
                <a:gd name="connsiteX32" fmla="*/ 646299 w 3282876"/>
                <a:gd name="connsiteY32" fmla="*/ 188861 h 2322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82876" h="2322983">
                  <a:moveTo>
                    <a:pt x="646299" y="188861"/>
                  </a:moveTo>
                  <a:cubicBezTo>
                    <a:pt x="630027" y="169017"/>
                    <a:pt x="613755" y="149173"/>
                    <a:pt x="579624" y="122186"/>
                  </a:cubicBezTo>
                  <a:cubicBezTo>
                    <a:pt x="545493" y="95199"/>
                    <a:pt x="485168" y="46780"/>
                    <a:pt x="441512" y="26936"/>
                  </a:cubicBezTo>
                  <a:cubicBezTo>
                    <a:pt x="397856" y="7092"/>
                    <a:pt x="361343" y="-6402"/>
                    <a:pt x="317687" y="3123"/>
                  </a:cubicBezTo>
                  <a:cubicBezTo>
                    <a:pt x="274031" y="12648"/>
                    <a:pt x="218468" y="48367"/>
                    <a:pt x="179574" y="84086"/>
                  </a:cubicBezTo>
                  <a:cubicBezTo>
                    <a:pt x="140680" y="119805"/>
                    <a:pt x="112899" y="146792"/>
                    <a:pt x="84324" y="217436"/>
                  </a:cubicBezTo>
                  <a:cubicBezTo>
                    <a:pt x="55749" y="288080"/>
                    <a:pt x="15268" y="382536"/>
                    <a:pt x="8124" y="507948"/>
                  </a:cubicBezTo>
                  <a:cubicBezTo>
                    <a:pt x="980" y="633361"/>
                    <a:pt x="-16482" y="780205"/>
                    <a:pt x="41462" y="969911"/>
                  </a:cubicBezTo>
                  <a:cubicBezTo>
                    <a:pt x="99406" y="1159617"/>
                    <a:pt x="248631" y="1470767"/>
                    <a:pt x="355787" y="1646186"/>
                  </a:cubicBezTo>
                  <a:cubicBezTo>
                    <a:pt x="462943" y="1821605"/>
                    <a:pt x="528824" y="1918442"/>
                    <a:pt x="684399" y="2022423"/>
                  </a:cubicBezTo>
                  <a:cubicBezTo>
                    <a:pt x="839974" y="2126404"/>
                    <a:pt x="1036825" y="2221654"/>
                    <a:pt x="1289237" y="2270073"/>
                  </a:cubicBezTo>
                  <a:cubicBezTo>
                    <a:pt x="1541649" y="2318492"/>
                    <a:pt x="1941699" y="2335955"/>
                    <a:pt x="2198874" y="2312936"/>
                  </a:cubicBezTo>
                  <a:cubicBezTo>
                    <a:pt x="2456049" y="2289917"/>
                    <a:pt x="2661631" y="2210542"/>
                    <a:pt x="2832287" y="2131961"/>
                  </a:cubicBezTo>
                  <a:cubicBezTo>
                    <a:pt x="3002943" y="2053380"/>
                    <a:pt x="3148597" y="1931935"/>
                    <a:pt x="3222812" y="1841448"/>
                  </a:cubicBezTo>
                  <a:cubicBezTo>
                    <a:pt x="3297027" y="1750961"/>
                    <a:pt x="3284327" y="1669998"/>
                    <a:pt x="3277580" y="1589036"/>
                  </a:cubicBezTo>
                  <a:lnTo>
                    <a:pt x="3175187" y="1603323"/>
                  </a:lnTo>
                  <a:cubicBezTo>
                    <a:pt x="3172012" y="1627136"/>
                    <a:pt x="3183124" y="1635867"/>
                    <a:pt x="3165662" y="1674761"/>
                  </a:cubicBezTo>
                  <a:cubicBezTo>
                    <a:pt x="3148200" y="1713655"/>
                    <a:pt x="3125974" y="1782711"/>
                    <a:pt x="3070412" y="1836686"/>
                  </a:cubicBezTo>
                  <a:cubicBezTo>
                    <a:pt x="3014850" y="1890661"/>
                    <a:pt x="2933093" y="1949399"/>
                    <a:pt x="2832287" y="1998611"/>
                  </a:cubicBezTo>
                  <a:cubicBezTo>
                    <a:pt x="2731481" y="2047823"/>
                    <a:pt x="2591780" y="2098623"/>
                    <a:pt x="2465574" y="2131961"/>
                  </a:cubicBezTo>
                  <a:cubicBezTo>
                    <a:pt x="2339368" y="2165299"/>
                    <a:pt x="2210780" y="2187524"/>
                    <a:pt x="2075049" y="2198636"/>
                  </a:cubicBezTo>
                  <a:cubicBezTo>
                    <a:pt x="1939318" y="2209749"/>
                    <a:pt x="1807556" y="2214511"/>
                    <a:pt x="1651187" y="2198636"/>
                  </a:cubicBezTo>
                  <a:cubicBezTo>
                    <a:pt x="1494818" y="2182761"/>
                    <a:pt x="1293999" y="2153392"/>
                    <a:pt x="1136837" y="2103386"/>
                  </a:cubicBezTo>
                  <a:cubicBezTo>
                    <a:pt x="979675" y="2053380"/>
                    <a:pt x="809812" y="1962892"/>
                    <a:pt x="708212" y="1898598"/>
                  </a:cubicBezTo>
                  <a:cubicBezTo>
                    <a:pt x="606612" y="1834304"/>
                    <a:pt x="594706" y="1814460"/>
                    <a:pt x="527237" y="1717623"/>
                  </a:cubicBezTo>
                  <a:cubicBezTo>
                    <a:pt x="459768" y="1620786"/>
                    <a:pt x="366899" y="1454098"/>
                    <a:pt x="303399" y="1317573"/>
                  </a:cubicBezTo>
                  <a:cubicBezTo>
                    <a:pt x="239899" y="1181048"/>
                    <a:pt x="176399" y="1031029"/>
                    <a:pt x="146237" y="898473"/>
                  </a:cubicBezTo>
                  <a:cubicBezTo>
                    <a:pt x="116074" y="765917"/>
                    <a:pt x="114486" y="630186"/>
                    <a:pt x="122424" y="522236"/>
                  </a:cubicBezTo>
                  <a:cubicBezTo>
                    <a:pt x="130361" y="414286"/>
                    <a:pt x="159731" y="317448"/>
                    <a:pt x="193862" y="250773"/>
                  </a:cubicBezTo>
                  <a:cubicBezTo>
                    <a:pt x="227993" y="184098"/>
                    <a:pt x="281175" y="135680"/>
                    <a:pt x="327212" y="122186"/>
                  </a:cubicBezTo>
                  <a:cubicBezTo>
                    <a:pt x="373249" y="108692"/>
                    <a:pt x="438337" y="153936"/>
                    <a:pt x="470087" y="169811"/>
                  </a:cubicBezTo>
                  <a:cubicBezTo>
                    <a:pt x="501837" y="185686"/>
                    <a:pt x="491518" y="212674"/>
                    <a:pt x="517712" y="217436"/>
                  </a:cubicBezTo>
                  <a:lnTo>
                    <a:pt x="646299" y="18886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247253" y="1486277"/>
              <a:ext cx="1105422" cy="1229204"/>
              <a:chOff x="1247253" y="1486277"/>
              <a:chExt cx="1105422" cy="1229204"/>
            </a:xfrm>
          </p:grpSpPr>
          <p:sp>
            <p:nvSpPr>
              <p:cNvPr id="3" name="Freeform 2"/>
              <p:cNvSpPr/>
              <p:nvPr/>
            </p:nvSpPr>
            <p:spPr>
              <a:xfrm>
                <a:off x="1247253" y="1486277"/>
                <a:ext cx="1105422" cy="1229204"/>
              </a:xfrm>
              <a:custGeom>
                <a:avLst/>
                <a:gdLst>
                  <a:gd name="connsiteX0" fmla="*/ 441461 w 1066550"/>
                  <a:gd name="connsiteY0" fmla="*/ 124062 h 1185981"/>
                  <a:gd name="connsiteX1" fmla="*/ 520836 w 1066550"/>
                  <a:gd name="connsiteY1" fmla="*/ 57387 h 1185981"/>
                  <a:gd name="connsiteX2" fmla="*/ 552586 w 1066550"/>
                  <a:gd name="connsiteY2" fmla="*/ 9762 h 1185981"/>
                  <a:gd name="connsiteX3" fmla="*/ 651011 w 1066550"/>
                  <a:gd name="connsiteY3" fmla="*/ 3412 h 1185981"/>
                  <a:gd name="connsiteX4" fmla="*/ 825636 w 1066550"/>
                  <a:gd name="connsiteY4" fmla="*/ 51037 h 1185981"/>
                  <a:gd name="connsiteX5" fmla="*/ 917711 w 1066550"/>
                  <a:gd name="connsiteY5" fmla="*/ 120887 h 1185981"/>
                  <a:gd name="connsiteX6" fmla="*/ 1000261 w 1066550"/>
                  <a:gd name="connsiteY6" fmla="*/ 276462 h 1185981"/>
                  <a:gd name="connsiteX7" fmla="*/ 1057411 w 1066550"/>
                  <a:gd name="connsiteY7" fmla="*/ 511412 h 1185981"/>
                  <a:gd name="connsiteX8" fmla="*/ 1047886 w 1066550"/>
                  <a:gd name="connsiteY8" fmla="*/ 720962 h 1185981"/>
                  <a:gd name="connsiteX9" fmla="*/ 882786 w 1066550"/>
                  <a:gd name="connsiteY9" fmla="*/ 1168637 h 1185981"/>
                  <a:gd name="connsiteX10" fmla="*/ 809761 w 1066550"/>
                  <a:gd name="connsiteY10" fmla="*/ 1181337 h 1185981"/>
                  <a:gd name="connsiteX11" fmla="*/ 543061 w 1066550"/>
                  <a:gd name="connsiteY11" fmla="*/ 1171812 h 1185981"/>
                  <a:gd name="connsiteX12" fmla="*/ 250961 w 1066550"/>
                  <a:gd name="connsiteY12" fmla="*/ 1035287 h 1185981"/>
                  <a:gd name="connsiteX13" fmla="*/ 28711 w 1066550"/>
                  <a:gd name="connsiteY13" fmla="*/ 717787 h 1185981"/>
                  <a:gd name="connsiteX14" fmla="*/ 9661 w 1066550"/>
                  <a:gd name="connsiteY14" fmla="*/ 451087 h 1185981"/>
                  <a:gd name="connsiteX15" fmla="*/ 92211 w 1066550"/>
                  <a:gd name="connsiteY15" fmla="*/ 247887 h 1185981"/>
                  <a:gd name="connsiteX16" fmla="*/ 225561 w 1066550"/>
                  <a:gd name="connsiteY16" fmla="*/ 171687 h 1185981"/>
                  <a:gd name="connsiteX17" fmla="*/ 393836 w 1066550"/>
                  <a:gd name="connsiteY17" fmla="*/ 155812 h 1185981"/>
                  <a:gd name="connsiteX18" fmla="*/ 441461 w 1066550"/>
                  <a:gd name="connsiteY18" fmla="*/ 124062 h 118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66550" h="1185981">
                    <a:moveTo>
                      <a:pt x="441461" y="124062"/>
                    </a:moveTo>
                    <a:cubicBezTo>
                      <a:pt x="462628" y="107658"/>
                      <a:pt x="502315" y="76437"/>
                      <a:pt x="520836" y="57387"/>
                    </a:cubicBezTo>
                    <a:cubicBezTo>
                      <a:pt x="539357" y="38337"/>
                      <a:pt x="530890" y="18758"/>
                      <a:pt x="552586" y="9762"/>
                    </a:cubicBezTo>
                    <a:cubicBezTo>
                      <a:pt x="574282" y="766"/>
                      <a:pt x="605503" y="-3467"/>
                      <a:pt x="651011" y="3412"/>
                    </a:cubicBezTo>
                    <a:cubicBezTo>
                      <a:pt x="696519" y="10291"/>
                      <a:pt x="781186" y="31458"/>
                      <a:pt x="825636" y="51037"/>
                    </a:cubicBezTo>
                    <a:cubicBezTo>
                      <a:pt x="870086" y="70616"/>
                      <a:pt x="888607" y="83316"/>
                      <a:pt x="917711" y="120887"/>
                    </a:cubicBezTo>
                    <a:cubicBezTo>
                      <a:pt x="946815" y="158458"/>
                      <a:pt x="976978" y="211375"/>
                      <a:pt x="1000261" y="276462"/>
                    </a:cubicBezTo>
                    <a:cubicBezTo>
                      <a:pt x="1023544" y="341549"/>
                      <a:pt x="1049473" y="437329"/>
                      <a:pt x="1057411" y="511412"/>
                    </a:cubicBezTo>
                    <a:cubicBezTo>
                      <a:pt x="1065349" y="585495"/>
                      <a:pt x="1076990" y="611425"/>
                      <a:pt x="1047886" y="720962"/>
                    </a:cubicBezTo>
                    <a:cubicBezTo>
                      <a:pt x="1018782" y="830499"/>
                      <a:pt x="925649" y="1092437"/>
                      <a:pt x="882786" y="1168637"/>
                    </a:cubicBezTo>
                    <a:cubicBezTo>
                      <a:pt x="858444" y="1172870"/>
                      <a:pt x="866382" y="1180808"/>
                      <a:pt x="809761" y="1181337"/>
                    </a:cubicBezTo>
                    <a:cubicBezTo>
                      <a:pt x="753140" y="1181866"/>
                      <a:pt x="636194" y="1196154"/>
                      <a:pt x="543061" y="1171812"/>
                    </a:cubicBezTo>
                    <a:cubicBezTo>
                      <a:pt x="449928" y="1147470"/>
                      <a:pt x="336686" y="1110958"/>
                      <a:pt x="250961" y="1035287"/>
                    </a:cubicBezTo>
                    <a:cubicBezTo>
                      <a:pt x="165236" y="959616"/>
                      <a:pt x="68928" y="815154"/>
                      <a:pt x="28711" y="717787"/>
                    </a:cubicBezTo>
                    <a:cubicBezTo>
                      <a:pt x="-11506" y="620420"/>
                      <a:pt x="-922" y="529404"/>
                      <a:pt x="9661" y="451087"/>
                    </a:cubicBezTo>
                    <a:cubicBezTo>
                      <a:pt x="20244" y="372770"/>
                      <a:pt x="56228" y="294454"/>
                      <a:pt x="92211" y="247887"/>
                    </a:cubicBezTo>
                    <a:cubicBezTo>
                      <a:pt x="128194" y="201320"/>
                      <a:pt x="175290" y="187033"/>
                      <a:pt x="225561" y="171687"/>
                    </a:cubicBezTo>
                    <a:cubicBezTo>
                      <a:pt x="275832" y="156341"/>
                      <a:pt x="356794" y="165866"/>
                      <a:pt x="393836" y="155812"/>
                    </a:cubicBezTo>
                    <a:cubicBezTo>
                      <a:pt x="430878" y="145758"/>
                      <a:pt x="420294" y="140466"/>
                      <a:pt x="441461" y="12406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954847" y="1516858"/>
                <a:ext cx="109911" cy="643385"/>
              </a:xfrm>
              <a:custGeom>
                <a:avLst/>
                <a:gdLst>
                  <a:gd name="connsiteX0" fmla="*/ 83503 w 109911"/>
                  <a:gd name="connsiteY0" fmla="*/ 0 h 643385"/>
                  <a:gd name="connsiteX1" fmla="*/ 102553 w 109911"/>
                  <a:gd name="connsiteY1" fmla="*/ 64294 h 643385"/>
                  <a:gd name="connsiteX2" fmla="*/ 109697 w 109911"/>
                  <a:gd name="connsiteY2" fmla="*/ 145257 h 643385"/>
                  <a:gd name="connsiteX3" fmla="*/ 95409 w 109911"/>
                  <a:gd name="connsiteY3" fmla="*/ 204788 h 643385"/>
                  <a:gd name="connsiteX4" fmla="*/ 64453 w 109911"/>
                  <a:gd name="connsiteY4" fmla="*/ 269082 h 643385"/>
                  <a:gd name="connsiteX5" fmla="*/ 23972 w 109911"/>
                  <a:gd name="connsiteY5" fmla="*/ 335757 h 643385"/>
                  <a:gd name="connsiteX6" fmla="*/ 7303 w 109911"/>
                  <a:gd name="connsiteY6" fmla="*/ 404813 h 643385"/>
                  <a:gd name="connsiteX7" fmla="*/ 16828 w 109911"/>
                  <a:gd name="connsiteY7" fmla="*/ 466725 h 643385"/>
                  <a:gd name="connsiteX8" fmla="*/ 12066 w 109911"/>
                  <a:gd name="connsiteY8" fmla="*/ 519113 h 643385"/>
                  <a:gd name="connsiteX9" fmla="*/ 159 w 109911"/>
                  <a:gd name="connsiteY9" fmla="*/ 592932 h 643385"/>
                  <a:gd name="connsiteX10" fmla="*/ 21591 w 109911"/>
                  <a:gd name="connsiteY10" fmla="*/ 638175 h 643385"/>
                  <a:gd name="connsiteX11" fmla="*/ 23972 w 109911"/>
                  <a:gd name="connsiteY11" fmla="*/ 640557 h 643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911" h="643385">
                    <a:moveTo>
                      <a:pt x="83503" y="0"/>
                    </a:moveTo>
                    <a:cubicBezTo>
                      <a:pt x="90845" y="20042"/>
                      <a:pt x="98187" y="40084"/>
                      <a:pt x="102553" y="64294"/>
                    </a:cubicBezTo>
                    <a:cubicBezTo>
                      <a:pt x="106919" y="88504"/>
                      <a:pt x="110888" y="121841"/>
                      <a:pt x="109697" y="145257"/>
                    </a:cubicBezTo>
                    <a:cubicBezTo>
                      <a:pt x="108506" y="168673"/>
                      <a:pt x="102950" y="184151"/>
                      <a:pt x="95409" y="204788"/>
                    </a:cubicBezTo>
                    <a:cubicBezTo>
                      <a:pt x="87868" y="225425"/>
                      <a:pt x="76359" y="247254"/>
                      <a:pt x="64453" y="269082"/>
                    </a:cubicBezTo>
                    <a:cubicBezTo>
                      <a:pt x="52547" y="290910"/>
                      <a:pt x="33497" y="313135"/>
                      <a:pt x="23972" y="335757"/>
                    </a:cubicBezTo>
                    <a:cubicBezTo>
                      <a:pt x="14447" y="358379"/>
                      <a:pt x="8494" y="382985"/>
                      <a:pt x="7303" y="404813"/>
                    </a:cubicBezTo>
                    <a:cubicBezTo>
                      <a:pt x="6112" y="426641"/>
                      <a:pt x="16034" y="447675"/>
                      <a:pt x="16828" y="466725"/>
                    </a:cubicBezTo>
                    <a:cubicBezTo>
                      <a:pt x="17622" y="485775"/>
                      <a:pt x="14844" y="498079"/>
                      <a:pt x="12066" y="519113"/>
                    </a:cubicBezTo>
                    <a:cubicBezTo>
                      <a:pt x="9288" y="540147"/>
                      <a:pt x="-1429" y="573088"/>
                      <a:pt x="159" y="592932"/>
                    </a:cubicBezTo>
                    <a:cubicBezTo>
                      <a:pt x="1746" y="612776"/>
                      <a:pt x="17622" y="630238"/>
                      <a:pt x="21591" y="638175"/>
                    </a:cubicBezTo>
                    <a:cubicBezTo>
                      <a:pt x="25560" y="646113"/>
                      <a:pt x="24766" y="643335"/>
                      <a:pt x="23972" y="640557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014538" y="1802608"/>
                <a:ext cx="125321" cy="383148"/>
              </a:xfrm>
              <a:custGeom>
                <a:avLst/>
                <a:gdLst>
                  <a:gd name="connsiteX0" fmla="*/ 0 w 125321"/>
                  <a:gd name="connsiteY0" fmla="*/ 0 h 383148"/>
                  <a:gd name="connsiteX1" fmla="*/ 30956 w 125321"/>
                  <a:gd name="connsiteY1" fmla="*/ 47625 h 383148"/>
                  <a:gd name="connsiteX2" fmla="*/ 66675 w 125321"/>
                  <a:gd name="connsiteY2" fmla="*/ 109538 h 383148"/>
                  <a:gd name="connsiteX3" fmla="*/ 80962 w 125321"/>
                  <a:gd name="connsiteY3" fmla="*/ 152400 h 383148"/>
                  <a:gd name="connsiteX4" fmla="*/ 78581 w 125321"/>
                  <a:gd name="connsiteY4" fmla="*/ 207169 h 383148"/>
                  <a:gd name="connsiteX5" fmla="*/ 90487 w 125321"/>
                  <a:gd name="connsiteY5" fmla="*/ 307182 h 383148"/>
                  <a:gd name="connsiteX6" fmla="*/ 121443 w 125321"/>
                  <a:gd name="connsiteY6" fmla="*/ 373857 h 383148"/>
                  <a:gd name="connsiteX7" fmla="*/ 123825 w 125321"/>
                  <a:gd name="connsiteY7" fmla="*/ 381000 h 38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321" h="383148">
                    <a:moveTo>
                      <a:pt x="0" y="0"/>
                    </a:moveTo>
                    <a:cubicBezTo>
                      <a:pt x="9922" y="14684"/>
                      <a:pt x="19844" y="29369"/>
                      <a:pt x="30956" y="47625"/>
                    </a:cubicBezTo>
                    <a:cubicBezTo>
                      <a:pt x="42069" y="65881"/>
                      <a:pt x="58341" y="92076"/>
                      <a:pt x="66675" y="109538"/>
                    </a:cubicBezTo>
                    <a:cubicBezTo>
                      <a:pt x="75009" y="127000"/>
                      <a:pt x="78978" y="136128"/>
                      <a:pt x="80962" y="152400"/>
                    </a:cubicBezTo>
                    <a:cubicBezTo>
                      <a:pt x="82946" y="168672"/>
                      <a:pt x="76994" y="181372"/>
                      <a:pt x="78581" y="207169"/>
                    </a:cubicBezTo>
                    <a:cubicBezTo>
                      <a:pt x="80168" y="232966"/>
                      <a:pt x="83343" y="279401"/>
                      <a:pt x="90487" y="307182"/>
                    </a:cubicBezTo>
                    <a:cubicBezTo>
                      <a:pt x="97631" y="334963"/>
                      <a:pt x="115887" y="361554"/>
                      <a:pt x="121443" y="373857"/>
                    </a:cubicBezTo>
                    <a:cubicBezTo>
                      <a:pt x="126999" y="386160"/>
                      <a:pt x="125412" y="383580"/>
                      <a:pt x="123825" y="38100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2066925" y="1678783"/>
                <a:ext cx="188725" cy="307182"/>
              </a:xfrm>
              <a:custGeom>
                <a:avLst/>
                <a:gdLst>
                  <a:gd name="connsiteX0" fmla="*/ 0 w 188725"/>
                  <a:gd name="connsiteY0" fmla="*/ 0 h 307182"/>
                  <a:gd name="connsiteX1" fmla="*/ 30956 w 188725"/>
                  <a:gd name="connsiteY1" fmla="*/ 50007 h 307182"/>
                  <a:gd name="connsiteX2" fmla="*/ 80963 w 188725"/>
                  <a:gd name="connsiteY2" fmla="*/ 88107 h 307182"/>
                  <a:gd name="connsiteX3" fmla="*/ 123825 w 188725"/>
                  <a:gd name="connsiteY3" fmla="*/ 111919 h 307182"/>
                  <a:gd name="connsiteX4" fmla="*/ 157163 w 188725"/>
                  <a:gd name="connsiteY4" fmla="*/ 159544 h 307182"/>
                  <a:gd name="connsiteX5" fmla="*/ 185738 w 188725"/>
                  <a:gd name="connsiteY5" fmla="*/ 190500 h 307182"/>
                  <a:gd name="connsiteX6" fmla="*/ 188119 w 188725"/>
                  <a:gd name="connsiteY6" fmla="*/ 257175 h 307182"/>
                  <a:gd name="connsiteX7" fmla="*/ 188119 w 188725"/>
                  <a:gd name="connsiteY7" fmla="*/ 307182 h 30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725" h="307182">
                    <a:moveTo>
                      <a:pt x="0" y="0"/>
                    </a:moveTo>
                    <a:cubicBezTo>
                      <a:pt x="8731" y="17661"/>
                      <a:pt x="17462" y="35323"/>
                      <a:pt x="30956" y="50007"/>
                    </a:cubicBezTo>
                    <a:cubicBezTo>
                      <a:pt x="44450" y="64691"/>
                      <a:pt x="65485" y="77788"/>
                      <a:pt x="80963" y="88107"/>
                    </a:cubicBezTo>
                    <a:cubicBezTo>
                      <a:pt x="96441" y="98426"/>
                      <a:pt x="111125" y="100013"/>
                      <a:pt x="123825" y="111919"/>
                    </a:cubicBezTo>
                    <a:cubicBezTo>
                      <a:pt x="136525" y="123825"/>
                      <a:pt x="146844" y="146447"/>
                      <a:pt x="157163" y="159544"/>
                    </a:cubicBezTo>
                    <a:cubicBezTo>
                      <a:pt x="167482" y="172641"/>
                      <a:pt x="180579" y="174228"/>
                      <a:pt x="185738" y="190500"/>
                    </a:cubicBezTo>
                    <a:cubicBezTo>
                      <a:pt x="190897" y="206772"/>
                      <a:pt x="187722" y="237728"/>
                      <a:pt x="188119" y="257175"/>
                    </a:cubicBezTo>
                    <a:cubicBezTo>
                      <a:pt x="188516" y="276622"/>
                      <a:pt x="188317" y="291902"/>
                      <a:pt x="188119" y="307182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1350169" y="1738315"/>
                <a:ext cx="426244" cy="704599"/>
              </a:xfrm>
              <a:custGeom>
                <a:avLst/>
                <a:gdLst>
                  <a:gd name="connsiteX0" fmla="*/ 0 w 426244"/>
                  <a:gd name="connsiteY0" fmla="*/ 0 h 704599"/>
                  <a:gd name="connsiteX1" fmla="*/ 21431 w 426244"/>
                  <a:gd name="connsiteY1" fmla="*/ 83344 h 704599"/>
                  <a:gd name="connsiteX2" fmla="*/ 28575 w 426244"/>
                  <a:gd name="connsiteY2" fmla="*/ 154781 h 704599"/>
                  <a:gd name="connsiteX3" fmla="*/ 57150 w 426244"/>
                  <a:gd name="connsiteY3" fmla="*/ 202406 h 704599"/>
                  <a:gd name="connsiteX4" fmla="*/ 104775 w 426244"/>
                  <a:gd name="connsiteY4" fmla="*/ 245269 h 704599"/>
                  <a:gd name="connsiteX5" fmla="*/ 123825 w 426244"/>
                  <a:gd name="connsiteY5" fmla="*/ 280988 h 704599"/>
                  <a:gd name="connsiteX6" fmla="*/ 135731 w 426244"/>
                  <a:gd name="connsiteY6" fmla="*/ 342900 h 704599"/>
                  <a:gd name="connsiteX7" fmla="*/ 161925 w 426244"/>
                  <a:gd name="connsiteY7" fmla="*/ 411956 h 704599"/>
                  <a:gd name="connsiteX8" fmla="*/ 221456 w 426244"/>
                  <a:gd name="connsiteY8" fmla="*/ 504825 h 704599"/>
                  <a:gd name="connsiteX9" fmla="*/ 280987 w 426244"/>
                  <a:gd name="connsiteY9" fmla="*/ 561975 h 704599"/>
                  <a:gd name="connsiteX10" fmla="*/ 304800 w 426244"/>
                  <a:gd name="connsiteY10" fmla="*/ 609600 h 704599"/>
                  <a:gd name="connsiteX11" fmla="*/ 323850 w 426244"/>
                  <a:gd name="connsiteY11" fmla="*/ 661988 h 704599"/>
                  <a:gd name="connsiteX12" fmla="*/ 366712 w 426244"/>
                  <a:gd name="connsiteY12" fmla="*/ 702469 h 704599"/>
                  <a:gd name="connsiteX13" fmla="*/ 426244 w 426244"/>
                  <a:gd name="connsiteY13" fmla="*/ 695325 h 70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4" h="704599">
                    <a:moveTo>
                      <a:pt x="0" y="0"/>
                    </a:moveTo>
                    <a:cubicBezTo>
                      <a:pt x="8334" y="28773"/>
                      <a:pt x="16669" y="57547"/>
                      <a:pt x="21431" y="83344"/>
                    </a:cubicBezTo>
                    <a:cubicBezTo>
                      <a:pt x="26193" y="109141"/>
                      <a:pt x="22622" y="134937"/>
                      <a:pt x="28575" y="154781"/>
                    </a:cubicBezTo>
                    <a:cubicBezTo>
                      <a:pt x="34528" y="174625"/>
                      <a:pt x="44450" y="187325"/>
                      <a:pt x="57150" y="202406"/>
                    </a:cubicBezTo>
                    <a:cubicBezTo>
                      <a:pt x="69850" y="217487"/>
                      <a:pt x="93663" y="232172"/>
                      <a:pt x="104775" y="245269"/>
                    </a:cubicBezTo>
                    <a:cubicBezTo>
                      <a:pt x="115887" y="258366"/>
                      <a:pt x="118666" y="264716"/>
                      <a:pt x="123825" y="280988"/>
                    </a:cubicBezTo>
                    <a:cubicBezTo>
                      <a:pt x="128984" y="297260"/>
                      <a:pt x="129381" y="321072"/>
                      <a:pt x="135731" y="342900"/>
                    </a:cubicBezTo>
                    <a:cubicBezTo>
                      <a:pt x="142081" y="364728"/>
                      <a:pt x="147638" y="384969"/>
                      <a:pt x="161925" y="411956"/>
                    </a:cubicBezTo>
                    <a:cubicBezTo>
                      <a:pt x="176213" y="438944"/>
                      <a:pt x="201612" y="479822"/>
                      <a:pt x="221456" y="504825"/>
                    </a:cubicBezTo>
                    <a:cubicBezTo>
                      <a:pt x="241300" y="529828"/>
                      <a:pt x="267096" y="544513"/>
                      <a:pt x="280987" y="561975"/>
                    </a:cubicBezTo>
                    <a:cubicBezTo>
                      <a:pt x="294878" y="579437"/>
                      <a:pt x="297656" y="592931"/>
                      <a:pt x="304800" y="609600"/>
                    </a:cubicBezTo>
                    <a:cubicBezTo>
                      <a:pt x="311944" y="626269"/>
                      <a:pt x="313531" y="646510"/>
                      <a:pt x="323850" y="661988"/>
                    </a:cubicBezTo>
                    <a:cubicBezTo>
                      <a:pt x="334169" y="677466"/>
                      <a:pt x="349646" y="696913"/>
                      <a:pt x="366712" y="702469"/>
                    </a:cubicBezTo>
                    <a:cubicBezTo>
                      <a:pt x="383778" y="708025"/>
                      <a:pt x="405011" y="701675"/>
                      <a:pt x="426244" y="695325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425796" y="1981203"/>
                <a:ext cx="45817" cy="292893"/>
              </a:xfrm>
              <a:custGeom>
                <a:avLst/>
                <a:gdLst>
                  <a:gd name="connsiteX0" fmla="*/ 24385 w 45817"/>
                  <a:gd name="connsiteY0" fmla="*/ 0 h 292893"/>
                  <a:gd name="connsiteX1" fmla="*/ 7717 w 45817"/>
                  <a:gd name="connsiteY1" fmla="*/ 95250 h 292893"/>
                  <a:gd name="connsiteX2" fmla="*/ 573 w 45817"/>
                  <a:gd name="connsiteY2" fmla="*/ 140493 h 292893"/>
                  <a:gd name="connsiteX3" fmla="*/ 22004 w 45817"/>
                  <a:gd name="connsiteY3" fmla="*/ 185737 h 292893"/>
                  <a:gd name="connsiteX4" fmla="*/ 36292 w 45817"/>
                  <a:gd name="connsiteY4" fmla="*/ 240506 h 292893"/>
                  <a:gd name="connsiteX5" fmla="*/ 45817 w 45817"/>
                  <a:gd name="connsiteY5" fmla="*/ 292893 h 2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17" h="292893">
                    <a:moveTo>
                      <a:pt x="24385" y="0"/>
                    </a:moveTo>
                    <a:cubicBezTo>
                      <a:pt x="18035" y="35917"/>
                      <a:pt x="11686" y="71835"/>
                      <a:pt x="7717" y="95250"/>
                    </a:cubicBezTo>
                    <a:cubicBezTo>
                      <a:pt x="3748" y="118666"/>
                      <a:pt x="-1808" y="125412"/>
                      <a:pt x="573" y="140493"/>
                    </a:cubicBezTo>
                    <a:cubicBezTo>
                      <a:pt x="2954" y="155574"/>
                      <a:pt x="16051" y="169068"/>
                      <a:pt x="22004" y="185737"/>
                    </a:cubicBezTo>
                    <a:cubicBezTo>
                      <a:pt x="27957" y="202406"/>
                      <a:pt x="32323" y="222647"/>
                      <a:pt x="36292" y="240506"/>
                    </a:cubicBezTo>
                    <a:cubicBezTo>
                      <a:pt x="40261" y="258365"/>
                      <a:pt x="43039" y="275629"/>
                      <a:pt x="45817" y="292893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493044" y="2102646"/>
                <a:ext cx="328612" cy="169069"/>
              </a:xfrm>
              <a:custGeom>
                <a:avLst/>
                <a:gdLst>
                  <a:gd name="connsiteX0" fmla="*/ 0 w 328612"/>
                  <a:gd name="connsiteY0" fmla="*/ 0 h 169069"/>
                  <a:gd name="connsiteX1" fmla="*/ 57150 w 328612"/>
                  <a:gd name="connsiteY1" fmla="*/ 40482 h 169069"/>
                  <a:gd name="connsiteX2" fmla="*/ 104775 w 328612"/>
                  <a:gd name="connsiteY2" fmla="*/ 38100 h 169069"/>
                  <a:gd name="connsiteX3" fmla="*/ 159544 w 328612"/>
                  <a:gd name="connsiteY3" fmla="*/ 61913 h 169069"/>
                  <a:gd name="connsiteX4" fmla="*/ 216694 w 328612"/>
                  <a:gd name="connsiteY4" fmla="*/ 85725 h 169069"/>
                  <a:gd name="connsiteX5" fmla="*/ 259556 w 328612"/>
                  <a:gd name="connsiteY5" fmla="*/ 95250 h 169069"/>
                  <a:gd name="connsiteX6" fmla="*/ 307181 w 328612"/>
                  <a:gd name="connsiteY6" fmla="*/ 135732 h 169069"/>
                  <a:gd name="connsiteX7" fmla="*/ 328612 w 328612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8612" h="169069">
                    <a:moveTo>
                      <a:pt x="0" y="0"/>
                    </a:moveTo>
                    <a:cubicBezTo>
                      <a:pt x="19844" y="17066"/>
                      <a:pt x="39688" y="34132"/>
                      <a:pt x="57150" y="40482"/>
                    </a:cubicBezTo>
                    <a:cubicBezTo>
                      <a:pt x="74612" y="46832"/>
                      <a:pt x="87709" y="34528"/>
                      <a:pt x="104775" y="38100"/>
                    </a:cubicBezTo>
                    <a:cubicBezTo>
                      <a:pt x="121841" y="41672"/>
                      <a:pt x="159544" y="61913"/>
                      <a:pt x="159544" y="61913"/>
                    </a:cubicBezTo>
                    <a:cubicBezTo>
                      <a:pt x="178197" y="69851"/>
                      <a:pt x="200025" y="80169"/>
                      <a:pt x="216694" y="85725"/>
                    </a:cubicBezTo>
                    <a:cubicBezTo>
                      <a:pt x="233363" y="91281"/>
                      <a:pt x="244475" y="86916"/>
                      <a:pt x="259556" y="95250"/>
                    </a:cubicBezTo>
                    <a:cubicBezTo>
                      <a:pt x="274637" y="103584"/>
                      <a:pt x="295672" y="123429"/>
                      <a:pt x="307181" y="135732"/>
                    </a:cubicBezTo>
                    <a:cubicBezTo>
                      <a:pt x="318690" y="148035"/>
                      <a:pt x="323651" y="158552"/>
                      <a:pt x="328612" y="169069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Freeform 3"/>
              <p:cNvSpPr/>
              <p:nvPr/>
            </p:nvSpPr>
            <p:spPr>
              <a:xfrm>
                <a:off x="1719262" y="1602584"/>
                <a:ext cx="73819" cy="145256"/>
              </a:xfrm>
              <a:custGeom>
                <a:avLst/>
                <a:gdLst>
                  <a:gd name="connsiteX0" fmla="*/ 0 w 73819"/>
                  <a:gd name="connsiteY0" fmla="*/ 0 h 197644"/>
                  <a:gd name="connsiteX1" fmla="*/ 21431 w 73819"/>
                  <a:gd name="connsiteY1" fmla="*/ 90487 h 197644"/>
                  <a:gd name="connsiteX2" fmla="*/ 73819 w 73819"/>
                  <a:gd name="connsiteY2" fmla="*/ 197644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819" h="197644">
                    <a:moveTo>
                      <a:pt x="0" y="0"/>
                    </a:moveTo>
                    <a:cubicBezTo>
                      <a:pt x="4564" y="28773"/>
                      <a:pt x="9128" y="57546"/>
                      <a:pt x="21431" y="90487"/>
                    </a:cubicBezTo>
                    <a:cubicBezTo>
                      <a:pt x="33734" y="123428"/>
                      <a:pt x="53776" y="160536"/>
                      <a:pt x="73819" y="197644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1602582" y="1654972"/>
                <a:ext cx="78581" cy="147006"/>
              </a:xfrm>
              <a:custGeom>
                <a:avLst/>
                <a:gdLst>
                  <a:gd name="connsiteX0" fmla="*/ 0 w 78581"/>
                  <a:gd name="connsiteY0" fmla="*/ 0 h 200025"/>
                  <a:gd name="connsiteX1" fmla="*/ 19050 w 78581"/>
                  <a:gd name="connsiteY1" fmla="*/ 61912 h 200025"/>
                  <a:gd name="connsiteX2" fmla="*/ 78581 w 78581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581" h="200025">
                    <a:moveTo>
                      <a:pt x="0" y="0"/>
                    </a:moveTo>
                    <a:cubicBezTo>
                      <a:pt x="2976" y="14287"/>
                      <a:pt x="5953" y="28575"/>
                      <a:pt x="19050" y="61912"/>
                    </a:cubicBezTo>
                    <a:cubicBezTo>
                      <a:pt x="32147" y="95250"/>
                      <a:pt x="55364" y="147637"/>
                      <a:pt x="78581" y="200025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8" name="TextBox 127"/>
          <p:cNvSpPr txBox="1"/>
          <p:nvPr/>
        </p:nvSpPr>
        <p:spPr bwMode="auto">
          <a:xfrm>
            <a:off x="636981" y="293424"/>
            <a:ext cx="787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This forms the tissue fluid.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 bwMode="auto">
          <a:xfrm>
            <a:off x="636981" y="337826"/>
            <a:ext cx="7872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Some amount of water, proteins and dissolved solutes escape out </a:t>
            </a:r>
            <a:br>
              <a:rPr kumimoji="1" lang="en-US" dirty="0" smtClean="0">
                <a:solidFill>
                  <a:srgbClr val="000099"/>
                </a:solidFill>
                <a:latin typeface="+mj-lt"/>
              </a:rPr>
            </a:b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from the pores of the capillaries into the tissue spaces.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 bwMode="auto">
          <a:xfrm>
            <a:off x="636981" y="589643"/>
            <a:ext cx="787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It is also called as lymph. It is light yellow in </a:t>
            </a:r>
            <a:r>
              <a:rPr kumimoji="1" lang="en-US" dirty="0" err="1" smtClean="0">
                <a:solidFill>
                  <a:srgbClr val="000099"/>
                </a:solidFill>
                <a:latin typeface="+mj-lt"/>
              </a:rPr>
              <a:t>colour</a:t>
            </a:r>
            <a:r>
              <a:rPr kumimoji="1" lang="en-US" dirty="0">
                <a:solidFill>
                  <a:srgbClr val="000099"/>
                </a:solidFill>
                <a:latin typeface="+mj-lt"/>
              </a:rPr>
              <a:t>.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 bwMode="auto">
          <a:xfrm>
            <a:off x="636981" y="894443"/>
            <a:ext cx="7872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It is similar to blood plasma except that it has very less amount of proteins in it.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 bwMode="auto">
          <a:xfrm>
            <a:off x="636981" y="350744"/>
            <a:ext cx="69546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Lymph drains into lymphatic capillaries from the tissue spaces which finally open into the veins.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43" name="Freeform 142"/>
          <p:cNvSpPr/>
          <p:nvPr/>
        </p:nvSpPr>
        <p:spPr>
          <a:xfrm>
            <a:off x="1349177" y="2116931"/>
            <a:ext cx="35310" cy="192882"/>
          </a:xfrm>
          <a:custGeom>
            <a:avLst/>
            <a:gdLst>
              <a:gd name="connsiteX0" fmla="*/ 6735 w 35310"/>
              <a:gd name="connsiteY0" fmla="*/ 192882 h 192882"/>
              <a:gd name="connsiteX1" fmla="*/ 1972 w 35310"/>
              <a:gd name="connsiteY1" fmla="*/ 126207 h 192882"/>
              <a:gd name="connsiteX2" fmla="*/ 35310 w 35310"/>
              <a:gd name="connsiteY2" fmla="*/ 0 h 19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10" h="192882">
                <a:moveTo>
                  <a:pt x="6735" y="192882"/>
                </a:moveTo>
                <a:cubicBezTo>
                  <a:pt x="1972" y="175618"/>
                  <a:pt x="-2790" y="158354"/>
                  <a:pt x="1972" y="126207"/>
                </a:cubicBezTo>
                <a:cubicBezTo>
                  <a:pt x="6734" y="94060"/>
                  <a:pt x="21022" y="47030"/>
                  <a:pt x="35310" y="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reeform 143"/>
          <p:cNvSpPr/>
          <p:nvPr/>
        </p:nvSpPr>
        <p:spPr>
          <a:xfrm>
            <a:off x="1453543" y="1895475"/>
            <a:ext cx="207169" cy="107156"/>
          </a:xfrm>
          <a:custGeom>
            <a:avLst/>
            <a:gdLst>
              <a:gd name="connsiteX0" fmla="*/ 0 w 207169"/>
              <a:gd name="connsiteY0" fmla="*/ 107156 h 107156"/>
              <a:gd name="connsiteX1" fmla="*/ 207169 w 207169"/>
              <a:gd name="connsiteY1" fmla="*/ 0 h 10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169" h="107156">
                <a:moveTo>
                  <a:pt x="0" y="107156"/>
                </a:moveTo>
                <a:lnTo>
                  <a:pt x="207169" y="0"/>
                </a:ln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Freeform 144"/>
          <p:cNvSpPr/>
          <p:nvPr/>
        </p:nvSpPr>
        <p:spPr>
          <a:xfrm>
            <a:off x="1810730" y="1753955"/>
            <a:ext cx="330913" cy="91514"/>
          </a:xfrm>
          <a:custGeom>
            <a:avLst/>
            <a:gdLst>
              <a:gd name="connsiteX0" fmla="*/ 0 w 330913"/>
              <a:gd name="connsiteY0" fmla="*/ 91514 h 91514"/>
              <a:gd name="connsiteX1" fmla="*/ 290513 w 330913"/>
              <a:gd name="connsiteY1" fmla="*/ 10551 h 91514"/>
              <a:gd name="connsiteX2" fmla="*/ 321469 w 330913"/>
              <a:gd name="connsiteY2" fmla="*/ 3408 h 9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913" h="91514">
                <a:moveTo>
                  <a:pt x="0" y="91514"/>
                </a:moveTo>
                <a:lnTo>
                  <a:pt x="290513" y="10551"/>
                </a:lnTo>
                <a:cubicBezTo>
                  <a:pt x="344091" y="-4133"/>
                  <a:pt x="332780" y="-363"/>
                  <a:pt x="321469" y="3408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Freeform 145"/>
          <p:cNvSpPr/>
          <p:nvPr/>
        </p:nvSpPr>
        <p:spPr>
          <a:xfrm>
            <a:off x="2289362" y="1709738"/>
            <a:ext cx="368922" cy="28575"/>
          </a:xfrm>
          <a:custGeom>
            <a:avLst/>
            <a:gdLst>
              <a:gd name="connsiteX0" fmla="*/ 0 w 368922"/>
              <a:gd name="connsiteY0" fmla="*/ 28575 h 28575"/>
              <a:gd name="connsiteX1" fmla="*/ 180975 w 368922"/>
              <a:gd name="connsiteY1" fmla="*/ 0 h 28575"/>
              <a:gd name="connsiteX2" fmla="*/ 352425 w 368922"/>
              <a:gd name="connsiteY2" fmla="*/ 9525 h 28575"/>
              <a:gd name="connsiteX3" fmla="*/ 352425 w 368922"/>
              <a:gd name="connsiteY3" fmla="*/ 476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22" h="28575">
                <a:moveTo>
                  <a:pt x="0" y="28575"/>
                </a:moveTo>
                <a:cubicBezTo>
                  <a:pt x="61119" y="15875"/>
                  <a:pt x="122238" y="3175"/>
                  <a:pt x="180975" y="0"/>
                </a:cubicBezTo>
                <a:lnTo>
                  <a:pt x="352425" y="9525"/>
                </a:lnTo>
                <a:cubicBezTo>
                  <a:pt x="381000" y="10319"/>
                  <a:pt x="366712" y="7540"/>
                  <a:pt x="352425" y="4762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Freeform 146"/>
          <p:cNvSpPr/>
          <p:nvPr/>
        </p:nvSpPr>
        <p:spPr>
          <a:xfrm>
            <a:off x="2846574" y="1733550"/>
            <a:ext cx="390525" cy="80963"/>
          </a:xfrm>
          <a:custGeom>
            <a:avLst/>
            <a:gdLst>
              <a:gd name="connsiteX0" fmla="*/ 0 w 390525"/>
              <a:gd name="connsiteY0" fmla="*/ 0 h 80963"/>
              <a:gd name="connsiteX1" fmla="*/ 233363 w 390525"/>
              <a:gd name="connsiteY1" fmla="*/ 28575 h 80963"/>
              <a:gd name="connsiteX2" fmla="*/ 390525 w 390525"/>
              <a:gd name="connsiteY2" fmla="*/ 80963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80963">
                <a:moveTo>
                  <a:pt x="0" y="0"/>
                </a:moveTo>
                <a:cubicBezTo>
                  <a:pt x="84138" y="7540"/>
                  <a:pt x="168276" y="15081"/>
                  <a:pt x="233363" y="28575"/>
                </a:cubicBezTo>
                <a:cubicBezTo>
                  <a:pt x="298451" y="42069"/>
                  <a:pt x="344488" y="61516"/>
                  <a:pt x="390525" y="80963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Freeform 147"/>
          <p:cNvSpPr/>
          <p:nvPr/>
        </p:nvSpPr>
        <p:spPr>
          <a:xfrm>
            <a:off x="3365687" y="1866900"/>
            <a:ext cx="295275" cy="171450"/>
          </a:xfrm>
          <a:custGeom>
            <a:avLst/>
            <a:gdLst>
              <a:gd name="connsiteX0" fmla="*/ 0 w 295275"/>
              <a:gd name="connsiteY0" fmla="*/ 0 h 171450"/>
              <a:gd name="connsiteX1" fmla="*/ 204787 w 295275"/>
              <a:gd name="connsiteY1" fmla="*/ 104775 h 171450"/>
              <a:gd name="connsiteX2" fmla="*/ 295275 w 29527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71450">
                <a:moveTo>
                  <a:pt x="0" y="0"/>
                </a:moveTo>
                <a:cubicBezTo>
                  <a:pt x="77787" y="38100"/>
                  <a:pt x="155575" y="76200"/>
                  <a:pt x="204787" y="104775"/>
                </a:cubicBezTo>
                <a:cubicBezTo>
                  <a:pt x="254000" y="133350"/>
                  <a:pt x="274637" y="152400"/>
                  <a:pt x="295275" y="17145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reeform 148"/>
          <p:cNvSpPr/>
          <p:nvPr/>
        </p:nvSpPr>
        <p:spPr>
          <a:xfrm>
            <a:off x="3732399" y="2119313"/>
            <a:ext cx="95250" cy="338137"/>
          </a:xfrm>
          <a:custGeom>
            <a:avLst/>
            <a:gdLst>
              <a:gd name="connsiteX0" fmla="*/ 0 w 95250"/>
              <a:gd name="connsiteY0" fmla="*/ 0 h 338137"/>
              <a:gd name="connsiteX1" fmla="*/ 76200 w 95250"/>
              <a:gd name="connsiteY1" fmla="*/ 176212 h 338137"/>
              <a:gd name="connsiteX2" fmla="*/ 95250 w 95250"/>
              <a:gd name="connsiteY2" fmla="*/ 338137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338137">
                <a:moveTo>
                  <a:pt x="0" y="0"/>
                </a:moveTo>
                <a:cubicBezTo>
                  <a:pt x="30162" y="59928"/>
                  <a:pt x="60325" y="119856"/>
                  <a:pt x="76200" y="176212"/>
                </a:cubicBezTo>
                <a:cubicBezTo>
                  <a:pt x="92075" y="232568"/>
                  <a:pt x="93662" y="285352"/>
                  <a:pt x="95250" y="338137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Freeform 149"/>
          <p:cNvSpPr/>
          <p:nvPr/>
        </p:nvSpPr>
        <p:spPr>
          <a:xfrm>
            <a:off x="3708587" y="2514600"/>
            <a:ext cx="100012" cy="180975"/>
          </a:xfrm>
          <a:custGeom>
            <a:avLst/>
            <a:gdLst>
              <a:gd name="connsiteX0" fmla="*/ 100012 w 100012"/>
              <a:gd name="connsiteY0" fmla="*/ 0 h 180975"/>
              <a:gd name="connsiteX1" fmla="*/ 23812 w 100012"/>
              <a:gd name="connsiteY1" fmla="*/ 133350 h 180975"/>
              <a:gd name="connsiteX2" fmla="*/ 0 w 100012"/>
              <a:gd name="connsiteY2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" h="180975">
                <a:moveTo>
                  <a:pt x="100012" y="0"/>
                </a:moveTo>
                <a:cubicBezTo>
                  <a:pt x="70246" y="51594"/>
                  <a:pt x="40481" y="103188"/>
                  <a:pt x="23812" y="133350"/>
                </a:cubicBezTo>
                <a:cubicBezTo>
                  <a:pt x="7143" y="163513"/>
                  <a:pt x="3571" y="172244"/>
                  <a:pt x="0" y="180975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Freeform 150"/>
          <p:cNvSpPr/>
          <p:nvPr/>
        </p:nvSpPr>
        <p:spPr>
          <a:xfrm>
            <a:off x="3875274" y="2514600"/>
            <a:ext cx="123825" cy="185738"/>
          </a:xfrm>
          <a:custGeom>
            <a:avLst/>
            <a:gdLst>
              <a:gd name="connsiteX0" fmla="*/ 0 w 123825"/>
              <a:gd name="connsiteY0" fmla="*/ 0 h 185738"/>
              <a:gd name="connsiteX1" fmla="*/ 57150 w 123825"/>
              <a:gd name="connsiteY1" fmla="*/ 128588 h 185738"/>
              <a:gd name="connsiteX2" fmla="*/ 123825 w 123825"/>
              <a:gd name="connsiteY2" fmla="*/ 18573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25" h="185738">
                <a:moveTo>
                  <a:pt x="0" y="0"/>
                </a:moveTo>
                <a:cubicBezTo>
                  <a:pt x="18256" y="48816"/>
                  <a:pt x="36513" y="97632"/>
                  <a:pt x="57150" y="128588"/>
                </a:cubicBezTo>
                <a:cubicBezTo>
                  <a:pt x="77787" y="159544"/>
                  <a:pt x="100806" y="172641"/>
                  <a:pt x="123825" y="185738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Freeform 151"/>
          <p:cNvSpPr/>
          <p:nvPr/>
        </p:nvSpPr>
        <p:spPr>
          <a:xfrm>
            <a:off x="3532374" y="2805113"/>
            <a:ext cx="104775" cy="290512"/>
          </a:xfrm>
          <a:custGeom>
            <a:avLst/>
            <a:gdLst>
              <a:gd name="connsiteX0" fmla="*/ 104775 w 104775"/>
              <a:gd name="connsiteY0" fmla="*/ 0 h 290512"/>
              <a:gd name="connsiteX1" fmla="*/ 38100 w 104775"/>
              <a:gd name="connsiteY1" fmla="*/ 123825 h 290512"/>
              <a:gd name="connsiteX2" fmla="*/ 0 w 104775"/>
              <a:gd name="connsiteY2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290512">
                <a:moveTo>
                  <a:pt x="104775" y="0"/>
                </a:moveTo>
                <a:cubicBezTo>
                  <a:pt x="80168" y="37703"/>
                  <a:pt x="55562" y="75406"/>
                  <a:pt x="38100" y="123825"/>
                </a:cubicBezTo>
                <a:cubicBezTo>
                  <a:pt x="20637" y="172244"/>
                  <a:pt x="10318" y="231378"/>
                  <a:pt x="0" y="290512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Freeform 152"/>
          <p:cNvSpPr/>
          <p:nvPr/>
        </p:nvSpPr>
        <p:spPr>
          <a:xfrm>
            <a:off x="4061012" y="2786063"/>
            <a:ext cx="38100" cy="266700"/>
          </a:xfrm>
          <a:custGeom>
            <a:avLst/>
            <a:gdLst>
              <a:gd name="connsiteX0" fmla="*/ 0 w 38100"/>
              <a:gd name="connsiteY0" fmla="*/ 0 h 266700"/>
              <a:gd name="connsiteX1" fmla="*/ 28575 w 38100"/>
              <a:gd name="connsiteY1" fmla="*/ 157162 h 266700"/>
              <a:gd name="connsiteX2" fmla="*/ 38100 w 381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266700">
                <a:moveTo>
                  <a:pt x="0" y="0"/>
                </a:moveTo>
                <a:cubicBezTo>
                  <a:pt x="11112" y="56356"/>
                  <a:pt x="22225" y="112712"/>
                  <a:pt x="28575" y="157162"/>
                </a:cubicBezTo>
                <a:cubicBezTo>
                  <a:pt x="34925" y="201612"/>
                  <a:pt x="36512" y="234156"/>
                  <a:pt x="38100" y="26670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Freeform 153"/>
          <p:cNvSpPr/>
          <p:nvPr/>
        </p:nvSpPr>
        <p:spPr>
          <a:xfrm>
            <a:off x="3537137" y="3214688"/>
            <a:ext cx="57150" cy="195262"/>
          </a:xfrm>
          <a:custGeom>
            <a:avLst/>
            <a:gdLst>
              <a:gd name="connsiteX0" fmla="*/ 0 w 57150"/>
              <a:gd name="connsiteY0" fmla="*/ 0 h 195262"/>
              <a:gd name="connsiteX1" fmla="*/ 9525 w 57150"/>
              <a:gd name="connsiteY1" fmla="*/ 109537 h 195262"/>
              <a:gd name="connsiteX2" fmla="*/ 57150 w 57150"/>
              <a:gd name="connsiteY2" fmla="*/ 195262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95262">
                <a:moveTo>
                  <a:pt x="0" y="0"/>
                </a:moveTo>
                <a:cubicBezTo>
                  <a:pt x="0" y="38496"/>
                  <a:pt x="0" y="76993"/>
                  <a:pt x="9525" y="109537"/>
                </a:cubicBezTo>
                <a:cubicBezTo>
                  <a:pt x="19050" y="142081"/>
                  <a:pt x="38100" y="168671"/>
                  <a:pt x="57150" y="195262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Freeform 154"/>
          <p:cNvSpPr/>
          <p:nvPr/>
        </p:nvSpPr>
        <p:spPr>
          <a:xfrm>
            <a:off x="4027674" y="3190875"/>
            <a:ext cx="76200" cy="266700"/>
          </a:xfrm>
          <a:custGeom>
            <a:avLst/>
            <a:gdLst>
              <a:gd name="connsiteX0" fmla="*/ 76200 w 76200"/>
              <a:gd name="connsiteY0" fmla="*/ 0 h 266700"/>
              <a:gd name="connsiteX1" fmla="*/ 42863 w 76200"/>
              <a:gd name="connsiteY1" fmla="*/ 142875 h 266700"/>
              <a:gd name="connsiteX2" fmla="*/ 0 w 762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266700">
                <a:moveTo>
                  <a:pt x="76200" y="0"/>
                </a:moveTo>
                <a:cubicBezTo>
                  <a:pt x="65881" y="49212"/>
                  <a:pt x="55563" y="98425"/>
                  <a:pt x="42863" y="142875"/>
                </a:cubicBezTo>
                <a:cubicBezTo>
                  <a:pt x="30163" y="187325"/>
                  <a:pt x="15081" y="227012"/>
                  <a:pt x="0" y="26670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Freeform 155"/>
          <p:cNvSpPr/>
          <p:nvPr/>
        </p:nvSpPr>
        <p:spPr>
          <a:xfrm>
            <a:off x="3646674" y="3548063"/>
            <a:ext cx="147638" cy="204787"/>
          </a:xfrm>
          <a:custGeom>
            <a:avLst/>
            <a:gdLst>
              <a:gd name="connsiteX0" fmla="*/ 0 w 147638"/>
              <a:gd name="connsiteY0" fmla="*/ 0 h 204787"/>
              <a:gd name="connsiteX1" fmla="*/ 71438 w 147638"/>
              <a:gd name="connsiteY1" fmla="*/ 90487 h 204787"/>
              <a:gd name="connsiteX2" fmla="*/ 128588 w 147638"/>
              <a:gd name="connsiteY2" fmla="*/ 152400 h 204787"/>
              <a:gd name="connsiteX3" fmla="*/ 147638 w 147638"/>
              <a:gd name="connsiteY3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8" h="204787">
                <a:moveTo>
                  <a:pt x="0" y="0"/>
                </a:moveTo>
                <a:cubicBezTo>
                  <a:pt x="25003" y="32543"/>
                  <a:pt x="50007" y="65087"/>
                  <a:pt x="71438" y="90487"/>
                </a:cubicBezTo>
                <a:cubicBezTo>
                  <a:pt x="92869" y="115887"/>
                  <a:pt x="115888" y="133350"/>
                  <a:pt x="128588" y="152400"/>
                </a:cubicBezTo>
                <a:cubicBezTo>
                  <a:pt x="141288" y="171450"/>
                  <a:pt x="144463" y="188118"/>
                  <a:pt x="147638" y="204787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Freeform 156"/>
          <p:cNvSpPr/>
          <p:nvPr/>
        </p:nvSpPr>
        <p:spPr>
          <a:xfrm>
            <a:off x="3848469" y="3548063"/>
            <a:ext cx="131580" cy="209550"/>
          </a:xfrm>
          <a:custGeom>
            <a:avLst/>
            <a:gdLst>
              <a:gd name="connsiteX0" fmla="*/ 131580 w 131580"/>
              <a:gd name="connsiteY0" fmla="*/ 0 h 209550"/>
              <a:gd name="connsiteX1" fmla="*/ 69668 w 131580"/>
              <a:gd name="connsiteY1" fmla="*/ 76200 h 209550"/>
              <a:gd name="connsiteX2" fmla="*/ 7755 w 131580"/>
              <a:gd name="connsiteY2" fmla="*/ 166687 h 209550"/>
              <a:gd name="connsiteX3" fmla="*/ 2993 w 131580"/>
              <a:gd name="connsiteY3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580" h="209550">
                <a:moveTo>
                  <a:pt x="131580" y="0"/>
                </a:moveTo>
                <a:cubicBezTo>
                  <a:pt x="110942" y="24209"/>
                  <a:pt x="90305" y="48419"/>
                  <a:pt x="69668" y="76200"/>
                </a:cubicBezTo>
                <a:cubicBezTo>
                  <a:pt x="49031" y="103981"/>
                  <a:pt x="18867" y="144462"/>
                  <a:pt x="7755" y="166687"/>
                </a:cubicBezTo>
                <a:cubicBezTo>
                  <a:pt x="-3357" y="188912"/>
                  <a:pt x="-182" y="199231"/>
                  <a:pt x="2993" y="20955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Freeform 157"/>
          <p:cNvSpPr/>
          <p:nvPr/>
        </p:nvSpPr>
        <p:spPr>
          <a:xfrm>
            <a:off x="3741924" y="3838575"/>
            <a:ext cx="100013" cy="233363"/>
          </a:xfrm>
          <a:custGeom>
            <a:avLst/>
            <a:gdLst>
              <a:gd name="connsiteX0" fmla="*/ 100013 w 100013"/>
              <a:gd name="connsiteY0" fmla="*/ 0 h 233363"/>
              <a:gd name="connsiteX1" fmla="*/ 71438 w 100013"/>
              <a:gd name="connsiteY1" fmla="*/ 109538 h 233363"/>
              <a:gd name="connsiteX2" fmla="*/ 0 w 100013"/>
              <a:gd name="connsiteY2" fmla="*/ 233363 h 23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3" h="233363">
                <a:moveTo>
                  <a:pt x="100013" y="0"/>
                </a:moveTo>
                <a:cubicBezTo>
                  <a:pt x="94060" y="35322"/>
                  <a:pt x="88107" y="70644"/>
                  <a:pt x="71438" y="109538"/>
                </a:cubicBezTo>
                <a:cubicBezTo>
                  <a:pt x="54769" y="148432"/>
                  <a:pt x="27384" y="190897"/>
                  <a:pt x="0" y="233363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Freeform 158"/>
          <p:cNvSpPr/>
          <p:nvPr/>
        </p:nvSpPr>
        <p:spPr>
          <a:xfrm>
            <a:off x="3418074" y="4124325"/>
            <a:ext cx="261938" cy="157163"/>
          </a:xfrm>
          <a:custGeom>
            <a:avLst/>
            <a:gdLst>
              <a:gd name="connsiteX0" fmla="*/ 261938 w 261938"/>
              <a:gd name="connsiteY0" fmla="*/ 0 h 157163"/>
              <a:gd name="connsiteX1" fmla="*/ 109538 w 261938"/>
              <a:gd name="connsiteY1" fmla="*/ 104775 h 157163"/>
              <a:gd name="connsiteX2" fmla="*/ 0 w 261938"/>
              <a:gd name="connsiteY2" fmla="*/ 157163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8" h="157163">
                <a:moveTo>
                  <a:pt x="261938" y="0"/>
                </a:moveTo>
                <a:cubicBezTo>
                  <a:pt x="207566" y="39290"/>
                  <a:pt x="153194" y="78581"/>
                  <a:pt x="109538" y="104775"/>
                </a:cubicBezTo>
                <a:cubicBezTo>
                  <a:pt x="65882" y="130969"/>
                  <a:pt x="32941" y="144066"/>
                  <a:pt x="0" y="157163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Freeform 159"/>
          <p:cNvSpPr/>
          <p:nvPr/>
        </p:nvSpPr>
        <p:spPr>
          <a:xfrm>
            <a:off x="2932299" y="4333875"/>
            <a:ext cx="371475" cy="110780"/>
          </a:xfrm>
          <a:custGeom>
            <a:avLst/>
            <a:gdLst>
              <a:gd name="connsiteX0" fmla="*/ 371475 w 371475"/>
              <a:gd name="connsiteY0" fmla="*/ 0 h 110780"/>
              <a:gd name="connsiteX1" fmla="*/ 114300 w 371475"/>
              <a:gd name="connsiteY1" fmla="*/ 95250 h 110780"/>
              <a:gd name="connsiteX2" fmla="*/ 0 w 371475"/>
              <a:gd name="connsiteY2" fmla="*/ 109538 h 11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10780">
                <a:moveTo>
                  <a:pt x="371475" y="0"/>
                </a:moveTo>
                <a:cubicBezTo>
                  <a:pt x="273843" y="38497"/>
                  <a:pt x="176212" y="76994"/>
                  <a:pt x="114300" y="95250"/>
                </a:cubicBezTo>
                <a:cubicBezTo>
                  <a:pt x="52388" y="113506"/>
                  <a:pt x="26194" y="111522"/>
                  <a:pt x="0" y="109538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Freeform 160"/>
          <p:cNvSpPr/>
          <p:nvPr/>
        </p:nvSpPr>
        <p:spPr>
          <a:xfrm>
            <a:off x="2213162" y="4457700"/>
            <a:ext cx="481012" cy="19820"/>
          </a:xfrm>
          <a:custGeom>
            <a:avLst/>
            <a:gdLst>
              <a:gd name="connsiteX0" fmla="*/ 481012 w 481012"/>
              <a:gd name="connsiteY0" fmla="*/ 14288 h 19820"/>
              <a:gd name="connsiteX1" fmla="*/ 176212 w 481012"/>
              <a:gd name="connsiteY1" fmla="*/ 19050 h 19820"/>
              <a:gd name="connsiteX2" fmla="*/ 0 w 481012"/>
              <a:gd name="connsiteY2" fmla="*/ 0 h 1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012" h="19820">
                <a:moveTo>
                  <a:pt x="481012" y="14288"/>
                </a:moveTo>
                <a:cubicBezTo>
                  <a:pt x="368696" y="17859"/>
                  <a:pt x="256381" y="21431"/>
                  <a:pt x="176212" y="19050"/>
                </a:cubicBezTo>
                <a:cubicBezTo>
                  <a:pt x="96043" y="16669"/>
                  <a:pt x="48021" y="8334"/>
                  <a:pt x="0" y="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Freeform 161"/>
          <p:cNvSpPr/>
          <p:nvPr/>
        </p:nvSpPr>
        <p:spPr>
          <a:xfrm>
            <a:off x="1598220" y="4319588"/>
            <a:ext cx="276804" cy="100012"/>
          </a:xfrm>
          <a:custGeom>
            <a:avLst/>
            <a:gdLst>
              <a:gd name="connsiteX0" fmla="*/ 276804 w 276804"/>
              <a:gd name="connsiteY0" fmla="*/ 100012 h 100012"/>
              <a:gd name="connsiteX1" fmla="*/ 43442 w 276804"/>
              <a:gd name="connsiteY1" fmla="*/ 33337 h 100012"/>
              <a:gd name="connsiteX2" fmla="*/ 579 w 276804"/>
              <a:gd name="connsiteY2" fmla="*/ 0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804" h="100012">
                <a:moveTo>
                  <a:pt x="276804" y="100012"/>
                </a:moveTo>
                <a:cubicBezTo>
                  <a:pt x="183141" y="75009"/>
                  <a:pt x="89479" y="50006"/>
                  <a:pt x="43442" y="33337"/>
                </a:cubicBezTo>
                <a:cubicBezTo>
                  <a:pt x="-2596" y="16668"/>
                  <a:pt x="-1009" y="8334"/>
                  <a:pt x="579" y="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Freeform 162"/>
          <p:cNvSpPr/>
          <p:nvPr/>
        </p:nvSpPr>
        <p:spPr>
          <a:xfrm>
            <a:off x="1028491" y="3878562"/>
            <a:ext cx="223837" cy="257175"/>
          </a:xfrm>
          <a:custGeom>
            <a:avLst/>
            <a:gdLst>
              <a:gd name="connsiteX0" fmla="*/ 242887 w 242887"/>
              <a:gd name="connsiteY0" fmla="*/ 257175 h 257175"/>
              <a:gd name="connsiteX1" fmla="*/ 95250 w 242887"/>
              <a:gd name="connsiteY1" fmla="*/ 142875 h 257175"/>
              <a:gd name="connsiteX2" fmla="*/ 0 w 242887"/>
              <a:gd name="connsiteY2" fmla="*/ 0 h 257175"/>
              <a:gd name="connsiteX0" fmla="*/ 242887 w 242887"/>
              <a:gd name="connsiteY0" fmla="*/ 257175 h 257175"/>
              <a:gd name="connsiteX1" fmla="*/ 95250 w 242887"/>
              <a:gd name="connsiteY1" fmla="*/ 133350 h 257175"/>
              <a:gd name="connsiteX2" fmla="*/ 0 w 242887"/>
              <a:gd name="connsiteY2" fmla="*/ 0 h 257175"/>
              <a:gd name="connsiteX0" fmla="*/ 223837 w 223837"/>
              <a:gd name="connsiteY0" fmla="*/ 257175 h 257175"/>
              <a:gd name="connsiteX1" fmla="*/ 95250 w 223837"/>
              <a:gd name="connsiteY1" fmla="*/ 133350 h 257175"/>
              <a:gd name="connsiteX2" fmla="*/ 0 w 223837"/>
              <a:gd name="connsiteY2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7" h="257175">
                <a:moveTo>
                  <a:pt x="223837" y="257175"/>
                </a:moveTo>
                <a:cubicBezTo>
                  <a:pt x="170259" y="221456"/>
                  <a:pt x="132556" y="176213"/>
                  <a:pt x="95250" y="133350"/>
                </a:cubicBezTo>
                <a:cubicBezTo>
                  <a:pt x="57944" y="90488"/>
                  <a:pt x="27384" y="50006"/>
                  <a:pt x="0" y="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Freeform 163"/>
          <p:cNvSpPr/>
          <p:nvPr/>
        </p:nvSpPr>
        <p:spPr>
          <a:xfrm>
            <a:off x="831514" y="3521428"/>
            <a:ext cx="119063" cy="223837"/>
          </a:xfrm>
          <a:custGeom>
            <a:avLst/>
            <a:gdLst>
              <a:gd name="connsiteX0" fmla="*/ 119063 w 119063"/>
              <a:gd name="connsiteY0" fmla="*/ 223837 h 223837"/>
              <a:gd name="connsiteX1" fmla="*/ 0 w 119063"/>
              <a:gd name="connsiteY1" fmla="*/ 0 h 22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63" h="223837">
                <a:moveTo>
                  <a:pt x="119063" y="22383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Freeform 164"/>
          <p:cNvSpPr/>
          <p:nvPr/>
        </p:nvSpPr>
        <p:spPr>
          <a:xfrm>
            <a:off x="665349" y="3000375"/>
            <a:ext cx="109538" cy="376238"/>
          </a:xfrm>
          <a:custGeom>
            <a:avLst/>
            <a:gdLst>
              <a:gd name="connsiteX0" fmla="*/ 109538 w 109538"/>
              <a:gd name="connsiteY0" fmla="*/ 376238 h 376238"/>
              <a:gd name="connsiteX1" fmla="*/ 23813 w 109538"/>
              <a:gd name="connsiteY1" fmla="*/ 147638 h 376238"/>
              <a:gd name="connsiteX2" fmla="*/ 0 w 109538"/>
              <a:gd name="connsiteY2" fmla="*/ 0 h 37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38" h="376238">
                <a:moveTo>
                  <a:pt x="109538" y="376238"/>
                </a:moveTo>
                <a:cubicBezTo>
                  <a:pt x="75803" y="293291"/>
                  <a:pt x="42069" y="210344"/>
                  <a:pt x="23813" y="147638"/>
                </a:cubicBezTo>
                <a:cubicBezTo>
                  <a:pt x="5557" y="84932"/>
                  <a:pt x="2778" y="42466"/>
                  <a:pt x="0" y="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Freeform 165"/>
          <p:cNvSpPr/>
          <p:nvPr/>
        </p:nvSpPr>
        <p:spPr>
          <a:xfrm>
            <a:off x="660587" y="2381250"/>
            <a:ext cx="119062" cy="347663"/>
          </a:xfrm>
          <a:custGeom>
            <a:avLst/>
            <a:gdLst>
              <a:gd name="connsiteX0" fmla="*/ 0 w 119062"/>
              <a:gd name="connsiteY0" fmla="*/ 347663 h 347663"/>
              <a:gd name="connsiteX1" fmla="*/ 42862 w 119062"/>
              <a:gd name="connsiteY1" fmla="*/ 142875 h 347663"/>
              <a:gd name="connsiteX2" fmla="*/ 119062 w 119062"/>
              <a:gd name="connsiteY2" fmla="*/ 0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347663">
                <a:moveTo>
                  <a:pt x="0" y="347663"/>
                </a:moveTo>
                <a:cubicBezTo>
                  <a:pt x="11509" y="274241"/>
                  <a:pt x="23018" y="200819"/>
                  <a:pt x="42862" y="142875"/>
                </a:cubicBezTo>
                <a:cubicBezTo>
                  <a:pt x="62706" y="84931"/>
                  <a:pt x="90884" y="42465"/>
                  <a:pt x="119062" y="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Freeform 166"/>
          <p:cNvSpPr/>
          <p:nvPr/>
        </p:nvSpPr>
        <p:spPr>
          <a:xfrm>
            <a:off x="908237" y="2263092"/>
            <a:ext cx="195262" cy="80058"/>
          </a:xfrm>
          <a:custGeom>
            <a:avLst/>
            <a:gdLst>
              <a:gd name="connsiteX0" fmla="*/ 0 w 195262"/>
              <a:gd name="connsiteY0" fmla="*/ 18146 h 80058"/>
              <a:gd name="connsiteX1" fmla="*/ 57150 w 195262"/>
              <a:gd name="connsiteY1" fmla="*/ 3858 h 80058"/>
              <a:gd name="connsiteX2" fmla="*/ 195262 w 195262"/>
              <a:gd name="connsiteY2" fmla="*/ 80058 h 8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2" h="80058">
                <a:moveTo>
                  <a:pt x="0" y="18146"/>
                </a:moveTo>
                <a:cubicBezTo>
                  <a:pt x="12303" y="5842"/>
                  <a:pt x="24606" y="-6461"/>
                  <a:pt x="57150" y="3858"/>
                </a:cubicBezTo>
                <a:cubicBezTo>
                  <a:pt x="89694" y="14177"/>
                  <a:pt x="142478" y="47117"/>
                  <a:pt x="195262" y="80058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Freeform 167"/>
          <p:cNvSpPr/>
          <p:nvPr/>
        </p:nvSpPr>
        <p:spPr>
          <a:xfrm>
            <a:off x="3803837" y="2952750"/>
            <a:ext cx="85725" cy="238125"/>
          </a:xfrm>
          <a:custGeom>
            <a:avLst/>
            <a:gdLst>
              <a:gd name="connsiteX0" fmla="*/ 85725 w 85725"/>
              <a:gd name="connsiteY0" fmla="*/ 0 h 238125"/>
              <a:gd name="connsiteX1" fmla="*/ 57150 w 85725"/>
              <a:gd name="connsiteY1" fmla="*/ 114300 h 238125"/>
              <a:gd name="connsiteX2" fmla="*/ 0 w 85725"/>
              <a:gd name="connsiteY2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" h="238125">
                <a:moveTo>
                  <a:pt x="85725" y="0"/>
                </a:moveTo>
                <a:cubicBezTo>
                  <a:pt x="78581" y="37306"/>
                  <a:pt x="71437" y="74613"/>
                  <a:pt x="57150" y="114300"/>
                </a:cubicBezTo>
                <a:cubicBezTo>
                  <a:pt x="42863" y="153987"/>
                  <a:pt x="21431" y="196056"/>
                  <a:pt x="0" y="238125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Freeform 168"/>
          <p:cNvSpPr/>
          <p:nvPr/>
        </p:nvSpPr>
        <p:spPr>
          <a:xfrm>
            <a:off x="3484749" y="3238500"/>
            <a:ext cx="257175" cy="76200"/>
          </a:xfrm>
          <a:custGeom>
            <a:avLst/>
            <a:gdLst>
              <a:gd name="connsiteX0" fmla="*/ 257175 w 257175"/>
              <a:gd name="connsiteY0" fmla="*/ 0 h 76200"/>
              <a:gd name="connsiteX1" fmla="*/ 133350 w 257175"/>
              <a:gd name="connsiteY1" fmla="*/ 42863 h 76200"/>
              <a:gd name="connsiteX2" fmla="*/ 0 w 257175"/>
              <a:gd name="connsiteY2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" h="76200">
                <a:moveTo>
                  <a:pt x="257175" y="0"/>
                </a:moveTo>
                <a:cubicBezTo>
                  <a:pt x="216693" y="15081"/>
                  <a:pt x="176212" y="30163"/>
                  <a:pt x="133350" y="42863"/>
                </a:cubicBezTo>
                <a:cubicBezTo>
                  <a:pt x="90487" y="55563"/>
                  <a:pt x="45243" y="65881"/>
                  <a:pt x="0" y="7620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Freeform 169"/>
          <p:cNvSpPr/>
          <p:nvPr/>
        </p:nvSpPr>
        <p:spPr>
          <a:xfrm>
            <a:off x="3032312" y="3328988"/>
            <a:ext cx="333375" cy="26103"/>
          </a:xfrm>
          <a:custGeom>
            <a:avLst/>
            <a:gdLst>
              <a:gd name="connsiteX0" fmla="*/ 333375 w 333375"/>
              <a:gd name="connsiteY0" fmla="*/ 0 h 26103"/>
              <a:gd name="connsiteX1" fmla="*/ 109537 w 333375"/>
              <a:gd name="connsiteY1" fmla="*/ 23812 h 26103"/>
              <a:gd name="connsiteX2" fmla="*/ 0 w 333375"/>
              <a:gd name="connsiteY2" fmla="*/ 23812 h 2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6103">
                <a:moveTo>
                  <a:pt x="333375" y="0"/>
                </a:moveTo>
                <a:cubicBezTo>
                  <a:pt x="249237" y="9921"/>
                  <a:pt x="165100" y="19843"/>
                  <a:pt x="109537" y="23812"/>
                </a:cubicBezTo>
                <a:cubicBezTo>
                  <a:pt x="53974" y="27781"/>
                  <a:pt x="26987" y="25796"/>
                  <a:pt x="0" y="23812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Freeform 170"/>
          <p:cNvSpPr/>
          <p:nvPr/>
        </p:nvSpPr>
        <p:spPr>
          <a:xfrm>
            <a:off x="2513199" y="3323455"/>
            <a:ext cx="328613" cy="19820"/>
          </a:xfrm>
          <a:custGeom>
            <a:avLst/>
            <a:gdLst>
              <a:gd name="connsiteX0" fmla="*/ 328613 w 328613"/>
              <a:gd name="connsiteY0" fmla="*/ 19820 h 19820"/>
              <a:gd name="connsiteX1" fmla="*/ 114300 w 328613"/>
              <a:gd name="connsiteY1" fmla="*/ 770 h 19820"/>
              <a:gd name="connsiteX2" fmla="*/ 0 w 328613"/>
              <a:gd name="connsiteY2" fmla="*/ 5533 h 1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613" h="19820">
                <a:moveTo>
                  <a:pt x="328613" y="19820"/>
                </a:moveTo>
                <a:cubicBezTo>
                  <a:pt x="248841" y="11485"/>
                  <a:pt x="169069" y="3151"/>
                  <a:pt x="114300" y="770"/>
                </a:cubicBezTo>
                <a:cubicBezTo>
                  <a:pt x="59531" y="-1611"/>
                  <a:pt x="29765" y="1961"/>
                  <a:pt x="0" y="5533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Freeform 171"/>
          <p:cNvSpPr/>
          <p:nvPr/>
        </p:nvSpPr>
        <p:spPr>
          <a:xfrm>
            <a:off x="2151249" y="3333750"/>
            <a:ext cx="209550" cy="76200"/>
          </a:xfrm>
          <a:custGeom>
            <a:avLst/>
            <a:gdLst>
              <a:gd name="connsiteX0" fmla="*/ 209550 w 209550"/>
              <a:gd name="connsiteY0" fmla="*/ 0 h 76200"/>
              <a:gd name="connsiteX1" fmla="*/ 114300 w 209550"/>
              <a:gd name="connsiteY1" fmla="*/ 14288 h 76200"/>
              <a:gd name="connsiteX2" fmla="*/ 0 w 209550"/>
              <a:gd name="connsiteY2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76200">
                <a:moveTo>
                  <a:pt x="209550" y="0"/>
                </a:moveTo>
                <a:cubicBezTo>
                  <a:pt x="179387" y="794"/>
                  <a:pt x="149225" y="1588"/>
                  <a:pt x="114300" y="14288"/>
                </a:cubicBezTo>
                <a:cubicBezTo>
                  <a:pt x="79375" y="26988"/>
                  <a:pt x="39687" y="51594"/>
                  <a:pt x="0" y="7620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Freeform 172"/>
          <p:cNvSpPr/>
          <p:nvPr/>
        </p:nvSpPr>
        <p:spPr>
          <a:xfrm>
            <a:off x="1875024" y="3486150"/>
            <a:ext cx="185738" cy="204788"/>
          </a:xfrm>
          <a:custGeom>
            <a:avLst/>
            <a:gdLst>
              <a:gd name="connsiteX0" fmla="*/ 185738 w 185738"/>
              <a:gd name="connsiteY0" fmla="*/ 0 h 204788"/>
              <a:gd name="connsiteX1" fmla="*/ 76200 w 185738"/>
              <a:gd name="connsiteY1" fmla="*/ 114300 h 204788"/>
              <a:gd name="connsiteX2" fmla="*/ 0 w 185738"/>
              <a:gd name="connsiteY2" fmla="*/ 204788 h 2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204788">
                <a:moveTo>
                  <a:pt x="185738" y="0"/>
                </a:moveTo>
                <a:cubicBezTo>
                  <a:pt x="146447" y="40084"/>
                  <a:pt x="107156" y="80169"/>
                  <a:pt x="76200" y="114300"/>
                </a:cubicBezTo>
                <a:cubicBezTo>
                  <a:pt x="45244" y="148431"/>
                  <a:pt x="22622" y="176609"/>
                  <a:pt x="0" y="204788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Freeform 173"/>
          <p:cNvSpPr/>
          <p:nvPr/>
        </p:nvSpPr>
        <p:spPr>
          <a:xfrm>
            <a:off x="1613087" y="3800475"/>
            <a:ext cx="147637" cy="200025"/>
          </a:xfrm>
          <a:custGeom>
            <a:avLst/>
            <a:gdLst>
              <a:gd name="connsiteX0" fmla="*/ 147637 w 147637"/>
              <a:gd name="connsiteY0" fmla="*/ 0 h 200025"/>
              <a:gd name="connsiteX1" fmla="*/ 66675 w 147637"/>
              <a:gd name="connsiteY1" fmla="*/ 123825 h 200025"/>
              <a:gd name="connsiteX2" fmla="*/ 0 w 147637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37" h="200025">
                <a:moveTo>
                  <a:pt x="147637" y="0"/>
                </a:moveTo>
                <a:cubicBezTo>
                  <a:pt x="119459" y="45244"/>
                  <a:pt x="91281" y="90488"/>
                  <a:pt x="66675" y="123825"/>
                </a:cubicBezTo>
                <a:cubicBezTo>
                  <a:pt x="42069" y="157162"/>
                  <a:pt x="21034" y="178593"/>
                  <a:pt x="0" y="200025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Freeform 174"/>
          <p:cNvSpPr/>
          <p:nvPr/>
        </p:nvSpPr>
        <p:spPr>
          <a:xfrm>
            <a:off x="1345196" y="4090988"/>
            <a:ext cx="201216" cy="138800"/>
          </a:xfrm>
          <a:custGeom>
            <a:avLst/>
            <a:gdLst>
              <a:gd name="connsiteX0" fmla="*/ 219075 w 219075"/>
              <a:gd name="connsiteY0" fmla="*/ 0 h 138800"/>
              <a:gd name="connsiteX1" fmla="*/ 147637 w 219075"/>
              <a:gd name="connsiteY1" fmla="*/ 90487 h 138800"/>
              <a:gd name="connsiteX2" fmla="*/ 61912 w 219075"/>
              <a:gd name="connsiteY2" fmla="*/ 138112 h 138800"/>
              <a:gd name="connsiteX3" fmla="*/ 0 w 219075"/>
              <a:gd name="connsiteY3" fmla="*/ 114300 h 1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" h="138800">
                <a:moveTo>
                  <a:pt x="219075" y="0"/>
                </a:moveTo>
                <a:cubicBezTo>
                  <a:pt x="196453" y="33734"/>
                  <a:pt x="173831" y="67468"/>
                  <a:pt x="147637" y="90487"/>
                </a:cubicBezTo>
                <a:cubicBezTo>
                  <a:pt x="121443" y="113506"/>
                  <a:pt x="86518" y="134143"/>
                  <a:pt x="61912" y="138112"/>
                </a:cubicBezTo>
                <a:cubicBezTo>
                  <a:pt x="37306" y="142081"/>
                  <a:pt x="18653" y="128190"/>
                  <a:pt x="0" y="114300"/>
                </a:cubicBezTo>
              </a:path>
            </a:pathLst>
          </a:custGeom>
          <a:noFill/>
          <a:ln w="12700">
            <a:solidFill>
              <a:srgbClr val="0303B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4066298" y="3172851"/>
            <a:ext cx="71212" cy="71212"/>
          </a:xfrm>
          <a:prstGeom prst="ellipse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3583997" y="2800692"/>
            <a:ext cx="72202" cy="72202"/>
          </a:xfrm>
          <a:prstGeom prst="ellipse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ardrop 86"/>
          <p:cNvSpPr/>
          <p:nvPr/>
        </p:nvSpPr>
        <p:spPr>
          <a:xfrm rot="19114191">
            <a:off x="3559457" y="3395825"/>
            <a:ext cx="53630" cy="47332"/>
          </a:xfrm>
          <a:prstGeom prst="teardrop">
            <a:avLst>
              <a:gd name="adj" fmla="val 158182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94" name="Teardrop 93"/>
          <p:cNvSpPr/>
          <p:nvPr/>
        </p:nvSpPr>
        <p:spPr>
          <a:xfrm rot="19114191">
            <a:off x="4070275" y="3029472"/>
            <a:ext cx="52782" cy="46582"/>
          </a:xfrm>
          <a:prstGeom prst="teardrop">
            <a:avLst>
              <a:gd name="adj" fmla="val 158182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590476" y="3455193"/>
            <a:ext cx="45720" cy="45720"/>
          </a:xfrm>
          <a:prstGeom prst="ellipse">
            <a:avLst/>
          </a:prstGeom>
          <a:solidFill>
            <a:schemeClr val="tx1">
              <a:alpha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/>
          <p:cNvSpPr/>
          <p:nvPr/>
        </p:nvSpPr>
        <p:spPr>
          <a:xfrm>
            <a:off x="4073806" y="2924051"/>
            <a:ext cx="45720" cy="45720"/>
          </a:xfrm>
          <a:prstGeom prst="ellipse">
            <a:avLst/>
          </a:prstGeom>
          <a:solidFill>
            <a:schemeClr val="tx1">
              <a:alpha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/>
          <p:cNvSpPr/>
          <p:nvPr/>
        </p:nvSpPr>
        <p:spPr>
          <a:xfrm>
            <a:off x="3659375" y="2714491"/>
            <a:ext cx="45720" cy="45720"/>
          </a:xfrm>
          <a:prstGeom prst="ellipse">
            <a:avLst/>
          </a:prstGeom>
          <a:solidFill>
            <a:schemeClr val="tx1">
              <a:alpha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TextBox 177"/>
          <p:cNvSpPr txBox="1"/>
          <p:nvPr/>
        </p:nvSpPr>
        <p:spPr bwMode="auto">
          <a:xfrm>
            <a:off x="4614697" y="2973943"/>
            <a:ext cx="1557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Tissue Fluid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cxnSp>
        <p:nvCxnSpPr>
          <p:cNvPr id="181" name="Straight Arrow Connector 180"/>
          <p:cNvCxnSpPr>
            <a:endCxn id="178" idx="1"/>
          </p:cNvCxnSpPr>
          <p:nvPr/>
        </p:nvCxnSpPr>
        <p:spPr>
          <a:xfrm>
            <a:off x="4360482" y="3156984"/>
            <a:ext cx="254215" cy="1625"/>
          </a:xfrm>
          <a:prstGeom prst="straightConnector1">
            <a:avLst/>
          </a:prstGeom>
          <a:ln w="12700">
            <a:solidFill>
              <a:srgbClr val="0303B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 bwMode="auto">
          <a:xfrm>
            <a:off x="4309897" y="2164895"/>
            <a:ext cx="1557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Capillary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cxnSp>
        <p:nvCxnSpPr>
          <p:cNvPr id="111" name="Straight Arrow Connector 110"/>
          <p:cNvCxnSpPr>
            <a:endCxn id="110" idx="1"/>
          </p:cNvCxnSpPr>
          <p:nvPr/>
        </p:nvCxnSpPr>
        <p:spPr>
          <a:xfrm flipV="1">
            <a:off x="3939787" y="2349561"/>
            <a:ext cx="370110" cy="279339"/>
          </a:xfrm>
          <a:prstGeom prst="straightConnector1">
            <a:avLst/>
          </a:prstGeom>
          <a:ln w="12700">
            <a:solidFill>
              <a:srgbClr val="0303B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 bwMode="auto">
          <a:xfrm>
            <a:off x="1167751" y="2616026"/>
            <a:ext cx="77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Heart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2258364" y="1787351"/>
            <a:ext cx="77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Artery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2123823" y="4482068"/>
            <a:ext cx="77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Vein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 bwMode="auto">
          <a:xfrm>
            <a:off x="4462297" y="3650456"/>
            <a:ext cx="1557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Tissue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cxnSp>
        <p:nvCxnSpPr>
          <p:cNvPr id="125" name="Straight Arrow Connector 124"/>
          <p:cNvCxnSpPr>
            <a:endCxn id="124" idx="1"/>
          </p:cNvCxnSpPr>
          <p:nvPr/>
        </p:nvCxnSpPr>
        <p:spPr>
          <a:xfrm>
            <a:off x="4111431" y="3681811"/>
            <a:ext cx="350866" cy="153311"/>
          </a:xfrm>
          <a:prstGeom prst="straightConnector1">
            <a:avLst/>
          </a:prstGeom>
          <a:ln w="12700">
            <a:solidFill>
              <a:srgbClr val="0303B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 bwMode="auto">
          <a:xfrm>
            <a:off x="4533735" y="3294621"/>
            <a:ext cx="15575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Tissue spaces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182869" y="3480834"/>
            <a:ext cx="337693" cy="0"/>
          </a:xfrm>
          <a:prstGeom prst="straightConnector1">
            <a:avLst/>
          </a:prstGeom>
          <a:ln w="12700">
            <a:solidFill>
              <a:srgbClr val="0303B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 bwMode="auto">
          <a:xfrm>
            <a:off x="2023897" y="3416300"/>
            <a:ext cx="15575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Lymphatic capillaries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636981" y="350744"/>
            <a:ext cx="69546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dirty="0" smtClean="0">
                <a:solidFill>
                  <a:srgbClr val="000099"/>
                </a:solidFill>
                <a:latin typeface="+mj-lt"/>
              </a:rPr>
              <a:t>Lymph carries digested and absorbed fat from the intestine and drains excess fluid from extra cellular space back into the blood.</a:t>
            </a:r>
            <a:endParaRPr kumimoji="1" lang="en-IN" dirty="0" smtClean="0">
              <a:solidFill>
                <a:srgbClr val="00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18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5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4" dur="indefinite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7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0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3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6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9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2" dur="indefinite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5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8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1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4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7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0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3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6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9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2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5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8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1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4" dur="indefinite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7" dur="indefinite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9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0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2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3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5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6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path" presetSubtype="0" repeatCount="3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23457E-6 L -0.01146 -0.03766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188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42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20988E-6 L -0.01215 -0.0108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-556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42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5679E-6 L 0.00591 0.03024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1512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42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01424 0.01605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802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42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62 L 0.00712 -0.01235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648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42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124 L 0.01077 -0.00123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" y="-123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42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02084 0.01111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6000"/>
                            </p:stCondLst>
                            <p:childTnLst>
                              <p:par>
                                <p:cTn id="310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6500"/>
                            </p:stCondLst>
                            <p:childTnLst>
                              <p:par>
                                <p:cTn id="3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4" dur="2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9" dur="2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2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4" dur="2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000"/>
                            </p:stCondLst>
                            <p:childTnLst>
                              <p:par>
                                <p:cTn id="4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2000"/>
                            </p:stCondLst>
                            <p:childTnLst>
                              <p:par>
                                <p:cTn id="4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000"/>
                            </p:stCondLst>
                            <p:childTnLst>
                              <p:par>
                                <p:cTn id="4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500"/>
                            </p:stCondLst>
                            <p:childTnLst>
                              <p:par>
                                <p:cTn id="4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0"/>
                            </p:stCondLst>
                            <p:childTnLst>
                              <p:par>
                                <p:cTn id="4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2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3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5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6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8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9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1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2" dur="indefinit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4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5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7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8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0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1" dur="indefinite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3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4" dur="indefinite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65" grpId="0" animBg="1"/>
      <p:bldP spid="65" grpId="1" animBg="1"/>
      <p:bldP spid="64" grpId="0" animBg="1"/>
      <p:bldP spid="64" grpId="1" animBg="1"/>
      <p:bldP spid="14" grpId="0" animBg="1"/>
      <p:bldP spid="66" grpId="0" animBg="1"/>
      <p:bldP spid="66" grpId="1" animBg="1"/>
      <p:bldP spid="126" grpId="0" animBg="1"/>
      <p:bldP spid="119" grpId="0"/>
      <p:bldP spid="119" grpId="1"/>
      <p:bldP spid="128" grpId="0"/>
      <p:bldP spid="128" grpId="1"/>
      <p:bldP spid="127" grpId="0"/>
      <p:bldP spid="127" grpId="1"/>
      <p:bldP spid="130" grpId="0"/>
      <p:bldP spid="130" grpId="1"/>
      <p:bldP spid="131" grpId="0"/>
      <p:bldP spid="131" grpId="1"/>
      <p:bldP spid="133" grpId="0"/>
      <p:bldP spid="133" grpId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7" grpId="0" animBg="1"/>
      <p:bldP spid="87" grpId="1" animBg="1"/>
      <p:bldP spid="87" grpId="2" animBg="1"/>
      <p:bldP spid="94" grpId="0" animBg="1"/>
      <p:bldP spid="94" grpId="1" animBg="1"/>
      <p:bldP spid="94" grpId="2" animBg="1"/>
      <p:bldP spid="99" grpId="0" animBg="1"/>
      <p:bldP spid="99" grpId="1" animBg="1"/>
      <p:bldP spid="99" grpId="2" animBg="1"/>
      <p:bldP spid="101" grpId="0" animBg="1"/>
      <p:bldP spid="101" grpId="1" animBg="1"/>
      <p:bldP spid="101" grpId="2" animBg="1"/>
      <p:bldP spid="113" grpId="0" animBg="1"/>
      <p:bldP spid="113" grpId="1" animBg="1"/>
      <p:bldP spid="113" grpId="2" animBg="1"/>
      <p:bldP spid="178" grpId="0"/>
      <p:bldP spid="178" grpId="1"/>
      <p:bldP spid="110" grpId="0"/>
      <p:bldP spid="110" grpId="1"/>
      <p:bldP spid="115" grpId="0"/>
      <p:bldP spid="115" grpId="1"/>
      <p:bldP spid="121" grpId="0"/>
      <p:bldP spid="121" grpId="1"/>
      <p:bldP spid="122" grpId="0"/>
      <p:bldP spid="122" grpId="1"/>
      <p:bldP spid="124" grpId="0"/>
      <p:bldP spid="124" grpId="1"/>
      <p:bldP spid="129" grpId="0"/>
      <p:bldP spid="129" grpId="1"/>
      <p:bldP spid="136" grpId="0"/>
      <p:bldP spid="1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8553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6882</TotalTime>
  <Words>173</Words>
  <Application>Microsoft Office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2022-04-24T13:14:00Z</dcterms:modified>
</cp:coreProperties>
</file>