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4" r:id="rId2"/>
    <p:sldId id="412" r:id="rId3"/>
    <p:sldId id="413" r:id="rId4"/>
    <p:sldId id="414" r:id="rId5"/>
    <p:sldId id="415" r:id="rId6"/>
    <p:sldId id="416" r:id="rId7"/>
    <p:sldId id="54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16</a:t>
            </a:r>
          </a:p>
        </p:txBody>
      </p:sp>
    </p:spTree>
    <p:extLst>
      <p:ext uri="{BB962C8B-B14F-4D97-AF65-F5344CB8AC3E}">
        <p14:creationId xmlns:p14="http://schemas.microsoft.com/office/powerpoint/2010/main" val="4859268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92.168.1.18\mt_school\2014_15\01 STATE_BOARD_MH\ENGLISH_MED\TAT_2014 - 15\10th std\Biology\Chapter 11\images\brain-spin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6"/>
          <a:stretch/>
        </p:blipFill>
        <p:spPr bwMode="auto">
          <a:xfrm>
            <a:off x="533400" y="288171"/>
            <a:ext cx="3739662" cy="453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 flipH="1">
            <a:off x="918679" y="676275"/>
            <a:ext cx="1443521" cy="369332"/>
            <a:chOff x="2309330" y="685860"/>
            <a:chExt cx="1443521" cy="369332"/>
          </a:xfrm>
        </p:grpSpPr>
        <p:sp>
          <p:nvSpPr>
            <p:cNvPr id="11" name="Rectangle 10"/>
            <p:cNvSpPr/>
            <p:nvPr/>
          </p:nvSpPr>
          <p:spPr>
            <a:xfrm>
              <a:off x="3048001" y="711200"/>
              <a:ext cx="704850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9330" y="685860"/>
              <a:ext cx="1423993" cy="369332"/>
              <a:chOff x="2309330" y="685860"/>
              <a:chExt cx="1423993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309330" y="685860"/>
                <a:ext cx="142399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schemeClr val="bg1"/>
                    </a:solidFill>
                  </a:rPr>
                  <a:t>Brain</a:t>
                </a:r>
                <a:r>
                  <a:rPr lang="en-US" dirty="0" smtClean="0">
                    <a:solidFill>
                      <a:schemeClr val="bg1"/>
                    </a:solidFill>
                    <a:sym typeface="Wingdings"/>
                  </a:rPr>
                  <a:t> 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2362200" y="864176"/>
                <a:ext cx="673899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 flipH="1">
            <a:off x="725580" y="2428875"/>
            <a:ext cx="1780228" cy="369332"/>
            <a:chOff x="2494124" y="685860"/>
            <a:chExt cx="1780228" cy="369332"/>
          </a:xfrm>
        </p:grpSpPr>
        <p:sp>
          <p:nvSpPr>
            <p:cNvPr id="21" name="Rectangle 20"/>
            <p:cNvSpPr/>
            <p:nvPr/>
          </p:nvSpPr>
          <p:spPr>
            <a:xfrm>
              <a:off x="3048001" y="711200"/>
              <a:ext cx="1193962" cy="3126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494124" y="685860"/>
              <a:ext cx="1780228" cy="369332"/>
              <a:chOff x="2494124" y="685860"/>
              <a:chExt cx="1780228" cy="3693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94124" y="685860"/>
                <a:ext cx="178022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Spinal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cord </a:t>
                </a:r>
                <a:r>
                  <a:rPr lang="en-US" dirty="0" smtClean="0">
                    <a:solidFill>
                      <a:schemeClr val="bg1"/>
                    </a:solidFill>
                    <a:sym typeface="Wingdings"/>
                  </a:rPr>
                  <a:t>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2674152" y="864176"/>
                <a:ext cx="36194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4383794" y="848666"/>
            <a:ext cx="4267201" cy="10156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Central nervous system </a:t>
            </a:r>
            <a:r>
              <a:rPr lang="en-US" sz="2000" dirty="0" smtClean="0">
                <a:latin typeface="Bookman Old Style" panose="02050604050505020204" pitchFamily="18" charset="0"/>
              </a:rPr>
              <a:t>is a delicate structure composed of brain and spinal cord.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5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790242" y="1127890"/>
            <a:ext cx="2227694" cy="3422673"/>
          </a:xfrm>
          <a:custGeom>
            <a:avLst/>
            <a:gdLst>
              <a:gd name="connsiteX0" fmla="*/ 937262 w 2226680"/>
              <a:gd name="connsiteY0" fmla="*/ 3348855 h 3415530"/>
              <a:gd name="connsiteX1" fmla="*/ 1223012 w 2226680"/>
              <a:gd name="connsiteY1" fmla="*/ 3415530 h 3415530"/>
              <a:gd name="connsiteX2" fmla="*/ 1494474 w 2226680"/>
              <a:gd name="connsiteY2" fmla="*/ 2567805 h 3415530"/>
              <a:gd name="connsiteX3" fmla="*/ 1632587 w 2226680"/>
              <a:gd name="connsiteY3" fmla="*/ 1720080 h 3415530"/>
              <a:gd name="connsiteX4" fmla="*/ 2108837 w 2226680"/>
              <a:gd name="connsiteY4" fmla="*/ 1148580 h 3415530"/>
              <a:gd name="connsiteX5" fmla="*/ 2223137 w 2226680"/>
              <a:gd name="connsiteY5" fmla="*/ 858067 h 3415530"/>
              <a:gd name="connsiteX6" fmla="*/ 2180274 w 2226680"/>
              <a:gd name="connsiteY6" fmla="*/ 548505 h 3415530"/>
              <a:gd name="connsiteX7" fmla="*/ 2008824 w 2226680"/>
              <a:gd name="connsiteY7" fmla="*/ 229417 h 3415530"/>
              <a:gd name="connsiteX8" fmla="*/ 1546862 w 2226680"/>
              <a:gd name="connsiteY8" fmla="*/ 29392 h 3415530"/>
              <a:gd name="connsiteX9" fmla="*/ 999174 w 2226680"/>
              <a:gd name="connsiteY9" fmla="*/ 10342 h 3415530"/>
              <a:gd name="connsiteX10" fmla="*/ 475299 w 2226680"/>
              <a:gd name="connsiteY10" fmla="*/ 119880 h 3415530"/>
              <a:gd name="connsiteX11" fmla="*/ 299087 w 2226680"/>
              <a:gd name="connsiteY11" fmla="*/ 286567 h 3415530"/>
              <a:gd name="connsiteX12" fmla="*/ 146687 w 2226680"/>
              <a:gd name="connsiteY12" fmla="*/ 524692 h 3415530"/>
              <a:gd name="connsiteX13" fmla="*/ 22862 w 2226680"/>
              <a:gd name="connsiteY13" fmla="*/ 919980 h 3415530"/>
              <a:gd name="connsiteX14" fmla="*/ 13337 w 2226680"/>
              <a:gd name="connsiteY14" fmla="*/ 1300980 h 3415530"/>
              <a:gd name="connsiteX15" fmla="*/ 165737 w 2226680"/>
              <a:gd name="connsiteY15" fmla="*/ 1577205 h 3415530"/>
              <a:gd name="connsiteX16" fmla="*/ 546737 w 2226680"/>
              <a:gd name="connsiteY16" fmla="*/ 1796280 h 3415530"/>
              <a:gd name="connsiteX17" fmla="*/ 818199 w 2226680"/>
              <a:gd name="connsiteY17" fmla="*/ 1948680 h 3415530"/>
              <a:gd name="connsiteX18" fmla="*/ 1013462 w 2226680"/>
              <a:gd name="connsiteY18" fmla="*/ 2363017 h 3415530"/>
              <a:gd name="connsiteX19" fmla="*/ 965837 w 2226680"/>
              <a:gd name="connsiteY19" fmla="*/ 2872605 h 3415530"/>
              <a:gd name="connsiteX20" fmla="*/ 913449 w 2226680"/>
              <a:gd name="connsiteY20" fmla="*/ 3258367 h 3415530"/>
              <a:gd name="connsiteX21" fmla="*/ 937262 w 2226680"/>
              <a:gd name="connsiteY21" fmla="*/ 3348855 h 3415530"/>
              <a:gd name="connsiteX0" fmla="*/ 951570 w 2240988"/>
              <a:gd name="connsiteY0" fmla="*/ 3348855 h 3415530"/>
              <a:gd name="connsiteX1" fmla="*/ 1237320 w 2240988"/>
              <a:gd name="connsiteY1" fmla="*/ 3415530 h 3415530"/>
              <a:gd name="connsiteX2" fmla="*/ 1508782 w 2240988"/>
              <a:gd name="connsiteY2" fmla="*/ 2567805 h 3415530"/>
              <a:gd name="connsiteX3" fmla="*/ 1646895 w 2240988"/>
              <a:gd name="connsiteY3" fmla="*/ 1720080 h 3415530"/>
              <a:gd name="connsiteX4" fmla="*/ 2123145 w 2240988"/>
              <a:gd name="connsiteY4" fmla="*/ 1148580 h 3415530"/>
              <a:gd name="connsiteX5" fmla="*/ 2237445 w 2240988"/>
              <a:gd name="connsiteY5" fmla="*/ 858067 h 3415530"/>
              <a:gd name="connsiteX6" fmla="*/ 2194582 w 2240988"/>
              <a:gd name="connsiteY6" fmla="*/ 548505 h 3415530"/>
              <a:gd name="connsiteX7" fmla="*/ 2023132 w 2240988"/>
              <a:gd name="connsiteY7" fmla="*/ 229417 h 3415530"/>
              <a:gd name="connsiteX8" fmla="*/ 1561170 w 2240988"/>
              <a:gd name="connsiteY8" fmla="*/ 29392 h 3415530"/>
              <a:gd name="connsiteX9" fmla="*/ 1013482 w 2240988"/>
              <a:gd name="connsiteY9" fmla="*/ 10342 h 3415530"/>
              <a:gd name="connsiteX10" fmla="*/ 489607 w 2240988"/>
              <a:gd name="connsiteY10" fmla="*/ 119880 h 3415530"/>
              <a:gd name="connsiteX11" fmla="*/ 313395 w 2240988"/>
              <a:gd name="connsiteY11" fmla="*/ 286567 h 3415530"/>
              <a:gd name="connsiteX12" fmla="*/ 160995 w 2240988"/>
              <a:gd name="connsiteY12" fmla="*/ 524692 h 3415530"/>
              <a:gd name="connsiteX13" fmla="*/ 37170 w 2240988"/>
              <a:gd name="connsiteY13" fmla="*/ 919980 h 3415530"/>
              <a:gd name="connsiteX14" fmla="*/ 27645 w 2240988"/>
              <a:gd name="connsiteY14" fmla="*/ 1300980 h 3415530"/>
              <a:gd name="connsiteX15" fmla="*/ 375307 w 2240988"/>
              <a:gd name="connsiteY15" fmla="*/ 1479573 h 3415530"/>
              <a:gd name="connsiteX16" fmla="*/ 561045 w 2240988"/>
              <a:gd name="connsiteY16" fmla="*/ 1796280 h 3415530"/>
              <a:gd name="connsiteX17" fmla="*/ 832507 w 2240988"/>
              <a:gd name="connsiteY17" fmla="*/ 1948680 h 3415530"/>
              <a:gd name="connsiteX18" fmla="*/ 1027770 w 2240988"/>
              <a:gd name="connsiteY18" fmla="*/ 2363017 h 3415530"/>
              <a:gd name="connsiteX19" fmla="*/ 980145 w 2240988"/>
              <a:gd name="connsiteY19" fmla="*/ 2872605 h 3415530"/>
              <a:gd name="connsiteX20" fmla="*/ 927757 w 2240988"/>
              <a:gd name="connsiteY20" fmla="*/ 3258367 h 3415530"/>
              <a:gd name="connsiteX21" fmla="*/ 951570 w 2240988"/>
              <a:gd name="connsiteY21" fmla="*/ 3348855 h 3415530"/>
              <a:gd name="connsiteX0" fmla="*/ 946663 w 2236081"/>
              <a:gd name="connsiteY0" fmla="*/ 3348855 h 3415530"/>
              <a:gd name="connsiteX1" fmla="*/ 1232413 w 2236081"/>
              <a:gd name="connsiteY1" fmla="*/ 3415530 h 3415530"/>
              <a:gd name="connsiteX2" fmla="*/ 1503875 w 2236081"/>
              <a:gd name="connsiteY2" fmla="*/ 2567805 h 3415530"/>
              <a:gd name="connsiteX3" fmla="*/ 1641988 w 2236081"/>
              <a:gd name="connsiteY3" fmla="*/ 1720080 h 3415530"/>
              <a:gd name="connsiteX4" fmla="*/ 2118238 w 2236081"/>
              <a:gd name="connsiteY4" fmla="*/ 1148580 h 3415530"/>
              <a:gd name="connsiteX5" fmla="*/ 2232538 w 2236081"/>
              <a:gd name="connsiteY5" fmla="*/ 858067 h 3415530"/>
              <a:gd name="connsiteX6" fmla="*/ 2189675 w 2236081"/>
              <a:gd name="connsiteY6" fmla="*/ 548505 h 3415530"/>
              <a:gd name="connsiteX7" fmla="*/ 2018225 w 2236081"/>
              <a:gd name="connsiteY7" fmla="*/ 229417 h 3415530"/>
              <a:gd name="connsiteX8" fmla="*/ 1556263 w 2236081"/>
              <a:gd name="connsiteY8" fmla="*/ 29392 h 3415530"/>
              <a:gd name="connsiteX9" fmla="*/ 1008575 w 2236081"/>
              <a:gd name="connsiteY9" fmla="*/ 10342 h 3415530"/>
              <a:gd name="connsiteX10" fmla="*/ 484700 w 2236081"/>
              <a:gd name="connsiteY10" fmla="*/ 119880 h 3415530"/>
              <a:gd name="connsiteX11" fmla="*/ 308488 w 2236081"/>
              <a:gd name="connsiteY11" fmla="*/ 286567 h 3415530"/>
              <a:gd name="connsiteX12" fmla="*/ 156088 w 2236081"/>
              <a:gd name="connsiteY12" fmla="*/ 524692 h 3415530"/>
              <a:gd name="connsiteX13" fmla="*/ 32263 w 2236081"/>
              <a:gd name="connsiteY13" fmla="*/ 919980 h 3415530"/>
              <a:gd name="connsiteX14" fmla="*/ 22738 w 2236081"/>
              <a:gd name="connsiteY14" fmla="*/ 1300980 h 3415530"/>
              <a:gd name="connsiteX15" fmla="*/ 303725 w 2236081"/>
              <a:gd name="connsiteY15" fmla="*/ 1603398 h 3415530"/>
              <a:gd name="connsiteX16" fmla="*/ 556138 w 2236081"/>
              <a:gd name="connsiteY16" fmla="*/ 1796280 h 3415530"/>
              <a:gd name="connsiteX17" fmla="*/ 827600 w 2236081"/>
              <a:gd name="connsiteY17" fmla="*/ 1948680 h 3415530"/>
              <a:gd name="connsiteX18" fmla="*/ 1022863 w 2236081"/>
              <a:gd name="connsiteY18" fmla="*/ 2363017 h 3415530"/>
              <a:gd name="connsiteX19" fmla="*/ 975238 w 2236081"/>
              <a:gd name="connsiteY19" fmla="*/ 2872605 h 3415530"/>
              <a:gd name="connsiteX20" fmla="*/ 922850 w 2236081"/>
              <a:gd name="connsiteY20" fmla="*/ 3258367 h 3415530"/>
              <a:gd name="connsiteX21" fmla="*/ 946663 w 2236081"/>
              <a:gd name="connsiteY21" fmla="*/ 3348855 h 3415530"/>
              <a:gd name="connsiteX0" fmla="*/ 946663 w 2236081"/>
              <a:gd name="connsiteY0" fmla="*/ 3348855 h 3415530"/>
              <a:gd name="connsiteX1" fmla="*/ 1232413 w 2236081"/>
              <a:gd name="connsiteY1" fmla="*/ 3415530 h 3415530"/>
              <a:gd name="connsiteX2" fmla="*/ 1503875 w 2236081"/>
              <a:gd name="connsiteY2" fmla="*/ 2567805 h 3415530"/>
              <a:gd name="connsiteX3" fmla="*/ 1641988 w 2236081"/>
              <a:gd name="connsiteY3" fmla="*/ 1720080 h 3415530"/>
              <a:gd name="connsiteX4" fmla="*/ 2118238 w 2236081"/>
              <a:gd name="connsiteY4" fmla="*/ 1148580 h 3415530"/>
              <a:gd name="connsiteX5" fmla="*/ 2232538 w 2236081"/>
              <a:gd name="connsiteY5" fmla="*/ 858067 h 3415530"/>
              <a:gd name="connsiteX6" fmla="*/ 2189675 w 2236081"/>
              <a:gd name="connsiteY6" fmla="*/ 548505 h 3415530"/>
              <a:gd name="connsiteX7" fmla="*/ 2018225 w 2236081"/>
              <a:gd name="connsiteY7" fmla="*/ 229417 h 3415530"/>
              <a:gd name="connsiteX8" fmla="*/ 1556263 w 2236081"/>
              <a:gd name="connsiteY8" fmla="*/ 29392 h 3415530"/>
              <a:gd name="connsiteX9" fmla="*/ 1008575 w 2236081"/>
              <a:gd name="connsiteY9" fmla="*/ 10342 h 3415530"/>
              <a:gd name="connsiteX10" fmla="*/ 484700 w 2236081"/>
              <a:gd name="connsiteY10" fmla="*/ 119880 h 3415530"/>
              <a:gd name="connsiteX11" fmla="*/ 308488 w 2236081"/>
              <a:gd name="connsiteY11" fmla="*/ 286567 h 3415530"/>
              <a:gd name="connsiteX12" fmla="*/ 156088 w 2236081"/>
              <a:gd name="connsiteY12" fmla="*/ 524692 h 3415530"/>
              <a:gd name="connsiteX13" fmla="*/ 32263 w 2236081"/>
              <a:gd name="connsiteY13" fmla="*/ 919980 h 3415530"/>
              <a:gd name="connsiteX14" fmla="*/ 22738 w 2236081"/>
              <a:gd name="connsiteY14" fmla="*/ 1300980 h 3415530"/>
              <a:gd name="connsiteX15" fmla="*/ 303725 w 2236081"/>
              <a:gd name="connsiteY15" fmla="*/ 1603398 h 3415530"/>
              <a:gd name="connsiteX16" fmla="*/ 582332 w 2236081"/>
              <a:gd name="connsiteY16" fmla="*/ 1796280 h 3415530"/>
              <a:gd name="connsiteX17" fmla="*/ 827600 w 2236081"/>
              <a:gd name="connsiteY17" fmla="*/ 1948680 h 3415530"/>
              <a:gd name="connsiteX18" fmla="*/ 1022863 w 2236081"/>
              <a:gd name="connsiteY18" fmla="*/ 2363017 h 3415530"/>
              <a:gd name="connsiteX19" fmla="*/ 975238 w 2236081"/>
              <a:gd name="connsiteY19" fmla="*/ 2872605 h 3415530"/>
              <a:gd name="connsiteX20" fmla="*/ 922850 w 2236081"/>
              <a:gd name="connsiteY20" fmla="*/ 3258367 h 3415530"/>
              <a:gd name="connsiteX21" fmla="*/ 946663 w 2236081"/>
              <a:gd name="connsiteY21" fmla="*/ 3348855 h 3415530"/>
              <a:gd name="connsiteX0" fmla="*/ 924266 w 2213684"/>
              <a:gd name="connsiteY0" fmla="*/ 3348855 h 3415530"/>
              <a:gd name="connsiteX1" fmla="*/ 1210016 w 2213684"/>
              <a:gd name="connsiteY1" fmla="*/ 3415530 h 3415530"/>
              <a:gd name="connsiteX2" fmla="*/ 1481478 w 2213684"/>
              <a:gd name="connsiteY2" fmla="*/ 2567805 h 3415530"/>
              <a:gd name="connsiteX3" fmla="*/ 1619591 w 2213684"/>
              <a:gd name="connsiteY3" fmla="*/ 1720080 h 3415530"/>
              <a:gd name="connsiteX4" fmla="*/ 2095841 w 2213684"/>
              <a:gd name="connsiteY4" fmla="*/ 1148580 h 3415530"/>
              <a:gd name="connsiteX5" fmla="*/ 2210141 w 2213684"/>
              <a:gd name="connsiteY5" fmla="*/ 858067 h 3415530"/>
              <a:gd name="connsiteX6" fmla="*/ 2167278 w 2213684"/>
              <a:gd name="connsiteY6" fmla="*/ 548505 h 3415530"/>
              <a:gd name="connsiteX7" fmla="*/ 1995828 w 2213684"/>
              <a:gd name="connsiteY7" fmla="*/ 229417 h 3415530"/>
              <a:gd name="connsiteX8" fmla="*/ 1533866 w 2213684"/>
              <a:gd name="connsiteY8" fmla="*/ 29392 h 3415530"/>
              <a:gd name="connsiteX9" fmla="*/ 986178 w 2213684"/>
              <a:gd name="connsiteY9" fmla="*/ 10342 h 3415530"/>
              <a:gd name="connsiteX10" fmla="*/ 462303 w 2213684"/>
              <a:gd name="connsiteY10" fmla="*/ 119880 h 3415530"/>
              <a:gd name="connsiteX11" fmla="*/ 286091 w 2213684"/>
              <a:gd name="connsiteY11" fmla="*/ 286567 h 3415530"/>
              <a:gd name="connsiteX12" fmla="*/ 133691 w 2213684"/>
              <a:gd name="connsiteY12" fmla="*/ 524692 h 3415530"/>
              <a:gd name="connsiteX13" fmla="*/ 9866 w 2213684"/>
              <a:gd name="connsiteY13" fmla="*/ 919980 h 3415530"/>
              <a:gd name="connsiteX14" fmla="*/ 38441 w 2213684"/>
              <a:gd name="connsiteY14" fmla="*/ 1360511 h 3415530"/>
              <a:gd name="connsiteX15" fmla="*/ 281328 w 2213684"/>
              <a:gd name="connsiteY15" fmla="*/ 1603398 h 3415530"/>
              <a:gd name="connsiteX16" fmla="*/ 559935 w 2213684"/>
              <a:gd name="connsiteY16" fmla="*/ 1796280 h 3415530"/>
              <a:gd name="connsiteX17" fmla="*/ 805203 w 2213684"/>
              <a:gd name="connsiteY17" fmla="*/ 1948680 h 3415530"/>
              <a:gd name="connsiteX18" fmla="*/ 1000466 w 2213684"/>
              <a:gd name="connsiteY18" fmla="*/ 2363017 h 3415530"/>
              <a:gd name="connsiteX19" fmla="*/ 952841 w 2213684"/>
              <a:gd name="connsiteY19" fmla="*/ 2872605 h 3415530"/>
              <a:gd name="connsiteX20" fmla="*/ 900453 w 2213684"/>
              <a:gd name="connsiteY20" fmla="*/ 3258367 h 3415530"/>
              <a:gd name="connsiteX21" fmla="*/ 924266 w 2213684"/>
              <a:gd name="connsiteY21" fmla="*/ 3348855 h 3415530"/>
              <a:gd name="connsiteX0" fmla="*/ 924266 w 2213684"/>
              <a:gd name="connsiteY0" fmla="*/ 3348855 h 3415530"/>
              <a:gd name="connsiteX1" fmla="*/ 1210016 w 2213684"/>
              <a:gd name="connsiteY1" fmla="*/ 3415530 h 3415530"/>
              <a:gd name="connsiteX2" fmla="*/ 1481478 w 2213684"/>
              <a:gd name="connsiteY2" fmla="*/ 2567805 h 3415530"/>
              <a:gd name="connsiteX3" fmla="*/ 1619591 w 2213684"/>
              <a:gd name="connsiteY3" fmla="*/ 1720080 h 3415530"/>
              <a:gd name="connsiteX4" fmla="*/ 2095841 w 2213684"/>
              <a:gd name="connsiteY4" fmla="*/ 1148580 h 3415530"/>
              <a:gd name="connsiteX5" fmla="*/ 2210141 w 2213684"/>
              <a:gd name="connsiteY5" fmla="*/ 858067 h 3415530"/>
              <a:gd name="connsiteX6" fmla="*/ 2167278 w 2213684"/>
              <a:gd name="connsiteY6" fmla="*/ 548505 h 3415530"/>
              <a:gd name="connsiteX7" fmla="*/ 1995828 w 2213684"/>
              <a:gd name="connsiteY7" fmla="*/ 229417 h 3415530"/>
              <a:gd name="connsiteX8" fmla="*/ 1533866 w 2213684"/>
              <a:gd name="connsiteY8" fmla="*/ 29392 h 3415530"/>
              <a:gd name="connsiteX9" fmla="*/ 986178 w 2213684"/>
              <a:gd name="connsiteY9" fmla="*/ 10342 h 3415530"/>
              <a:gd name="connsiteX10" fmla="*/ 462303 w 2213684"/>
              <a:gd name="connsiteY10" fmla="*/ 119880 h 3415530"/>
              <a:gd name="connsiteX11" fmla="*/ 286091 w 2213684"/>
              <a:gd name="connsiteY11" fmla="*/ 286567 h 3415530"/>
              <a:gd name="connsiteX12" fmla="*/ 133691 w 2213684"/>
              <a:gd name="connsiteY12" fmla="*/ 524692 h 3415530"/>
              <a:gd name="connsiteX13" fmla="*/ 9866 w 2213684"/>
              <a:gd name="connsiteY13" fmla="*/ 919980 h 3415530"/>
              <a:gd name="connsiteX14" fmla="*/ 38441 w 2213684"/>
              <a:gd name="connsiteY14" fmla="*/ 1360511 h 3415530"/>
              <a:gd name="connsiteX15" fmla="*/ 281328 w 2213684"/>
              <a:gd name="connsiteY15" fmla="*/ 1603398 h 3415530"/>
              <a:gd name="connsiteX16" fmla="*/ 559935 w 2213684"/>
              <a:gd name="connsiteY16" fmla="*/ 1796280 h 3415530"/>
              <a:gd name="connsiteX17" fmla="*/ 856003 w 2213684"/>
              <a:gd name="connsiteY17" fmla="*/ 1935980 h 3415530"/>
              <a:gd name="connsiteX18" fmla="*/ 1000466 w 2213684"/>
              <a:gd name="connsiteY18" fmla="*/ 2363017 h 3415530"/>
              <a:gd name="connsiteX19" fmla="*/ 952841 w 2213684"/>
              <a:gd name="connsiteY19" fmla="*/ 2872605 h 3415530"/>
              <a:gd name="connsiteX20" fmla="*/ 900453 w 2213684"/>
              <a:gd name="connsiteY20" fmla="*/ 3258367 h 3415530"/>
              <a:gd name="connsiteX21" fmla="*/ 924266 w 2213684"/>
              <a:gd name="connsiteY21" fmla="*/ 3348855 h 3415530"/>
              <a:gd name="connsiteX0" fmla="*/ 924266 w 2213684"/>
              <a:gd name="connsiteY0" fmla="*/ 3348855 h 3415530"/>
              <a:gd name="connsiteX1" fmla="*/ 1210016 w 2213684"/>
              <a:gd name="connsiteY1" fmla="*/ 3415530 h 3415530"/>
              <a:gd name="connsiteX2" fmla="*/ 1481478 w 2213684"/>
              <a:gd name="connsiteY2" fmla="*/ 2567805 h 3415530"/>
              <a:gd name="connsiteX3" fmla="*/ 1619591 w 2213684"/>
              <a:gd name="connsiteY3" fmla="*/ 1720080 h 3415530"/>
              <a:gd name="connsiteX4" fmla="*/ 2095841 w 2213684"/>
              <a:gd name="connsiteY4" fmla="*/ 1148580 h 3415530"/>
              <a:gd name="connsiteX5" fmla="*/ 2210141 w 2213684"/>
              <a:gd name="connsiteY5" fmla="*/ 858067 h 3415530"/>
              <a:gd name="connsiteX6" fmla="*/ 2167278 w 2213684"/>
              <a:gd name="connsiteY6" fmla="*/ 548505 h 3415530"/>
              <a:gd name="connsiteX7" fmla="*/ 1995828 w 2213684"/>
              <a:gd name="connsiteY7" fmla="*/ 229417 h 3415530"/>
              <a:gd name="connsiteX8" fmla="*/ 1533866 w 2213684"/>
              <a:gd name="connsiteY8" fmla="*/ 29392 h 3415530"/>
              <a:gd name="connsiteX9" fmla="*/ 986178 w 2213684"/>
              <a:gd name="connsiteY9" fmla="*/ 10342 h 3415530"/>
              <a:gd name="connsiteX10" fmla="*/ 462303 w 2213684"/>
              <a:gd name="connsiteY10" fmla="*/ 119880 h 3415530"/>
              <a:gd name="connsiteX11" fmla="*/ 286091 w 2213684"/>
              <a:gd name="connsiteY11" fmla="*/ 286567 h 3415530"/>
              <a:gd name="connsiteX12" fmla="*/ 133691 w 2213684"/>
              <a:gd name="connsiteY12" fmla="*/ 524692 h 3415530"/>
              <a:gd name="connsiteX13" fmla="*/ 9866 w 2213684"/>
              <a:gd name="connsiteY13" fmla="*/ 919980 h 3415530"/>
              <a:gd name="connsiteX14" fmla="*/ 38441 w 2213684"/>
              <a:gd name="connsiteY14" fmla="*/ 1360511 h 3415530"/>
              <a:gd name="connsiteX15" fmla="*/ 281328 w 2213684"/>
              <a:gd name="connsiteY15" fmla="*/ 1603398 h 3415530"/>
              <a:gd name="connsiteX16" fmla="*/ 559935 w 2213684"/>
              <a:gd name="connsiteY16" fmla="*/ 1796280 h 3415530"/>
              <a:gd name="connsiteX17" fmla="*/ 887753 w 2213684"/>
              <a:gd name="connsiteY17" fmla="*/ 1904230 h 3415530"/>
              <a:gd name="connsiteX18" fmla="*/ 1000466 w 2213684"/>
              <a:gd name="connsiteY18" fmla="*/ 2363017 h 3415530"/>
              <a:gd name="connsiteX19" fmla="*/ 952841 w 2213684"/>
              <a:gd name="connsiteY19" fmla="*/ 2872605 h 3415530"/>
              <a:gd name="connsiteX20" fmla="*/ 900453 w 2213684"/>
              <a:gd name="connsiteY20" fmla="*/ 3258367 h 3415530"/>
              <a:gd name="connsiteX21" fmla="*/ 924266 w 2213684"/>
              <a:gd name="connsiteY21" fmla="*/ 3348855 h 3415530"/>
              <a:gd name="connsiteX0" fmla="*/ 924266 w 2213684"/>
              <a:gd name="connsiteY0" fmla="*/ 3348855 h 3415530"/>
              <a:gd name="connsiteX1" fmla="*/ 1210016 w 2213684"/>
              <a:gd name="connsiteY1" fmla="*/ 3415530 h 3415530"/>
              <a:gd name="connsiteX2" fmla="*/ 1481478 w 2213684"/>
              <a:gd name="connsiteY2" fmla="*/ 2567805 h 3415530"/>
              <a:gd name="connsiteX3" fmla="*/ 1619591 w 2213684"/>
              <a:gd name="connsiteY3" fmla="*/ 1720080 h 3415530"/>
              <a:gd name="connsiteX4" fmla="*/ 2095841 w 2213684"/>
              <a:gd name="connsiteY4" fmla="*/ 1148580 h 3415530"/>
              <a:gd name="connsiteX5" fmla="*/ 2210141 w 2213684"/>
              <a:gd name="connsiteY5" fmla="*/ 858067 h 3415530"/>
              <a:gd name="connsiteX6" fmla="*/ 2167278 w 2213684"/>
              <a:gd name="connsiteY6" fmla="*/ 548505 h 3415530"/>
              <a:gd name="connsiteX7" fmla="*/ 1995828 w 2213684"/>
              <a:gd name="connsiteY7" fmla="*/ 229417 h 3415530"/>
              <a:gd name="connsiteX8" fmla="*/ 1533866 w 2213684"/>
              <a:gd name="connsiteY8" fmla="*/ 29392 h 3415530"/>
              <a:gd name="connsiteX9" fmla="*/ 986178 w 2213684"/>
              <a:gd name="connsiteY9" fmla="*/ 10342 h 3415530"/>
              <a:gd name="connsiteX10" fmla="*/ 462303 w 2213684"/>
              <a:gd name="connsiteY10" fmla="*/ 119880 h 3415530"/>
              <a:gd name="connsiteX11" fmla="*/ 286091 w 2213684"/>
              <a:gd name="connsiteY11" fmla="*/ 286567 h 3415530"/>
              <a:gd name="connsiteX12" fmla="*/ 133691 w 2213684"/>
              <a:gd name="connsiteY12" fmla="*/ 524692 h 3415530"/>
              <a:gd name="connsiteX13" fmla="*/ 9866 w 2213684"/>
              <a:gd name="connsiteY13" fmla="*/ 919980 h 3415530"/>
              <a:gd name="connsiteX14" fmla="*/ 38441 w 2213684"/>
              <a:gd name="connsiteY14" fmla="*/ 1360511 h 3415530"/>
              <a:gd name="connsiteX15" fmla="*/ 281328 w 2213684"/>
              <a:gd name="connsiteY15" fmla="*/ 1603398 h 3415530"/>
              <a:gd name="connsiteX16" fmla="*/ 559935 w 2213684"/>
              <a:gd name="connsiteY16" fmla="*/ 1796280 h 3415530"/>
              <a:gd name="connsiteX17" fmla="*/ 967128 w 2213684"/>
              <a:gd name="connsiteY17" fmla="*/ 1862955 h 3415530"/>
              <a:gd name="connsiteX18" fmla="*/ 1000466 w 2213684"/>
              <a:gd name="connsiteY18" fmla="*/ 2363017 h 3415530"/>
              <a:gd name="connsiteX19" fmla="*/ 952841 w 2213684"/>
              <a:gd name="connsiteY19" fmla="*/ 2872605 h 3415530"/>
              <a:gd name="connsiteX20" fmla="*/ 900453 w 2213684"/>
              <a:gd name="connsiteY20" fmla="*/ 3258367 h 3415530"/>
              <a:gd name="connsiteX21" fmla="*/ 924266 w 2213684"/>
              <a:gd name="connsiteY21" fmla="*/ 3348855 h 3415530"/>
              <a:gd name="connsiteX0" fmla="*/ 924266 w 2213684"/>
              <a:gd name="connsiteY0" fmla="*/ 3348855 h 3415530"/>
              <a:gd name="connsiteX1" fmla="*/ 1210016 w 2213684"/>
              <a:gd name="connsiteY1" fmla="*/ 3415530 h 3415530"/>
              <a:gd name="connsiteX2" fmla="*/ 1481478 w 2213684"/>
              <a:gd name="connsiteY2" fmla="*/ 2567805 h 3415530"/>
              <a:gd name="connsiteX3" fmla="*/ 1619591 w 2213684"/>
              <a:gd name="connsiteY3" fmla="*/ 1720080 h 3415530"/>
              <a:gd name="connsiteX4" fmla="*/ 2095841 w 2213684"/>
              <a:gd name="connsiteY4" fmla="*/ 1148580 h 3415530"/>
              <a:gd name="connsiteX5" fmla="*/ 2210141 w 2213684"/>
              <a:gd name="connsiteY5" fmla="*/ 858067 h 3415530"/>
              <a:gd name="connsiteX6" fmla="*/ 2167278 w 2213684"/>
              <a:gd name="connsiteY6" fmla="*/ 548505 h 3415530"/>
              <a:gd name="connsiteX7" fmla="*/ 1995828 w 2213684"/>
              <a:gd name="connsiteY7" fmla="*/ 229417 h 3415530"/>
              <a:gd name="connsiteX8" fmla="*/ 1533866 w 2213684"/>
              <a:gd name="connsiteY8" fmla="*/ 29392 h 3415530"/>
              <a:gd name="connsiteX9" fmla="*/ 986178 w 2213684"/>
              <a:gd name="connsiteY9" fmla="*/ 10342 h 3415530"/>
              <a:gd name="connsiteX10" fmla="*/ 462303 w 2213684"/>
              <a:gd name="connsiteY10" fmla="*/ 119880 h 3415530"/>
              <a:gd name="connsiteX11" fmla="*/ 286091 w 2213684"/>
              <a:gd name="connsiteY11" fmla="*/ 286567 h 3415530"/>
              <a:gd name="connsiteX12" fmla="*/ 133691 w 2213684"/>
              <a:gd name="connsiteY12" fmla="*/ 524692 h 3415530"/>
              <a:gd name="connsiteX13" fmla="*/ 9866 w 2213684"/>
              <a:gd name="connsiteY13" fmla="*/ 919980 h 3415530"/>
              <a:gd name="connsiteX14" fmla="*/ 38441 w 2213684"/>
              <a:gd name="connsiteY14" fmla="*/ 1360511 h 3415530"/>
              <a:gd name="connsiteX15" fmla="*/ 281328 w 2213684"/>
              <a:gd name="connsiteY15" fmla="*/ 1603398 h 3415530"/>
              <a:gd name="connsiteX16" fmla="*/ 559935 w 2213684"/>
              <a:gd name="connsiteY16" fmla="*/ 1796280 h 3415530"/>
              <a:gd name="connsiteX17" fmla="*/ 922678 w 2213684"/>
              <a:gd name="connsiteY17" fmla="*/ 1882005 h 3415530"/>
              <a:gd name="connsiteX18" fmla="*/ 1000466 w 2213684"/>
              <a:gd name="connsiteY18" fmla="*/ 2363017 h 3415530"/>
              <a:gd name="connsiteX19" fmla="*/ 952841 w 2213684"/>
              <a:gd name="connsiteY19" fmla="*/ 2872605 h 3415530"/>
              <a:gd name="connsiteX20" fmla="*/ 900453 w 2213684"/>
              <a:gd name="connsiteY20" fmla="*/ 3258367 h 3415530"/>
              <a:gd name="connsiteX21" fmla="*/ 924266 w 2213684"/>
              <a:gd name="connsiteY21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619591 w 2227694"/>
              <a:gd name="connsiteY3" fmla="*/ 1720080 h 3415530"/>
              <a:gd name="connsiteX4" fmla="*/ 1895816 w 2227694"/>
              <a:gd name="connsiteY4" fmla="*/ 1126355 h 3415530"/>
              <a:gd name="connsiteX5" fmla="*/ 2210141 w 2227694"/>
              <a:gd name="connsiteY5" fmla="*/ 858067 h 3415530"/>
              <a:gd name="connsiteX6" fmla="*/ 2167278 w 2227694"/>
              <a:gd name="connsiteY6" fmla="*/ 548505 h 3415530"/>
              <a:gd name="connsiteX7" fmla="*/ 1995828 w 2227694"/>
              <a:gd name="connsiteY7" fmla="*/ 229417 h 3415530"/>
              <a:gd name="connsiteX8" fmla="*/ 1533866 w 2227694"/>
              <a:gd name="connsiteY8" fmla="*/ 29392 h 3415530"/>
              <a:gd name="connsiteX9" fmla="*/ 986178 w 2227694"/>
              <a:gd name="connsiteY9" fmla="*/ 10342 h 3415530"/>
              <a:gd name="connsiteX10" fmla="*/ 462303 w 2227694"/>
              <a:gd name="connsiteY10" fmla="*/ 119880 h 3415530"/>
              <a:gd name="connsiteX11" fmla="*/ 286091 w 2227694"/>
              <a:gd name="connsiteY11" fmla="*/ 286567 h 3415530"/>
              <a:gd name="connsiteX12" fmla="*/ 133691 w 2227694"/>
              <a:gd name="connsiteY12" fmla="*/ 524692 h 3415530"/>
              <a:gd name="connsiteX13" fmla="*/ 9866 w 2227694"/>
              <a:gd name="connsiteY13" fmla="*/ 919980 h 3415530"/>
              <a:gd name="connsiteX14" fmla="*/ 38441 w 2227694"/>
              <a:gd name="connsiteY14" fmla="*/ 1360511 h 3415530"/>
              <a:gd name="connsiteX15" fmla="*/ 281328 w 2227694"/>
              <a:gd name="connsiteY15" fmla="*/ 1603398 h 3415530"/>
              <a:gd name="connsiteX16" fmla="*/ 559935 w 2227694"/>
              <a:gd name="connsiteY16" fmla="*/ 1796280 h 3415530"/>
              <a:gd name="connsiteX17" fmla="*/ 922678 w 2227694"/>
              <a:gd name="connsiteY17" fmla="*/ 1882005 h 3415530"/>
              <a:gd name="connsiteX18" fmla="*/ 1000466 w 2227694"/>
              <a:gd name="connsiteY18" fmla="*/ 2363017 h 3415530"/>
              <a:gd name="connsiteX19" fmla="*/ 952841 w 2227694"/>
              <a:gd name="connsiteY19" fmla="*/ 2872605 h 3415530"/>
              <a:gd name="connsiteX20" fmla="*/ 900453 w 2227694"/>
              <a:gd name="connsiteY20" fmla="*/ 3258367 h 3415530"/>
              <a:gd name="connsiteX21" fmla="*/ 924266 w 2227694"/>
              <a:gd name="connsiteY21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619591 w 2227694"/>
              <a:gd name="connsiteY3" fmla="*/ 1720080 h 3415530"/>
              <a:gd name="connsiteX4" fmla="*/ 1895816 w 2227694"/>
              <a:gd name="connsiteY4" fmla="*/ 1126355 h 3415530"/>
              <a:gd name="connsiteX5" fmla="*/ 2210141 w 2227694"/>
              <a:gd name="connsiteY5" fmla="*/ 858067 h 3415530"/>
              <a:gd name="connsiteX6" fmla="*/ 2167278 w 2227694"/>
              <a:gd name="connsiteY6" fmla="*/ 548505 h 3415530"/>
              <a:gd name="connsiteX7" fmla="*/ 1995828 w 2227694"/>
              <a:gd name="connsiteY7" fmla="*/ 229417 h 3415530"/>
              <a:gd name="connsiteX8" fmla="*/ 1533866 w 2227694"/>
              <a:gd name="connsiteY8" fmla="*/ 29392 h 3415530"/>
              <a:gd name="connsiteX9" fmla="*/ 986178 w 2227694"/>
              <a:gd name="connsiteY9" fmla="*/ 10342 h 3415530"/>
              <a:gd name="connsiteX10" fmla="*/ 462303 w 2227694"/>
              <a:gd name="connsiteY10" fmla="*/ 119880 h 3415530"/>
              <a:gd name="connsiteX11" fmla="*/ 286091 w 2227694"/>
              <a:gd name="connsiteY11" fmla="*/ 286567 h 3415530"/>
              <a:gd name="connsiteX12" fmla="*/ 133691 w 2227694"/>
              <a:gd name="connsiteY12" fmla="*/ 524692 h 3415530"/>
              <a:gd name="connsiteX13" fmla="*/ 9866 w 2227694"/>
              <a:gd name="connsiteY13" fmla="*/ 919980 h 3415530"/>
              <a:gd name="connsiteX14" fmla="*/ 38441 w 2227694"/>
              <a:gd name="connsiteY14" fmla="*/ 1360511 h 3415530"/>
              <a:gd name="connsiteX15" fmla="*/ 281328 w 2227694"/>
              <a:gd name="connsiteY15" fmla="*/ 1603398 h 3415530"/>
              <a:gd name="connsiteX16" fmla="*/ 559935 w 2227694"/>
              <a:gd name="connsiteY16" fmla="*/ 1796280 h 3415530"/>
              <a:gd name="connsiteX17" fmla="*/ 922678 w 2227694"/>
              <a:gd name="connsiteY17" fmla="*/ 1882005 h 3415530"/>
              <a:gd name="connsiteX18" fmla="*/ 1000466 w 2227694"/>
              <a:gd name="connsiteY18" fmla="*/ 2363017 h 3415530"/>
              <a:gd name="connsiteX19" fmla="*/ 952841 w 2227694"/>
              <a:gd name="connsiteY19" fmla="*/ 2872605 h 3415530"/>
              <a:gd name="connsiteX20" fmla="*/ 900453 w 2227694"/>
              <a:gd name="connsiteY20" fmla="*/ 3258367 h 3415530"/>
              <a:gd name="connsiteX21" fmla="*/ 924266 w 2227694"/>
              <a:gd name="connsiteY21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619591 w 2227694"/>
              <a:gd name="connsiteY3" fmla="*/ 1720080 h 3415530"/>
              <a:gd name="connsiteX4" fmla="*/ 1552917 w 2227694"/>
              <a:gd name="connsiteY4" fmla="*/ 1477197 h 3415530"/>
              <a:gd name="connsiteX5" fmla="*/ 1895816 w 2227694"/>
              <a:gd name="connsiteY5" fmla="*/ 1126355 h 3415530"/>
              <a:gd name="connsiteX6" fmla="*/ 2210141 w 2227694"/>
              <a:gd name="connsiteY6" fmla="*/ 858067 h 3415530"/>
              <a:gd name="connsiteX7" fmla="*/ 2167278 w 2227694"/>
              <a:gd name="connsiteY7" fmla="*/ 548505 h 3415530"/>
              <a:gd name="connsiteX8" fmla="*/ 1995828 w 2227694"/>
              <a:gd name="connsiteY8" fmla="*/ 229417 h 3415530"/>
              <a:gd name="connsiteX9" fmla="*/ 1533866 w 2227694"/>
              <a:gd name="connsiteY9" fmla="*/ 29392 h 3415530"/>
              <a:gd name="connsiteX10" fmla="*/ 986178 w 2227694"/>
              <a:gd name="connsiteY10" fmla="*/ 10342 h 3415530"/>
              <a:gd name="connsiteX11" fmla="*/ 462303 w 2227694"/>
              <a:gd name="connsiteY11" fmla="*/ 119880 h 3415530"/>
              <a:gd name="connsiteX12" fmla="*/ 286091 w 2227694"/>
              <a:gd name="connsiteY12" fmla="*/ 286567 h 3415530"/>
              <a:gd name="connsiteX13" fmla="*/ 133691 w 2227694"/>
              <a:gd name="connsiteY13" fmla="*/ 524692 h 3415530"/>
              <a:gd name="connsiteX14" fmla="*/ 9866 w 2227694"/>
              <a:gd name="connsiteY14" fmla="*/ 919980 h 3415530"/>
              <a:gd name="connsiteX15" fmla="*/ 38441 w 2227694"/>
              <a:gd name="connsiteY15" fmla="*/ 1360511 h 3415530"/>
              <a:gd name="connsiteX16" fmla="*/ 281328 w 2227694"/>
              <a:gd name="connsiteY16" fmla="*/ 1603398 h 3415530"/>
              <a:gd name="connsiteX17" fmla="*/ 559935 w 2227694"/>
              <a:gd name="connsiteY17" fmla="*/ 1796280 h 3415530"/>
              <a:gd name="connsiteX18" fmla="*/ 922678 w 2227694"/>
              <a:gd name="connsiteY18" fmla="*/ 1882005 h 3415530"/>
              <a:gd name="connsiteX19" fmla="*/ 1000466 w 2227694"/>
              <a:gd name="connsiteY19" fmla="*/ 2363017 h 3415530"/>
              <a:gd name="connsiteX20" fmla="*/ 952841 w 2227694"/>
              <a:gd name="connsiteY20" fmla="*/ 2872605 h 3415530"/>
              <a:gd name="connsiteX21" fmla="*/ 900453 w 2227694"/>
              <a:gd name="connsiteY21" fmla="*/ 3258367 h 3415530"/>
              <a:gd name="connsiteX22" fmla="*/ 924266 w 2227694"/>
              <a:gd name="connsiteY22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619591 w 2227694"/>
              <a:gd name="connsiteY3" fmla="*/ 1720080 h 3415530"/>
              <a:gd name="connsiteX4" fmla="*/ 1552917 w 2227694"/>
              <a:gd name="connsiteY4" fmla="*/ 147719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4266 w 2227694"/>
              <a:gd name="connsiteY23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619591 w 2227694"/>
              <a:gd name="connsiteY3" fmla="*/ 1720080 h 3415530"/>
              <a:gd name="connsiteX4" fmla="*/ 1295742 w 2227694"/>
              <a:gd name="connsiteY4" fmla="*/ 159149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4266 w 2227694"/>
              <a:gd name="connsiteY23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619591 w 2227694"/>
              <a:gd name="connsiteY3" fmla="*/ 1720080 h 3415530"/>
              <a:gd name="connsiteX4" fmla="*/ 1381467 w 2227694"/>
              <a:gd name="connsiteY4" fmla="*/ 159784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4266 w 2227694"/>
              <a:gd name="connsiteY23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397341 w 2227694"/>
              <a:gd name="connsiteY3" fmla="*/ 1926455 h 3415530"/>
              <a:gd name="connsiteX4" fmla="*/ 1381467 w 2227694"/>
              <a:gd name="connsiteY4" fmla="*/ 159784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4266 w 2227694"/>
              <a:gd name="connsiteY23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178266 w 2227694"/>
              <a:gd name="connsiteY3" fmla="*/ 2180455 h 3415530"/>
              <a:gd name="connsiteX4" fmla="*/ 1381467 w 2227694"/>
              <a:gd name="connsiteY4" fmla="*/ 159784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4266 w 2227694"/>
              <a:gd name="connsiteY23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481478 w 2227694"/>
              <a:gd name="connsiteY2" fmla="*/ 2567805 h 3415530"/>
              <a:gd name="connsiteX3" fmla="*/ 1298916 w 2227694"/>
              <a:gd name="connsiteY3" fmla="*/ 2123305 h 3415530"/>
              <a:gd name="connsiteX4" fmla="*/ 1381467 w 2227694"/>
              <a:gd name="connsiteY4" fmla="*/ 159784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4266 w 2227694"/>
              <a:gd name="connsiteY23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198903 w 2227694"/>
              <a:gd name="connsiteY2" fmla="*/ 2685280 h 3415530"/>
              <a:gd name="connsiteX3" fmla="*/ 1298916 w 2227694"/>
              <a:gd name="connsiteY3" fmla="*/ 2123305 h 3415530"/>
              <a:gd name="connsiteX4" fmla="*/ 1381467 w 2227694"/>
              <a:gd name="connsiteY4" fmla="*/ 159784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4266 w 2227694"/>
              <a:gd name="connsiteY23" fmla="*/ 3348855 h 3415530"/>
              <a:gd name="connsiteX0" fmla="*/ 924266 w 2227694"/>
              <a:gd name="connsiteY0" fmla="*/ 3348855 h 3415530"/>
              <a:gd name="connsiteX1" fmla="*/ 1210016 w 2227694"/>
              <a:gd name="connsiteY1" fmla="*/ 3415530 h 3415530"/>
              <a:gd name="connsiteX2" fmla="*/ 1354478 w 2227694"/>
              <a:gd name="connsiteY2" fmla="*/ 2691630 h 3415530"/>
              <a:gd name="connsiteX3" fmla="*/ 1298916 w 2227694"/>
              <a:gd name="connsiteY3" fmla="*/ 2123305 h 3415530"/>
              <a:gd name="connsiteX4" fmla="*/ 1381467 w 2227694"/>
              <a:gd name="connsiteY4" fmla="*/ 159784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4266 w 2227694"/>
              <a:gd name="connsiteY23" fmla="*/ 3348855 h 3415530"/>
              <a:gd name="connsiteX0" fmla="*/ 926647 w 2227694"/>
              <a:gd name="connsiteY0" fmla="*/ 3375049 h 3415530"/>
              <a:gd name="connsiteX1" fmla="*/ 1210016 w 2227694"/>
              <a:gd name="connsiteY1" fmla="*/ 3415530 h 3415530"/>
              <a:gd name="connsiteX2" fmla="*/ 1354478 w 2227694"/>
              <a:gd name="connsiteY2" fmla="*/ 2691630 h 3415530"/>
              <a:gd name="connsiteX3" fmla="*/ 1298916 w 2227694"/>
              <a:gd name="connsiteY3" fmla="*/ 2123305 h 3415530"/>
              <a:gd name="connsiteX4" fmla="*/ 1381467 w 2227694"/>
              <a:gd name="connsiteY4" fmla="*/ 1597847 h 3415530"/>
              <a:gd name="connsiteX5" fmla="*/ 1740242 w 2227694"/>
              <a:gd name="connsiteY5" fmla="*/ 1210497 h 3415530"/>
              <a:gd name="connsiteX6" fmla="*/ 1895816 w 2227694"/>
              <a:gd name="connsiteY6" fmla="*/ 1126355 h 3415530"/>
              <a:gd name="connsiteX7" fmla="*/ 2210141 w 2227694"/>
              <a:gd name="connsiteY7" fmla="*/ 858067 h 3415530"/>
              <a:gd name="connsiteX8" fmla="*/ 2167278 w 2227694"/>
              <a:gd name="connsiteY8" fmla="*/ 548505 h 3415530"/>
              <a:gd name="connsiteX9" fmla="*/ 1995828 w 2227694"/>
              <a:gd name="connsiteY9" fmla="*/ 229417 h 3415530"/>
              <a:gd name="connsiteX10" fmla="*/ 1533866 w 2227694"/>
              <a:gd name="connsiteY10" fmla="*/ 29392 h 3415530"/>
              <a:gd name="connsiteX11" fmla="*/ 986178 w 2227694"/>
              <a:gd name="connsiteY11" fmla="*/ 10342 h 3415530"/>
              <a:gd name="connsiteX12" fmla="*/ 462303 w 2227694"/>
              <a:gd name="connsiteY12" fmla="*/ 119880 h 3415530"/>
              <a:gd name="connsiteX13" fmla="*/ 286091 w 2227694"/>
              <a:gd name="connsiteY13" fmla="*/ 286567 h 3415530"/>
              <a:gd name="connsiteX14" fmla="*/ 133691 w 2227694"/>
              <a:gd name="connsiteY14" fmla="*/ 524692 h 3415530"/>
              <a:gd name="connsiteX15" fmla="*/ 9866 w 2227694"/>
              <a:gd name="connsiteY15" fmla="*/ 919980 h 3415530"/>
              <a:gd name="connsiteX16" fmla="*/ 38441 w 2227694"/>
              <a:gd name="connsiteY16" fmla="*/ 1360511 h 3415530"/>
              <a:gd name="connsiteX17" fmla="*/ 281328 w 2227694"/>
              <a:gd name="connsiteY17" fmla="*/ 1603398 h 3415530"/>
              <a:gd name="connsiteX18" fmla="*/ 559935 w 2227694"/>
              <a:gd name="connsiteY18" fmla="*/ 1796280 h 3415530"/>
              <a:gd name="connsiteX19" fmla="*/ 922678 w 2227694"/>
              <a:gd name="connsiteY19" fmla="*/ 1882005 h 3415530"/>
              <a:gd name="connsiteX20" fmla="*/ 1000466 w 2227694"/>
              <a:gd name="connsiteY20" fmla="*/ 2363017 h 3415530"/>
              <a:gd name="connsiteX21" fmla="*/ 952841 w 2227694"/>
              <a:gd name="connsiteY21" fmla="*/ 2872605 h 3415530"/>
              <a:gd name="connsiteX22" fmla="*/ 900453 w 2227694"/>
              <a:gd name="connsiteY22" fmla="*/ 3258367 h 3415530"/>
              <a:gd name="connsiteX23" fmla="*/ 926647 w 2227694"/>
              <a:gd name="connsiteY23" fmla="*/ 3375049 h 3415530"/>
              <a:gd name="connsiteX0" fmla="*/ 926647 w 2227694"/>
              <a:gd name="connsiteY0" fmla="*/ 3375049 h 3422673"/>
              <a:gd name="connsiteX1" fmla="*/ 1202872 w 2227694"/>
              <a:gd name="connsiteY1" fmla="*/ 3422673 h 3422673"/>
              <a:gd name="connsiteX2" fmla="*/ 1354478 w 2227694"/>
              <a:gd name="connsiteY2" fmla="*/ 2691630 h 3422673"/>
              <a:gd name="connsiteX3" fmla="*/ 1298916 w 2227694"/>
              <a:gd name="connsiteY3" fmla="*/ 2123305 h 3422673"/>
              <a:gd name="connsiteX4" fmla="*/ 1381467 w 2227694"/>
              <a:gd name="connsiteY4" fmla="*/ 1597847 h 3422673"/>
              <a:gd name="connsiteX5" fmla="*/ 1740242 w 2227694"/>
              <a:gd name="connsiteY5" fmla="*/ 1210497 h 3422673"/>
              <a:gd name="connsiteX6" fmla="*/ 1895816 w 2227694"/>
              <a:gd name="connsiteY6" fmla="*/ 1126355 h 3422673"/>
              <a:gd name="connsiteX7" fmla="*/ 2210141 w 2227694"/>
              <a:gd name="connsiteY7" fmla="*/ 858067 h 3422673"/>
              <a:gd name="connsiteX8" fmla="*/ 2167278 w 2227694"/>
              <a:gd name="connsiteY8" fmla="*/ 548505 h 3422673"/>
              <a:gd name="connsiteX9" fmla="*/ 1995828 w 2227694"/>
              <a:gd name="connsiteY9" fmla="*/ 229417 h 3422673"/>
              <a:gd name="connsiteX10" fmla="*/ 1533866 w 2227694"/>
              <a:gd name="connsiteY10" fmla="*/ 29392 h 3422673"/>
              <a:gd name="connsiteX11" fmla="*/ 986178 w 2227694"/>
              <a:gd name="connsiteY11" fmla="*/ 10342 h 3422673"/>
              <a:gd name="connsiteX12" fmla="*/ 462303 w 2227694"/>
              <a:gd name="connsiteY12" fmla="*/ 119880 h 3422673"/>
              <a:gd name="connsiteX13" fmla="*/ 286091 w 2227694"/>
              <a:gd name="connsiteY13" fmla="*/ 286567 h 3422673"/>
              <a:gd name="connsiteX14" fmla="*/ 133691 w 2227694"/>
              <a:gd name="connsiteY14" fmla="*/ 524692 h 3422673"/>
              <a:gd name="connsiteX15" fmla="*/ 9866 w 2227694"/>
              <a:gd name="connsiteY15" fmla="*/ 919980 h 3422673"/>
              <a:gd name="connsiteX16" fmla="*/ 38441 w 2227694"/>
              <a:gd name="connsiteY16" fmla="*/ 1360511 h 3422673"/>
              <a:gd name="connsiteX17" fmla="*/ 281328 w 2227694"/>
              <a:gd name="connsiteY17" fmla="*/ 1603398 h 3422673"/>
              <a:gd name="connsiteX18" fmla="*/ 559935 w 2227694"/>
              <a:gd name="connsiteY18" fmla="*/ 1796280 h 3422673"/>
              <a:gd name="connsiteX19" fmla="*/ 922678 w 2227694"/>
              <a:gd name="connsiteY19" fmla="*/ 1882005 h 3422673"/>
              <a:gd name="connsiteX20" fmla="*/ 1000466 w 2227694"/>
              <a:gd name="connsiteY20" fmla="*/ 2363017 h 3422673"/>
              <a:gd name="connsiteX21" fmla="*/ 952841 w 2227694"/>
              <a:gd name="connsiteY21" fmla="*/ 2872605 h 3422673"/>
              <a:gd name="connsiteX22" fmla="*/ 900453 w 2227694"/>
              <a:gd name="connsiteY22" fmla="*/ 3258367 h 3422673"/>
              <a:gd name="connsiteX23" fmla="*/ 926647 w 2227694"/>
              <a:gd name="connsiteY23" fmla="*/ 3375049 h 342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27694" h="3422673">
                <a:moveTo>
                  <a:pt x="926647" y="3375049"/>
                </a:moveTo>
                <a:cubicBezTo>
                  <a:pt x="977050" y="3402433"/>
                  <a:pt x="1146516" y="3411561"/>
                  <a:pt x="1202872" y="3422673"/>
                </a:cubicBezTo>
                <a:cubicBezTo>
                  <a:pt x="1293359" y="3140098"/>
                  <a:pt x="1312409" y="2890067"/>
                  <a:pt x="1354478" y="2691630"/>
                </a:cubicBezTo>
                <a:cubicBezTo>
                  <a:pt x="1400516" y="2409055"/>
                  <a:pt x="1294418" y="2305602"/>
                  <a:pt x="1298916" y="2123305"/>
                </a:cubicBezTo>
                <a:cubicBezTo>
                  <a:pt x="1303414" y="1941008"/>
                  <a:pt x="1353950" y="1680661"/>
                  <a:pt x="1381467" y="1597847"/>
                </a:cubicBezTo>
                <a:cubicBezTo>
                  <a:pt x="1408984" y="1515033"/>
                  <a:pt x="1683092" y="1268971"/>
                  <a:pt x="1740242" y="1210497"/>
                </a:cubicBezTo>
                <a:cubicBezTo>
                  <a:pt x="1797392" y="1152023"/>
                  <a:pt x="1817500" y="1185093"/>
                  <a:pt x="1895816" y="1126355"/>
                </a:cubicBezTo>
                <a:cubicBezTo>
                  <a:pt x="1974132" y="1067617"/>
                  <a:pt x="2164897" y="954375"/>
                  <a:pt x="2210141" y="858067"/>
                </a:cubicBezTo>
                <a:cubicBezTo>
                  <a:pt x="2255385" y="761759"/>
                  <a:pt x="2202997" y="653280"/>
                  <a:pt x="2167278" y="548505"/>
                </a:cubicBezTo>
                <a:cubicBezTo>
                  <a:pt x="2131559" y="443730"/>
                  <a:pt x="2101397" y="315936"/>
                  <a:pt x="1995828" y="229417"/>
                </a:cubicBezTo>
                <a:cubicBezTo>
                  <a:pt x="1890259" y="142898"/>
                  <a:pt x="1702141" y="65904"/>
                  <a:pt x="1533866" y="29392"/>
                </a:cubicBezTo>
                <a:cubicBezTo>
                  <a:pt x="1365591" y="-7121"/>
                  <a:pt x="1164772" y="-4739"/>
                  <a:pt x="986178" y="10342"/>
                </a:cubicBezTo>
                <a:cubicBezTo>
                  <a:pt x="807584" y="25423"/>
                  <a:pt x="578984" y="73843"/>
                  <a:pt x="462303" y="119880"/>
                </a:cubicBezTo>
                <a:cubicBezTo>
                  <a:pt x="345622" y="165917"/>
                  <a:pt x="340860" y="219098"/>
                  <a:pt x="286091" y="286567"/>
                </a:cubicBezTo>
                <a:cubicBezTo>
                  <a:pt x="231322" y="354036"/>
                  <a:pt x="179728" y="419123"/>
                  <a:pt x="133691" y="524692"/>
                </a:cubicBezTo>
                <a:cubicBezTo>
                  <a:pt x="87653" y="630261"/>
                  <a:pt x="25741" y="780677"/>
                  <a:pt x="9866" y="919980"/>
                </a:cubicBezTo>
                <a:cubicBezTo>
                  <a:pt x="-6009" y="1059283"/>
                  <a:pt x="-6803" y="1246608"/>
                  <a:pt x="38441" y="1360511"/>
                </a:cubicBezTo>
                <a:cubicBezTo>
                  <a:pt x="83685" y="1474414"/>
                  <a:pt x="194412" y="1530770"/>
                  <a:pt x="281328" y="1603398"/>
                </a:cubicBezTo>
                <a:cubicBezTo>
                  <a:pt x="368244" y="1676026"/>
                  <a:pt x="453043" y="1749846"/>
                  <a:pt x="559935" y="1796280"/>
                </a:cubicBezTo>
                <a:cubicBezTo>
                  <a:pt x="666827" y="1842714"/>
                  <a:pt x="849256" y="1787549"/>
                  <a:pt x="922678" y="1882005"/>
                </a:cubicBezTo>
                <a:cubicBezTo>
                  <a:pt x="996100" y="1976461"/>
                  <a:pt x="995439" y="2197917"/>
                  <a:pt x="1000466" y="2363017"/>
                </a:cubicBezTo>
                <a:cubicBezTo>
                  <a:pt x="1005493" y="2528117"/>
                  <a:pt x="969510" y="2723380"/>
                  <a:pt x="952841" y="2872605"/>
                </a:cubicBezTo>
                <a:cubicBezTo>
                  <a:pt x="936172" y="3021830"/>
                  <a:pt x="904819" y="3174626"/>
                  <a:pt x="900453" y="3258367"/>
                </a:cubicBezTo>
                <a:cubicBezTo>
                  <a:pt x="896087" y="3342108"/>
                  <a:pt x="876244" y="3347665"/>
                  <a:pt x="926647" y="3375049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41" b="79102" l="37813" r="69609">
                        <a14:foregroundMark x1="57969" y1="54004" x2="57813" y2="54492"/>
                        <a14:foregroundMark x1="52891" y1="48730" x2="52422" y2="49219"/>
                        <a14:backgroundMark x1="64297" y1="51855" x2="62187" y2="56934"/>
                        <a14:backgroundMark x1="53906" y1="51074" x2="51953" y2="55957"/>
                        <a14:backgroundMark x1="51094" y1="47949" x2="46016" y2="57129"/>
                        <a14:backgroundMark x1="47891" y1="46582" x2="45859" y2="51563"/>
                        <a14:backgroundMark x1="47188" y1="40430" x2="45000" y2="43945"/>
                        <a14:backgroundMark x1="51250" y1="35254" x2="54844" y2="32813"/>
                        <a14:backgroundMark x1="59844" y1="35059" x2="63047" y2="34668"/>
                        <a14:backgroundMark x1="66719" y1="45020" x2="68281" y2="47266"/>
                        <a14:backgroundMark x1="66797" y1="44043" x2="66797" y2="44434"/>
                        <a14:backgroundMark x1="58672" y1="47168" x2="58359" y2="47461"/>
                        <a14:backgroundMark x1="61875" y1="48340" x2="62266" y2="48828"/>
                        <a14:backgroundMark x1="58984" y1="47070" x2="59453" y2="47070"/>
                        <a14:backgroundMark x1="48750" y1="37109" x2="47891" y2="39063"/>
                        <a14:backgroundMark x1="67422" y1="49121" x2="62891" y2="56934"/>
                        <a14:backgroundMark x1="60938" y1="57227" x2="58906" y2="65918"/>
                        <a14:backgroundMark x1="51875" y1="57422" x2="50391" y2="70313"/>
                        <a14:backgroundMark x1="42813" y1="53223" x2="48438" y2="67188"/>
                        <a14:backgroundMark x1="51953" y1="66309" x2="52500" y2="73438"/>
                        <a14:backgroundMark x1="60547" y1="65723" x2="58516" y2="72168"/>
                        <a14:backgroundMark x1="58594" y1="55566" x2="57656" y2="56445"/>
                        <a14:backgroundMark x1="54766" y1="53906" x2="55234" y2="55762"/>
                        <a14:backgroundMark x1="55078" y1="59570" x2="54531" y2="62500"/>
                        <a14:backgroundMark x1="56484" y1="64941" x2="56719" y2="69141"/>
                        <a14:backgroundMark x1="58203" y1="53223" x2="57969" y2="54199"/>
                        <a14:backgroundMark x1="58203" y1="48145" x2="57969" y2="48730"/>
                        <a14:backgroundMark x1="58047" y1="49023" x2="57969" y2="49512"/>
                        <a14:backgroundMark x1="58047" y1="49902" x2="58125" y2="50195"/>
                        <a14:backgroundMark x1="61172" y1="47754" x2="61016" y2="47656"/>
                        <a14:backgroundMark x1="59688" y1="47070" x2="59922" y2="47168"/>
                        <a14:backgroundMark x1="60859" y1="47559" x2="60703" y2="47461"/>
                        <a14:backgroundMark x1="58750" y1="52441" x2="58516" y2="52539"/>
                      </a14:backgroundRemoval>
                    </a14:imgEffect>
                  </a14:imgLayer>
                </a14:imgProps>
              </a:ext>
            </a:extLst>
          </a:blip>
          <a:srcRect l="37976" t="31547" r="30000" b="20238"/>
          <a:stretch/>
        </p:blipFill>
        <p:spPr bwMode="auto">
          <a:xfrm flipH="1">
            <a:off x="547694" y="960432"/>
            <a:ext cx="32265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41" b="79102" l="37813" r="69609">
                        <a14:foregroundMark x1="57344" y1="32520" x2="58750" y2="32910"/>
                        <a14:foregroundMark x1="45469" y1="40039" x2="45156" y2="40625"/>
                        <a14:backgroundMark x1="53203" y1="34082" x2="62891" y2="54883"/>
                        <a14:backgroundMark x1="57344" y1="33789" x2="65391" y2="53320"/>
                        <a14:backgroundMark x1="50469" y1="35059" x2="57734" y2="56348"/>
                        <a14:backgroundMark x1="47813" y1="38477" x2="54375" y2="53125"/>
                        <a14:backgroundMark x1="57422" y1="47168" x2="58359" y2="52246"/>
                        <a14:backgroundMark x1="56016" y1="55469" x2="56016" y2="68945"/>
                        <a14:backgroundMark x1="55156" y1="54102" x2="55156" y2="64355"/>
                        <a14:backgroundMark x1="54766" y1="63086" x2="55000" y2="69043"/>
                        <a14:backgroundMark x1="46250" y1="40527" x2="44688" y2="45605"/>
                        <a14:backgroundMark x1="46406" y1="45898" x2="48828" y2="46484"/>
                        <a14:backgroundMark x1="50703" y1="48633" x2="52344" y2="50684"/>
                        <a14:backgroundMark x1="53203" y1="51953" x2="54141" y2="53223"/>
                        <a14:backgroundMark x1="51719" y1="51172" x2="52344" y2="51660"/>
                        <a14:backgroundMark x1="53828" y1="53320" x2="54297" y2="54199"/>
                        <a14:backgroundMark x1="60469" y1="56152" x2="62734" y2="54980"/>
                        <a14:backgroundMark x1="59766" y1="56250" x2="62734" y2="55371"/>
                        <a14:backgroundMark x1="59297" y1="56738" x2="60000" y2="56348"/>
                        <a14:backgroundMark x1="59141" y1="56641" x2="59531" y2="56641"/>
                        <a14:backgroundMark x1="63203" y1="55273" x2="65391" y2="53125"/>
                        <a14:backgroundMark x1="67266" y1="49805" x2="66328" y2="51563"/>
                        <a14:backgroundMark x1="67266" y1="45410" x2="67266" y2="47949"/>
                        <a14:backgroundMark x1="66875" y1="42285" x2="67188" y2="44238"/>
                        <a14:backgroundMark x1="65781" y1="39160" x2="66328" y2="41504"/>
                        <a14:backgroundMark x1="63750" y1="36426" x2="64922" y2="37891"/>
                        <a14:backgroundMark x1="63516" y1="35938" x2="61953" y2="34766"/>
                        <a14:backgroundMark x1="60938" y1="34766" x2="59375" y2="34375"/>
                        <a14:backgroundMark x1="58828" y1="34082" x2="58047" y2="33984"/>
                        <a14:backgroundMark x1="56406" y1="33789" x2="55078" y2="33789"/>
                        <a14:backgroundMark x1="52109" y1="34180" x2="51016" y2="34766"/>
                        <a14:backgroundMark x1="49922" y1="35059" x2="48516" y2="36328"/>
                        <a14:backgroundMark x1="47891" y1="36914" x2="46563" y2="38672"/>
                        <a14:backgroundMark x1="44922" y1="43066" x2="44609" y2="43652"/>
                        <a14:backgroundMark x1="48281" y1="47461" x2="48828" y2="47461"/>
                        <a14:backgroundMark x1="50078" y1="48047" x2="49375" y2="47754"/>
                        <a14:backgroundMark x1="44297" y1="46289" x2="43828" y2="46973"/>
                        <a14:backgroundMark x1="43750" y1="47070" x2="43516" y2="47266"/>
                      </a14:backgroundRemoval>
                    </a14:imgEffect>
                  </a14:imgLayer>
                </a14:imgProps>
              </a:ext>
            </a:extLst>
          </a:blip>
          <a:srcRect l="37976" t="31547" r="30000" b="20238"/>
          <a:stretch/>
        </p:blipFill>
        <p:spPr bwMode="auto">
          <a:xfrm flipH="1">
            <a:off x="533400" y="971550"/>
            <a:ext cx="32265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641" b="79102" l="37813" r="69609">
                        <a14:foregroundMark x1="50859" y1="35547" x2="48984" y2="36523"/>
                        <a14:foregroundMark x1="56016" y1="34473" x2="59141" y2="34473"/>
                        <a14:foregroundMark x1="48281" y1="47461" x2="49688" y2="47949"/>
                        <a14:foregroundMark x1="43906" y1="46680" x2="43594" y2="47070"/>
                        <a14:foregroundMark x1="45234" y1="43750" x2="45703" y2="44922"/>
                        <a14:backgroundMark x1="62578" y1="34180" x2="65625" y2="36328"/>
                        <a14:backgroundMark x1="61719" y1="58789" x2="58203" y2="70215"/>
                        <a14:backgroundMark x1="47813" y1="53711" x2="50156" y2="73535"/>
                        <a14:backgroundMark x1="67891" y1="42383" x2="68281" y2="47070"/>
                        <a14:backgroundMark x1="57734" y1="32910" x2="53516" y2="32715"/>
                        <a14:backgroundMark x1="52031" y1="33301" x2="48438" y2="35254"/>
                        <a14:backgroundMark x1="46719" y1="37207" x2="44922" y2="40625"/>
                        <a14:backgroundMark x1="67969" y1="48535" x2="67500" y2="51465"/>
                        <a14:backgroundMark x1="44688" y1="41992" x2="44297" y2="42969"/>
                        <a14:backgroundMark x1="43984" y1="44141" x2="43828" y2="45410"/>
                        <a14:backgroundMark x1="66797" y1="52930" x2="65781" y2="54785"/>
                        <a14:backgroundMark x1="58906" y1="34961" x2="59766" y2="35547"/>
                        <a14:backgroundMark x1="58281" y1="35449" x2="62187" y2="52148"/>
                        <a14:backgroundMark x1="56016" y1="35547" x2="48750" y2="42676"/>
                        <a14:backgroundMark x1="51563" y1="36035" x2="47813" y2="43164"/>
                        <a14:backgroundMark x1="60391" y1="36816" x2="64922" y2="47266"/>
                        <a14:backgroundMark x1="66641" y1="45801" x2="66484" y2="48340"/>
                        <a14:backgroundMark x1="64375" y1="50977" x2="63047" y2="52441"/>
                        <a14:backgroundMark x1="58516" y1="54785" x2="57109" y2="56641"/>
                        <a14:backgroundMark x1="56719" y1="46484" x2="57188" y2="54102"/>
                        <a14:backgroundMark x1="54453" y1="48242" x2="56953" y2="58594"/>
                        <a14:backgroundMark x1="48281" y1="44238" x2="52891" y2="46582"/>
                        <a14:backgroundMark x1="57969" y1="34863" x2="55156" y2="34668"/>
                        <a14:backgroundMark x1="58438" y1="34668" x2="57266" y2="34473"/>
                        <a14:backgroundMark x1="56406" y1="34375" x2="58594" y2="34668"/>
                        <a14:backgroundMark x1="55781" y1="34375" x2="56328" y2="34277"/>
                        <a14:backgroundMark x1="58047" y1="34473" x2="59062" y2="34766"/>
                        <a14:backgroundMark x1="59062" y1="34668" x2="58203" y2="34473"/>
                        <a14:backgroundMark x1="59219" y1="34570" x2="58125" y2="34375"/>
                        <a14:backgroundMark x1="57969" y1="34375" x2="57422" y2="34375"/>
                        <a14:backgroundMark x1="52656" y1="34961" x2="50625" y2="35547"/>
                        <a14:backgroundMark x1="50625" y1="35645" x2="49141" y2="36328"/>
                        <a14:backgroundMark x1="50469" y1="35547" x2="50625" y2="35840"/>
                        <a14:backgroundMark x1="51172" y1="35645" x2="49844" y2="36133"/>
                        <a14:backgroundMark x1="49688" y1="36133" x2="48984" y2="36719"/>
                        <a14:backgroundMark x1="49141" y1="36133" x2="48828" y2="36719"/>
                        <a14:backgroundMark x1="64297" y1="55371" x2="61094" y2="58301"/>
                        <a14:backgroundMark x1="47656" y1="51465" x2="51016" y2="56641"/>
                        <a14:backgroundMark x1="46484" y1="49023" x2="45234" y2="60156"/>
                        <a14:backgroundMark x1="48672" y1="49805" x2="53672" y2="60059"/>
                        <a14:backgroundMark x1="53828" y1="48828" x2="54375" y2="52734"/>
                      </a14:backgroundRemoval>
                    </a14:imgEffect>
                  </a14:imgLayer>
                </a14:imgProps>
              </a:ext>
            </a:extLst>
          </a:blip>
          <a:srcRect l="37976" t="31547" r="30000" b="20238"/>
          <a:stretch/>
        </p:blipFill>
        <p:spPr bwMode="auto">
          <a:xfrm flipH="1">
            <a:off x="542934" y="966787"/>
            <a:ext cx="322650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2759075" y="1158359"/>
            <a:ext cx="2269874" cy="369332"/>
            <a:chOff x="2911475" y="1158359"/>
            <a:chExt cx="226987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3681900" y="1158359"/>
              <a:ext cx="1499449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Cranium/Skull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911475" y="1343025"/>
              <a:ext cx="802399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901950" y="1537224"/>
            <a:ext cx="1733622" cy="369332"/>
            <a:chOff x="3054350" y="1444109"/>
            <a:chExt cx="173362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681900" y="1444109"/>
              <a:ext cx="110607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Meninges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054350" y="1628775"/>
              <a:ext cx="659524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630361" y="2844800"/>
            <a:ext cx="477262" cy="1704975"/>
            <a:chOff x="1782761" y="2844800"/>
            <a:chExt cx="477262" cy="1704975"/>
          </a:xfrm>
        </p:grpSpPr>
        <p:sp>
          <p:nvSpPr>
            <p:cNvPr id="19" name="Freeform 18"/>
            <p:cNvSpPr/>
            <p:nvPr/>
          </p:nvSpPr>
          <p:spPr>
            <a:xfrm>
              <a:off x="1782761" y="2959366"/>
              <a:ext cx="252038" cy="1542784"/>
            </a:xfrm>
            <a:custGeom>
              <a:avLst/>
              <a:gdLst>
                <a:gd name="connsiteX0" fmla="*/ 0 w 221472"/>
                <a:gd name="connsiteY0" fmla="*/ 0 h 1498600"/>
                <a:gd name="connsiteX1" fmla="*/ 98425 w 221472"/>
                <a:gd name="connsiteY1" fmla="*/ 63500 h 1498600"/>
                <a:gd name="connsiteX2" fmla="*/ 196850 w 221472"/>
                <a:gd name="connsiteY2" fmla="*/ 327025 h 1498600"/>
                <a:gd name="connsiteX3" fmla="*/ 219075 w 221472"/>
                <a:gd name="connsiteY3" fmla="*/ 504825 h 1498600"/>
                <a:gd name="connsiteX4" fmla="*/ 219075 w 221472"/>
                <a:gd name="connsiteY4" fmla="*/ 787400 h 1498600"/>
                <a:gd name="connsiteX5" fmla="*/ 203200 w 221472"/>
                <a:gd name="connsiteY5" fmla="*/ 996950 h 1498600"/>
                <a:gd name="connsiteX6" fmla="*/ 161925 w 221472"/>
                <a:gd name="connsiteY6" fmla="*/ 1184275 h 1498600"/>
                <a:gd name="connsiteX7" fmla="*/ 123825 w 221472"/>
                <a:gd name="connsiteY7" fmla="*/ 1330325 h 1498600"/>
                <a:gd name="connsiteX8" fmla="*/ 85725 w 221472"/>
                <a:gd name="connsiteY8" fmla="*/ 1498600 h 1498600"/>
                <a:gd name="connsiteX0" fmla="*/ 0 w 240522"/>
                <a:gd name="connsiteY0" fmla="*/ 0 h 1539082"/>
                <a:gd name="connsiteX1" fmla="*/ 117475 w 240522"/>
                <a:gd name="connsiteY1" fmla="*/ 103982 h 1539082"/>
                <a:gd name="connsiteX2" fmla="*/ 215900 w 240522"/>
                <a:gd name="connsiteY2" fmla="*/ 367507 h 1539082"/>
                <a:gd name="connsiteX3" fmla="*/ 238125 w 240522"/>
                <a:gd name="connsiteY3" fmla="*/ 545307 h 1539082"/>
                <a:gd name="connsiteX4" fmla="*/ 238125 w 240522"/>
                <a:gd name="connsiteY4" fmla="*/ 827882 h 1539082"/>
                <a:gd name="connsiteX5" fmla="*/ 222250 w 240522"/>
                <a:gd name="connsiteY5" fmla="*/ 1037432 h 1539082"/>
                <a:gd name="connsiteX6" fmla="*/ 180975 w 240522"/>
                <a:gd name="connsiteY6" fmla="*/ 1224757 h 1539082"/>
                <a:gd name="connsiteX7" fmla="*/ 142875 w 240522"/>
                <a:gd name="connsiteY7" fmla="*/ 1370807 h 1539082"/>
                <a:gd name="connsiteX8" fmla="*/ 104775 w 240522"/>
                <a:gd name="connsiteY8" fmla="*/ 1539082 h 1539082"/>
                <a:gd name="connsiteX0" fmla="*/ 0 w 240522"/>
                <a:gd name="connsiteY0" fmla="*/ 0 h 1539082"/>
                <a:gd name="connsiteX1" fmla="*/ 122238 w 240522"/>
                <a:gd name="connsiteY1" fmla="*/ 65882 h 1539082"/>
                <a:gd name="connsiteX2" fmla="*/ 215900 w 240522"/>
                <a:gd name="connsiteY2" fmla="*/ 367507 h 1539082"/>
                <a:gd name="connsiteX3" fmla="*/ 238125 w 240522"/>
                <a:gd name="connsiteY3" fmla="*/ 545307 h 1539082"/>
                <a:gd name="connsiteX4" fmla="*/ 238125 w 240522"/>
                <a:gd name="connsiteY4" fmla="*/ 827882 h 1539082"/>
                <a:gd name="connsiteX5" fmla="*/ 222250 w 240522"/>
                <a:gd name="connsiteY5" fmla="*/ 1037432 h 1539082"/>
                <a:gd name="connsiteX6" fmla="*/ 180975 w 240522"/>
                <a:gd name="connsiteY6" fmla="*/ 1224757 h 1539082"/>
                <a:gd name="connsiteX7" fmla="*/ 142875 w 240522"/>
                <a:gd name="connsiteY7" fmla="*/ 1370807 h 1539082"/>
                <a:gd name="connsiteX8" fmla="*/ 104775 w 240522"/>
                <a:gd name="connsiteY8" fmla="*/ 1539082 h 1539082"/>
                <a:gd name="connsiteX0" fmla="*/ 0 w 250781"/>
                <a:gd name="connsiteY0" fmla="*/ 0 h 1539082"/>
                <a:gd name="connsiteX1" fmla="*/ 122238 w 250781"/>
                <a:gd name="connsiteY1" fmla="*/ 65882 h 1539082"/>
                <a:gd name="connsiteX2" fmla="*/ 215900 w 250781"/>
                <a:gd name="connsiteY2" fmla="*/ 367507 h 1539082"/>
                <a:gd name="connsiteX3" fmla="*/ 250032 w 250781"/>
                <a:gd name="connsiteY3" fmla="*/ 554832 h 1539082"/>
                <a:gd name="connsiteX4" fmla="*/ 238125 w 250781"/>
                <a:gd name="connsiteY4" fmla="*/ 827882 h 1539082"/>
                <a:gd name="connsiteX5" fmla="*/ 222250 w 250781"/>
                <a:gd name="connsiteY5" fmla="*/ 1037432 h 1539082"/>
                <a:gd name="connsiteX6" fmla="*/ 180975 w 250781"/>
                <a:gd name="connsiteY6" fmla="*/ 1224757 h 1539082"/>
                <a:gd name="connsiteX7" fmla="*/ 142875 w 250781"/>
                <a:gd name="connsiteY7" fmla="*/ 1370807 h 1539082"/>
                <a:gd name="connsiteX8" fmla="*/ 104775 w 250781"/>
                <a:gd name="connsiteY8" fmla="*/ 1539082 h 1539082"/>
                <a:gd name="connsiteX0" fmla="*/ 0 w 252038"/>
                <a:gd name="connsiteY0" fmla="*/ 0 h 1539082"/>
                <a:gd name="connsiteX1" fmla="*/ 122238 w 252038"/>
                <a:gd name="connsiteY1" fmla="*/ 65882 h 1539082"/>
                <a:gd name="connsiteX2" fmla="*/ 215900 w 252038"/>
                <a:gd name="connsiteY2" fmla="*/ 367507 h 1539082"/>
                <a:gd name="connsiteX3" fmla="*/ 250032 w 252038"/>
                <a:gd name="connsiteY3" fmla="*/ 554832 h 1539082"/>
                <a:gd name="connsiteX4" fmla="*/ 245268 w 252038"/>
                <a:gd name="connsiteY4" fmla="*/ 839788 h 1539082"/>
                <a:gd name="connsiteX5" fmla="*/ 222250 w 252038"/>
                <a:gd name="connsiteY5" fmla="*/ 1037432 h 1539082"/>
                <a:gd name="connsiteX6" fmla="*/ 180975 w 252038"/>
                <a:gd name="connsiteY6" fmla="*/ 1224757 h 1539082"/>
                <a:gd name="connsiteX7" fmla="*/ 142875 w 252038"/>
                <a:gd name="connsiteY7" fmla="*/ 1370807 h 1539082"/>
                <a:gd name="connsiteX8" fmla="*/ 104775 w 252038"/>
                <a:gd name="connsiteY8" fmla="*/ 1539082 h 1539082"/>
                <a:gd name="connsiteX0" fmla="*/ 0 w 252038"/>
                <a:gd name="connsiteY0" fmla="*/ 3702 h 1542784"/>
                <a:gd name="connsiteX1" fmla="*/ 122238 w 252038"/>
                <a:gd name="connsiteY1" fmla="*/ 69584 h 1542784"/>
                <a:gd name="connsiteX2" fmla="*/ 215900 w 252038"/>
                <a:gd name="connsiteY2" fmla="*/ 371209 h 1542784"/>
                <a:gd name="connsiteX3" fmla="*/ 250032 w 252038"/>
                <a:gd name="connsiteY3" fmla="*/ 558534 h 1542784"/>
                <a:gd name="connsiteX4" fmla="*/ 245268 w 252038"/>
                <a:gd name="connsiteY4" fmla="*/ 843490 h 1542784"/>
                <a:gd name="connsiteX5" fmla="*/ 222250 w 252038"/>
                <a:gd name="connsiteY5" fmla="*/ 1041134 h 1542784"/>
                <a:gd name="connsiteX6" fmla="*/ 180975 w 252038"/>
                <a:gd name="connsiteY6" fmla="*/ 1228459 h 1542784"/>
                <a:gd name="connsiteX7" fmla="*/ 142875 w 252038"/>
                <a:gd name="connsiteY7" fmla="*/ 1374509 h 1542784"/>
                <a:gd name="connsiteX8" fmla="*/ 104775 w 252038"/>
                <a:gd name="connsiteY8" fmla="*/ 1542784 h 154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038" h="1542784">
                  <a:moveTo>
                    <a:pt x="0" y="3702"/>
                  </a:moveTo>
                  <a:cubicBezTo>
                    <a:pt x="54239" y="-8469"/>
                    <a:pt x="86255" y="8333"/>
                    <a:pt x="122238" y="69584"/>
                  </a:cubicBezTo>
                  <a:cubicBezTo>
                    <a:pt x="158221" y="130835"/>
                    <a:pt x="194601" y="289717"/>
                    <a:pt x="215900" y="371209"/>
                  </a:cubicBezTo>
                  <a:cubicBezTo>
                    <a:pt x="237199" y="452701"/>
                    <a:pt x="245137" y="479821"/>
                    <a:pt x="250032" y="558534"/>
                  </a:cubicBezTo>
                  <a:cubicBezTo>
                    <a:pt x="254927" y="637247"/>
                    <a:pt x="249898" y="763057"/>
                    <a:pt x="245268" y="843490"/>
                  </a:cubicBezTo>
                  <a:cubicBezTo>
                    <a:pt x="240638" y="923923"/>
                    <a:pt x="232966" y="976972"/>
                    <a:pt x="222250" y="1041134"/>
                  </a:cubicBezTo>
                  <a:cubicBezTo>
                    <a:pt x="211534" y="1105296"/>
                    <a:pt x="194204" y="1172897"/>
                    <a:pt x="180975" y="1228459"/>
                  </a:cubicBezTo>
                  <a:cubicBezTo>
                    <a:pt x="167746" y="1284021"/>
                    <a:pt x="155575" y="1322122"/>
                    <a:pt x="142875" y="1374509"/>
                  </a:cubicBezTo>
                  <a:cubicBezTo>
                    <a:pt x="130175" y="1426897"/>
                    <a:pt x="117475" y="1484840"/>
                    <a:pt x="104775" y="1542784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085185" y="2844800"/>
              <a:ext cx="174838" cy="1704975"/>
            </a:xfrm>
            <a:custGeom>
              <a:avLst/>
              <a:gdLst>
                <a:gd name="connsiteX0" fmla="*/ 136525 w 174033"/>
                <a:gd name="connsiteY0" fmla="*/ 0 h 1704975"/>
                <a:gd name="connsiteX1" fmla="*/ 117475 w 174033"/>
                <a:gd name="connsiteY1" fmla="*/ 60325 h 1704975"/>
                <a:gd name="connsiteX2" fmla="*/ 123825 w 174033"/>
                <a:gd name="connsiteY2" fmla="*/ 219075 h 1704975"/>
                <a:gd name="connsiteX3" fmla="*/ 152400 w 174033"/>
                <a:gd name="connsiteY3" fmla="*/ 403225 h 1704975"/>
                <a:gd name="connsiteX4" fmla="*/ 171450 w 174033"/>
                <a:gd name="connsiteY4" fmla="*/ 685800 h 1704975"/>
                <a:gd name="connsiteX5" fmla="*/ 171450 w 174033"/>
                <a:gd name="connsiteY5" fmla="*/ 930275 h 1704975"/>
                <a:gd name="connsiteX6" fmla="*/ 149225 w 174033"/>
                <a:gd name="connsiteY6" fmla="*/ 1184275 h 1704975"/>
                <a:gd name="connsiteX7" fmla="*/ 104775 w 174033"/>
                <a:gd name="connsiteY7" fmla="*/ 1387475 h 1704975"/>
                <a:gd name="connsiteX8" fmla="*/ 47625 w 174033"/>
                <a:gd name="connsiteY8" fmla="*/ 1581150 h 1704975"/>
                <a:gd name="connsiteX9" fmla="*/ 0 w 174033"/>
                <a:gd name="connsiteY9" fmla="*/ 1704975 h 1704975"/>
                <a:gd name="connsiteX0" fmla="*/ 136525 w 174838"/>
                <a:gd name="connsiteY0" fmla="*/ 0 h 1704975"/>
                <a:gd name="connsiteX1" fmla="*/ 117475 w 174838"/>
                <a:gd name="connsiteY1" fmla="*/ 60325 h 1704975"/>
                <a:gd name="connsiteX2" fmla="*/ 123825 w 174838"/>
                <a:gd name="connsiteY2" fmla="*/ 219075 h 1704975"/>
                <a:gd name="connsiteX3" fmla="*/ 152400 w 174838"/>
                <a:gd name="connsiteY3" fmla="*/ 403225 h 1704975"/>
                <a:gd name="connsiteX4" fmla="*/ 171450 w 174838"/>
                <a:gd name="connsiteY4" fmla="*/ 685800 h 1704975"/>
                <a:gd name="connsiteX5" fmla="*/ 171450 w 174838"/>
                <a:gd name="connsiteY5" fmla="*/ 930275 h 1704975"/>
                <a:gd name="connsiteX6" fmla="*/ 137319 w 174838"/>
                <a:gd name="connsiteY6" fmla="*/ 1184275 h 1704975"/>
                <a:gd name="connsiteX7" fmla="*/ 104775 w 174838"/>
                <a:gd name="connsiteY7" fmla="*/ 1387475 h 1704975"/>
                <a:gd name="connsiteX8" fmla="*/ 47625 w 174838"/>
                <a:gd name="connsiteY8" fmla="*/ 1581150 h 1704975"/>
                <a:gd name="connsiteX9" fmla="*/ 0 w 174838"/>
                <a:gd name="connsiteY9" fmla="*/ 1704975 h 1704975"/>
                <a:gd name="connsiteX0" fmla="*/ 136525 w 174838"/>
                <a:gd name="connsiteY0" fmla="*/ 0 h 1704975"/>
                <a:gd name="connsiteX1" fmla="*/ 117475 w 174838"/>
                <a:gd name="connsiteY1" fmla="*/ 60325 h 1704975"/>
                <a:gd name="connsiteX2" fmla="*/ 123825 w 174838"/>
                <a:gd name="connsiteY2" fmla="*/ 219075 h 1704975"/>
                <a:gd name="connsiteX3" fmla="*/ 152400 w 174838"/>
                <a:gd name="connsiteY3" fmla="*/ 403225 h 1704975"/>
                <a:gd name="connsiteX4" fmla="*/ 171450 w 174838"/>
                <a:gd name="connsiteY4" fmla="*/ 685800 h 1704975"/>
                <a:gd name="connsiteX5" fmla="*/ 171450 w 174838"/>
                <a:gd name="connsiteY5" fmla="*/ 930275 h 1704975"/>
                <a:gd name="connsiteX6" fmla="*/ 137319 w 174838"/>
                <a:gd name="connsiteY6" fmla="*/ 1184275 h 1704975"/>
                <a:gd name="connsiteX7" fmla="*/ 90487 w 174838"/>
                <a:gd name="connsiteY7" fmla="*/ 1406525 h 1704975"/>
                <a:gd name="connsiteX8" fmla="*/ 47625 w 174838"/>
                <a:gd name="connsiteY8" fmla="*/ 1581150 h 1704975"/>
                <a:gd name="connsiteX9" fmla="*/ 0 w 174838"/>
                <a:gd name="connsiteY9" fmla="*/ 1704975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838" h="1704975">
                  <a:moveTo>
                    <a:pt x="136525" y="0"/>
                  </a:moveTo>
                  <a:cubicBezTo>
                    <a:pt x="128058" y="11906"/>
                    <a:pt x="119592" y="23813"/>
                    <a:pt x="117475" y="60325"/>
                  </a:cubicBezTo>
                  <a:cubicBezTo>
                    <a:pt x="115358" y="96837"/>
                    <a:pt x="118004" y="161925"/>
                    <a:pt x="123825" y="219075"/>
                  </a:cubicBezTo>
                  <a:cubicBezTo>
                    <a:pt x="129646" y="276225"/>
                    <a:pt x="144463" y="325438"/>
                    <a:pt x="152400" y="403225"/>
                  </a:cubicBezTo>
                  <a:cubicBezTo>
                    <a:pt x="160338" y="481013"/>
                    <a:pt x="168275" y="597958"/>
                    <a:pt x="171450" y="685800"/>
                  </a:cubicBezTo>
                  <a:cubicBezTo>
                    <a:pt x="174625" y="773642"/>
                    <a:pt x="177139" y="847196"/>
                    <a:pt x="171450" y="930275"/>
                  </a:cubicBezTo>
                  <a:cubicBezTo>
                    <a:pt x="165761" y="1013354"/>
                    <a:pt x="150813" y="1104900"/>
                    <a:pt x="137319" y="1184275"/>
                  </a:cubicBezTo>
                  <a:cubicBezTo>
                    <a:pt x="123825" y="1263650"/>
                    <a:pt x="105436" y="1340379"/>
                    <a:pt x="90487" y="1406525"/>
                  </a:cubicBezTo>
                  <a:cubicBezTo>
                    <a:pt x="75538" y="1472671"/>
                    <a:pt x="62706" y="1531408"/>
                    <a:pt x="47625" y="1581150"/>
                  </a:cubicBezTo>
                  <a:cubicBezTo>
                    <a:pt x="32544" y="1630892"/>
                    <a:pt x="15081" y="1669521"/>
                    <a:pt x="0" y="1704975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88558" y="3752334"/>
            <a:ext cx="2813112" cy="369332"/>
            <a:chOff x="2240958" y="3752334"/>
            <a:chExt cx="2813112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3224210" y="3752334"/>
              <a:ext cx="1829860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Vertebral Column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240958" y="3937000"/>
              <a:ext cx="1035642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07623" y="1896724"/>
            <a:ext cx="2527501" cy="369332"/>
            <a:chOff x="2260023" y="1776408"/>
            <a:chExt cx="2527501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3681900" y="1776408"/>
              <a:ext cx="110562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Ventricles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2260023" y="1961074"/>
              <a:ext cx="1421877" cy="1076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932785" y="2168150"/>
            <a:ext cx="3329946" cy="1210612"/>
            <a:chOff x="2085185" y="2168150"/>
            <a:chExt cx="3329946" cy="1210612"/>
          </a:xfrm>
        </p:grpSpPr>
        <p:sp>
          <p:nvSpPr>
            <p:cNvPr id="14" name="TextBox 13"/>
            <p:cNvSpPr txBox="1"/>
            <p:nvPr/>
          </p:nvSpPr>
          <p:spPr>
            <a:xfrm>
              <a:off x="3681900" y="2343150"/>
              <a:ext cx="1733231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Brain and spinal </a:t>
              </a:r>
              <a:br>
                <a:rPr lang="en-US" dirty="0" smtClean="0"/>
              </a:br>
              <a:r>
                <a:rPr lang="en-US" dirty="0" smtClean="0"/>
                <a:t>cord (CNS)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endCxn id="14" idx="1"/>
            </p:cNvCxnSpPr>
            <p:nvPr/>
          </p:nvCxnSpPr>
          <p:spPr>
            <a:xfrm>
              <a:off x="2590800" y="2168150"/>
              <a:ext cx="1091100" cy="498166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4" idx="1"/>
            </p:cNvCxnSpPr>
            <p:nvPr/>
          </p:nvCxnSpPr>
          <p:spPr>
            <a:xfrm flipV="1">
              <a:off x="2085185" y="2666316"/>
              <a:ext cx="1596715" cy="712446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993106" y="4137727"/>
            <a:ext cx="2489354" cy="369332"/>
            <a:chOff x="2145506" y="4030147"/>
            <a:chExt cx="248935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3231078" y="4030147"/>
              <a:ext cx="1403782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Central canal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145506" y="4214813"/>
              <a:ext cx="1131094" cy="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5562600" y="89535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Function of CSF :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 smtClean="0"/>
              <a:t>Nourishment</a:t>
            </a:r>
          </a:p>
          <a:p>
            <a:pPr marL="285750" indent="-285750">
              <a:buBlip>
                <a:blip r:embed="rId6"/>
              </a:buBlip>
            </a:pPr>
            <a:r>
              <a:rPr lang="en-US" dirty="0" smtClean="0"/>
              <a:t>Protection by absorbing mechanical shock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3400" y="252426"/>
            <a:ext cx="6943725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Now let’s understand the structure of brain :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0303" y="252426"/>
            <a:ext cx="6909197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The brain is protected by a bony structure called as 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0303" y="252426"/>
            <a:ext cx="6909197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Spinal cord is protected by vertebral column or the back bone.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0303" y="263664"/>
            <a:ext cx="6909197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Protective membranes called the meninges are presence between the soft CNS and bone.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0303" y="285750"/>
            <a:ext cx="6909197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The ventricle central canal and space between the meninges are filled with </a:t>
            </a:r>
            <a:r>
              <a:rPr lang="en-US" sz="2000" dirty="0" err="1" smtClean="0">
                <a:latin typeface="Bookman Old Style" panose="02050604050505020204" pitchFamily="18" charset="0"/>
              </a:rPr>
              <a:t>cerebro</a:t>
            </a:r>
            <a:r>
              <a:rPr lang="en-US" sz="2000" dirty="0" smtClean="0">
                <a:latin typeface="Bookman Old Style" panose="02050604050505020204" pitchFamily="18" charset="0"/>
              </a:rPr>
              <a:t> spinal fluid (CSF)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47694" y="2233613"/>
            <a:ext cx="1281106" cy="1794866"/>
            <a:chOff x="1179880" y="1889681"/>
            <a:chExt cx="1281106" cy="1794866"/>
          </a:xfrm>
        </p:grpSpPr>
        <p:sp>
          <p:nvSpPr>
            <p:cNvPr id="47" name="TextBox 46"/>
            <p:cNvSpPr txBox="1"/>
            <p:nvPr/>
          </p:nvSpPr>
          <p:spPr>
            <a:xfrm>
              <a:off x="1179880" y="2761217"/>
              <a:ext cx="1281106" cy="923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Cerebro</a:t>
              </a:r>
              <a:r>
                <a:rPr lang="en-US" dirty="0" smtClean="0"/>
                <a:t> Spinal Fluid (CSF)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648186" y="2272268"/>
              <a:ext cx="120650" cy="520700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1648186" y="1889681"/>
              <a:ext cx="727075" cy="903287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1648186" y="2661206"/>
              <a:ext cx="774701" cy="131762"/>
            </a:xfrm>
            <a:prstGeom prst="straightConnector1">
              <a:avLst/>
            </a:prstGeom>
            <a:ln>
              <a:solidFill>
                <a:srgbClr val="1F08C8"/>
              </a:solidFill>
              <a:headEnd type="triangle" w="med" len="med"/>
              <a:tailEnd type="none" w="med" len="med"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20303" y="252426"/>
            <a:ext cx="6909197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Cavities present on the different part of the brain are known as ventricles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0303" y="252426"/>
            <a:ext cx="6909197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Bookman Old Style" panose="02050604050505020204" pitchFamily="18" charset="0"/>
              </a:rPr>
              <a:t>The long cavity of the spinal cord is called as central canal.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1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285750"/>
            <a:ext cx="4960620" cy="4540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" name="Picture 2" descr="\\192.168.1.18\mt_school\2014_15\01 STATE_BOARD_MH\ENGLISH_MED\TAT_2014 - 15\10th std\Biology\Chapter 11\images\Brain_Nervous_0.jpgec2cd156-c005-4a51-a5a6-017535e57578Large-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63070"/>
            <a:ext cx="4540250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192.168.1.18\mt_school\2014_15\01 STATE_BOARD_MH\ENGLISH_MED\TAT_2014 - 15\10th std\Biology\Chapter 11\images\Brain_Nervous_0.jpgec2cd156-c005-4a51-a5a6-017535e57578Large-35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63070"/>
            <a:ext cx="4540250" cy="454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\\192.168.1.18\mt_school\2014_15\01 STATE_BOARD_MH\ENGLISH_MED\TAT_2014 - 15\10th std\Biology\Chapter 11\images\Brain with nerve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7"/>
          <a:stretch/>
        </p:blipFill>
        <p:spPr bwMode="auto">
          <a:xfrm>
            <a:off x="2982976" y="1038013"/>
            <a:ext cx="476126" cy="226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192.168.1.18\mt_school\2014_15\01 STATE_BOARD_MH\ENGLISH_MED\TAT_2014 - 15\10th std\Biology\Chapter 11\images\Brain with nerve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03"/>
          <a:stretch/>
        </p:blipFill>
        <p:spPr bwMode="auto">
          <a:xfrm>
            <a:off x="2905996" y="343477"/>
            <a:ext cx="630087" cy="69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/>
          <p:cNvSpPr/>
          <p:nvPr/>
        </p:nvSpPr>
        <p:spPr>
          <a:xfrm>
            <a:off x="3327401" y="439679"/>
            <a:ext cx="1597719" cy="2059541"/>
          </a:xfrm>
          <a:custGeom>
            <a:avLst/>
            <a:gdLst>
              <a:gd name="connsiteX0" fmla="*/ 0 w 307181"/>
              <a:gd name="connsiteY0" fmla="*/ 307181 h 654844"/>
              <a:gd name="connsiteX1" fmla="*/ 307181 w 307181"/>
              <a:gd name="connsiteY1" fmla="*/ 0 h 654844"/>
              <a:gd name="connsiteX2" fmla="*/ 307181 w 307181"/>
              <a:gd name="connsiteY2" fmla="*/ 654844 h 654844"/>
              <a:gd name="connsiteX3" fmla="*/ 0 w 307181"/>
              <a:gd name="connsiteY3" fmla="*/ 307181 h 654844"/>
              <a:gd name="connsiteX0" fmla="*/ 0 w 516731"/>
              <a:gd name="connsiteY0" fmla="*/ 314324 h 661987"/>
              <a:gd name="connsiteX1" fmla="*/ 516731 w 516731"/>
              <a:gd name="connsiteY1" fmla="*/ 0 h 661987"/>
              <a:gd name="connsiteX2" fmla="*/ 307181 w 516731"/>
              <a:gd name="connsiteY2" fmla="*/ 661987 h 661987"/>
              <a:gd name="connsiteX3" fmla="*/ 0 w 516731"/>
              <a:gd name="connsiteY3" fmla="*/ 314324 h 661987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0 w 523875"/>
              <a:gd name="connsiteY3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6194 w 523875"/>
              <a:gd name="connsiteY3" fmla="*/ 378619 h 845343"/>
              <a:gd name="connsiteX4" fmla="*/ 0 w 523875"/>
              <a:gd name="connsiteY4" fmla="*/ 314324 h 845343"/>
              <a:gd name="connsiteX0" fmla="*/ 0 w 523875"/>
              <a:gd name="connsiteY0" fmla="*/ 314324 h 845343"/>
              <a:gd name="connsiteX1" fmla="*/ 516731 w 523875"/>
              <a:gd name="connsiteY1" fmla="*/ 0 h 845343"/>
              <a:gd name="connsiteX2" fmla="*/ 523875 w 523875"/>
              <a:gd name="connsiteY2" fmla="*/ 845343 h 845343"/>
              <a:gd name="connsiteX3" fmla="*/ 21431 w 523875"/>
              <a:gd name="connsiteY3" fmla="*/ 385763 h 845343"/>
              <a:gd name="connsiteX4" fmla="*/ 0 w 523875"/>
              <a:gd name="connsiteY4" fmla="*/ 314324 h 845343"/>
              <a:gd name="connsiteX0" fmla="*/ 0 w 523875"/>
              <a:gd name="connsiteY0" fmla="*/ 309561 h 840580"/>
              <a:gd name="connsiteX1" fmla="*/ 502443 w 523875"/>
              <a:gd name="connsiteY1" fmla="*/ 0 h 840580"/>
              <a:gd name="connsiteX2" fmla="*/ 523875 w 523875"/>
              <a:gd name="connsiteY2" fmla="*/ 840580 h 840580"/>
              <a:gd name="connsiteX3" fmla="*/ 21431 w 523875"/>
              <a:gd name="connsiteY3" fmla="*/ 381000 h 840580"/>
              <a:gd name="connsiteX4" fmla="*/ 0 w 523875"/>
              <a:gd name="connsiteY4" fmla="*/ 309561 h 840580"/>
              <a:gd name="connsiteX0" fmla="*/ 0 w 507206"/>
              <a:gd name="connsiteY0" fmla="*/ 309561 h 835817"/>
              <a:gd name="connsiteX1" fmla="*/ 502443 w 507206"/>
              <a:gd name="connsiteY1" fmla="*/ 0 h 835817"/>
              <a:gd name="connsiteX2" fmla="*/ 507206 w 507206"/>
              <a:gd name="connsiteY2" fmla="*/ 835817 h 835817"/>
              <a:gd name="connsiteX3" fmla="*/ 21431 w 507206"/>
              <a:gd name="connsiteY3" fmla="*/ 381000 h 835817"/>
              <a:gd name="connsiteX4" fmla="*/ 0 w 507206"/>
              <a:gd name="connsiteY4" fmla="*/ 309561 h 835817"/>
              <a:gd name="connsiteX0" fmla="*/ 0 w 510079"/>
              <a:gd name="connsiteY0" fmla="*/ 316705 h 842961"/>
              <a:gd name="connsiteX1" fmla="*/ 509586 w 510079"/>
              <a:gd name="connsiteY1" fmla="*/ 0 h 842961"/>
              <a:gd name="connsiteX2" fmla="*/ 507206 w 510079"/>
              <a:gd name="connsiteY2" fmla="*/ 842961 h 842961"/>
              <a:gd name="connsiteX3" fmla="*/ 21431 w 510079"/>
              <a:gd name="connsiteY3" fmla="*/ 388144 h 842961"/>
              <a:gd name="connsiteX4" fmla="*/ 0 w 510079"/>
              <a:gd name="connsiteY4" fmla="*/ 316705 h 842961"/>
              <a:gd name="connsiteX0" fmla="*/ 0 w 510079"/>
              <a:gd name="connsiteY0" fmla="*/ 316705 h 847344"/>
              <a:gd name="connsiteX1" fmla="*/ 509586 w 510079"/>
              <a:gd name="connsiteY1" fmla="*/ 0 h 847344"/>
              <a:gd name="connsiteX2" fmla="*/ 507206 w 510079"/>
              <a:gd name="connsiteY2" fmla="*/ 842961 h 847344"/>
              <a:gd name="connsiteX3" fmla="*/ 0 w 510079"/>
              <a:gd name="connsiteY3" fmla="*/ 316705 h 847344"/>
              <a:gd name="connsiteX0" fmla="*/ 0 w 1713549"/>
              <a:gd name="connsiteY0" fmla="*/ 0 h 530639"/>
              <a:gd name="connsiteX1" fmla="*/ 1713546 w 1713549"/>
              <a:gd name="connsiteY1" fmla="*/ 163355 h 530639"/>
              <a:gd name="connsiteX2" fmla="*/ 507206 w 1713549"/>
              <a:gd name="connsiteY2" fmla="*/ 526256 h 530639"/>
              <a:gd name="connsiteX3" fmla="*/ 0 w 1713549"/>
              <a:gd name="connsiteY3" fmla="*/ 0 h 530639"/>
              <a:gd name="connsiteX0" fmla="*/ 0 w 1713557"/>
              <a:gd name="connsiteY0" fmla="*/ 0 h 985697"/>
              <a:gd name="connsiteX1" fmla="*/ 1713546 w 1713557"/>
              <a:gd name="connsiteY1" fmla="*/ 163355 h 985697"/>
              <a:gd name="connsiteX2" fmla="*/ 1337786 w 1713557"/>
              <a:gd name="connsiteY2" fmla="*/ 983456 h 985697"/>
              <a:gd name="connsiteX3" fmla="*/ 0 w 1713557"/>
              <a:gd name="connsiteY3" fmla="*/ 0 h 985697"/>
              <a:gd name="connsiteX0" fmla="*/ 0 w 1745306"/>
              <a:gd name="connsiteY0" fmla="*/ 236695 h 1222392"/>
              <a:gd name="connsiteX1" fmla="*/ 1745296 w 1745306"/>
              <a:gd name="connsiteY1" fmla="*/ 0 h 1222392"/>
              <a:gd name="connsiteX2" fmla="*/ 1337786 w 1745306"/>
              <a:gd name="connsiteY2" fmla="*/ 1220151 h 1222392"/>
              <a:gd name="connsiteX3" fmla="*/ 0 w 1745306"/>
              <a:gd name="connsiteY3" fmla="*/ 236695 h 1222392"/>
              <a:gd name="connsiteX0" fmla="*/ 0 w 1745296"/>
              <a:gd name="connsiteY0" fmla="*/ 236695 h 1222392"/>
              <a:gd name="connsiteX1" fmla="*/ 1745296 w 1745296"/>
              <a:gd name="connsiteY1" fmla="*/ 0 h 1222392"/>
              <a:gd name="connsiteX2" fmla="*/ 1337786 w 1745296"/>
              <a:gd name="connsiteY2" fmla="*/ 1220151 h 1222392"/>
              <a:gd name="connsiteX3" fmla="*/ 0 w 1745296"/>
              <a:gd name="connsiteY3" fmla="*/ 236695 h 1222392"/>
              <a:gd name="connsiteX0" fmla="*/ 0 w 1745296"/>
              <a:gd name="connsiteY0" fmla="*/ 236695 h 1222392"/>
              <a:gd name="connsiteX1" fmla="*/ 1745296 w 1745296"/>
              <a:gd name="connsiteY1" fmla="*/ 0 h 1222392"/>
              <a:gd name="connsiteX2" fmla="*/ 1337786 w 1745296"/>
              <a:gd name="connsiteY2" fmla="*/ 1220151 h 1222392"/>
              <a:gd name="connsiteX3" fmla="*/ 0 w 1745296"/>
              <a:gd name="connsiteY3" fmla="*/ 236695 h 1222392"/>
              <a:gd name="connsiteX0" fmla="*/ 0 w 1745296"/>
              <a:gd name="connsiteY0" fmla="*/ 236695 h 1222392"/>
              <a:gd name="connsiteX1" fmla="*/ 1745296 w 1745296"/>
              <a:gd name="connsiteY1" fmla="*/ 0 h 1222392"/>
              <a:gd name="connsiteX2" fmla="*/ 1337786 w 1745296"/>
              <a:gd name="connsiteY2" fmla="*/ 1220151 h 1222392"/>
              <a:gd name="connsiteX3" fmla="*/ 0 w 1745296"/>
              <a:gd name="connsiteY3" fmla="*/ 236695 h 1222392"/>
              <a:gd name="connsiteX0" fmla="*/ 0 w 1559558"/>
              <a:gd name="connsiteY0" fmla="*/ 250982 h 1236679"/>
              <a:gd name="connsiteX1" fmla="*/ 1559558 w 1559558"/>
              <a:gd name="connsiteY1" fmla="*/ 0 h 1236679"/>
              <a:gd name="connsiteX2" fmla="*/ 1337786 w 1559558"/>
              <a:gd name="connsiteY2" fmla="*/ 1234438 h 1236679"/>
              <a:gd name="connsiteX3" fmla="*/ 0 w 1559558"/>
              <a:gd name="connsiteY3" fmla="*/ 250982 h 1236679"/>
              <a:gd name="connsiteX0" fmla="*/ 0 w 1597719"/>
              <a:gd name="connsiteY0" fmla="*/ 250982 h 2059541"/>
              <a:gd name="connsiteX1" fmla="*/ 1559558 w 1597719"/>
              <a:gd name="connsiteY1" fmla="*/ 0 h 2059541"/>
              <a:gd name="connsiteX2" fmla="*/ 1556861 w 1597719"/>
              <a:gd name="connsiteY2" fmla="*/ 2058351 h 2059541"/>
              <a:gd name="connsiteX3" fmla="*/ 0 w 1597719"/>
              <a:gd name="connsiteY3" fmla="*/ 250982 h 20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719" h="2059541">
                <a:moveTo>
                  <a:pt x="0" y="250982"/>
                </a:moveTo>
                <a:lnTo>
                  <a:pt x="1559558" y="0"/>
                </a:lnTo>
                <a:cubicBezTo>
                  <a:pt x="1473039" y="281781"/>
                  <a:pt x="1681480" y="1763870"/>
                  <a:pt x="1556861" y="2058351"/>
                </a:cubicBezTo>
                <a:cubicBezTo>
                  <a:pt x="1471930" y="2111135"/>
                  <a:pt x="-397" y="391475"/>
                  <a:pt x="0" y="25098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9600" y="437805"/>
            <a:ext cx="1690013" cy="20577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1027" name="Picture 3" descr="\\192.168.1.18\mt_school\2014_15\01 STATE_BOARD_MH\ENGLISH_MED\TAT_2014 - 15\10th std\Biology\Chapter 11\images\Male-Nervous-System-ref0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29" b="58571" l="21319" r="838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04" r="17594" b="42592"/>
          <a:stretch/>
        </p:blipFill>
        <p:spPr bwMode="auto">
          <a:xfrm flipH="1">
            <a:off x="4419600" y="437805"/>
            <a:ext cx="1690013" cy="17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43400" y="2114550"/>
            <a:ext cx="1842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Cranial nerves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9136" y="2038350"/>
            <a:ext cx="921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Spinal nerves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 flipH="1">
            <a:off x="1260958" y="424843"/>
            <a:ext cx="304799" cy="1259505"/>
          </a:xfrm>
          <a:prstGeom prst="leftBrace">
            <a:avLst>
              <a:gd name="adj1" fmla="val 2474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3254" y="1243668"/>
            <a:ext cx="1522421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Peripheral Nervous System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291138" y="1733550"/>
            <a:ext cx="119062" cy="4857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52600" y="1766888"/>
            <a:ext cx="990600" cy="65247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752600" y="2338388"/>
            <a:ext cx="1014413" cy="8097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52600" y="2419366"/>
            <a:ext cx="1153396" cy="8859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2600" y="2419366"/>
            <a:ext cx="1176338" cy="16954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0940" y="342306"/>
            <a:ext cx="76121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Spinal nerves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4000" y="342306"/>
            <a:ext cx="75895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Cranial nerves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85528" y="742950"/>
            <a:ext cx="2272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Nerves arises from the brain are called as cranial nerves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5300" y="2729218"/>
            <a:ext cx="15202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CC99"/>
                </a:solidFill>
                <a:latin typeface="+mj-lt"/>
              </a:rPr>
              <a:t>Nerves arising from the spinal cord are called as spinal nerves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71550" y="433995"/>
            <a:ext cx="92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&amp;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98336" y="885318"/>
            <a:ext cx="921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Make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12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7" grpId="0" animBg="1"/>
      <p:bldP spid="15" grpId="0" build="allAtOnce"/>
      <p:bldP spid="16" grpId="0" build="allAtOnce"/>
      <p:bldP spid="8" grpId="0" animBg="1"/>
      <p:bldP spid="18" grpId="0" build="allAtOnce" animBg="1"/>
      <p:bldP spid="38" grpId="0" build="allAtOnce" animBg="1"/>
      <p:bldP spid="39" grpId="0" build="allAtOnce" animBg="1"/>
      <p:bldP spid="45" grpId="0" build="allAtOnce"/>
      <p:bldP spid="4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33400" y="285750"/>
            <a:ext cx="4960620" cy="4540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4" name="Picture 2" descr="\\192.168.1.18\mt_school\2014_15\01 STATE_BOARD_MH\ENGLISH_MED\TAT_2014 - 15\10th std\Biology\Chapter 11\images\Brain_Nervous_0.jpgec2cd156-c005-4a51-a5a6-017535e57578Large-3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9"/>
          <a:stretch/>
        </p:blipFill>
        <p:spPr bwMode="auto">
          <a:xfrm>
            <a:off x="876267" y="263070"/>
            <a:ext cx="4070350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498567" y="745088"/>
            <a:ext cx="1564138" cy="1477049"/>
            <a:chOff x="2057400" y="745088"/>
            <a:chExt cx="1564138" cy="1477049"/>
          </a:xfrm>
        </p:grpSpPr>
        <p:sp>
          <p:nvSpPr>
            <p:cNvPr id="6" name="Freeform 5"/>
            <p:cNvSpPr/>
            <p:nvPr/>
          </p:nvSpPr>
          <p:spPr>
            <a:xfrm>
              <a:off x="2057400" y="745088"/>
              <a:ext cx="1564138" cy="1369009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8238 w 1138238"/>
                <a:gd name="connsiteY0" fmla="*/ 904799 h 1008331"/>
                <a:gd name="connsiteX1" fmla="*/ 809625 w 1138238"/>
                <a:gd name="connsiteY1" fmla="*/ 951631 h 1008331"/>
                <a:gd name="connsiteX2" fmla="*/ 691975 w 1138238"/>
                <a:gd name="connsiteY2" fmla="*/ 11831 h 1008331"/>
                <a:gd name="connsiteX3" fmla="*/ 88900 w 1138238"/>
                <a:gd name="connsiteY3" fmla="*/ 402356 h 1008331"/>
                <a:gd name="connsiteX4" fmla="*/ 0 w 1138238"/>
                <a:gd name="connsiteY4" fmla="*/ 88031 h 1008331"/>
                <a:gd name="connsiteX0" fmla="*/ 1138238 w 1138238"/>
                <a:gd name="connsiteY0" fmla="*/ 906026 h 1009558"/>
                <a:gd name="connsiteX1" fmla="*/ 809625 w 1138238"/>
                <a:gd name="connsiteY1" fmla="*/ 952858 h 1009558"/>
                <a:gd name="connsiteX2" fmla="*/ 691975 w 1138238"/>
                <a:gd name="connsiteY2" fmla="*/ 13058 h 1009558"/>
                <a:gd name="connsiteX3" fmla="*/ 88900 w 1138238"/>
                <a:gd name="connsiteY3" fmla="*/ 403583 h 1009558"/>
                <a:gd name="connsiteX4" fmla="*/ 81917 w 1138238"/>
                <a:gd name="connsiteY4" fmla="*/ 400410 h 1009558"/>
                <a:gd name="connsiteX5" fmla="*/ 0 w 1138238"/>
                <a:gd name="connsiteY5" fmla="*/ 89258 h 1009558"/>
                <a:gd name="connsiteX0" fmla="*/ 1138238 w 1138238"/>
                <a:gd name="connsiteY0" fmla="*/ 904988 h 1008520"/>
                <a:gd name="connsiteX1" fmla="*/ 809625 w 1138238"/>
                <a:gd name="connsiteY1" fmla="*/ 951820 h 1008520"/>
                <a:gd name="connsiteX2" fmla="*/ 691975 w 1138238"/>
                <a:gd name="connsiteY2" fmla="*/ 12020 h 1008520"/>
                <a:gd name="connsiteX3" fmla="*/ 81917 w 1138238"/>
                <a:gd name="connsiteY3" fmla="*/ 399372 h 1008520"/>
                <a:gd name="connsiteX4" fmla="*/ 0 w 1138238"/>
                <a:gd name="connsiteY4" fmla="*/ 88220 h 1008520"/>
                <a:gd name="connsiteX0" fmla="*/ 1138238 w 1138238"/>
                <a:gd name="connsiteY0" fmla="*/ 944056 h 1047588"/>
                <a:gd name="connsiteX1" fmla="*/ 809625 w 1138238"/>
                <a:gd name="connsiteY1" fmla="*/ 990888 h 1047588"/>
                <a:gd name="connsiteX2" fmla="*/ 691975 w 1138238"/>
                <a:gd name="connsiteY2" fmla="*/ 51088 h 1047588"/>
                <a:gd name="connsiteX3" fmla="*/ 0 w 1138238"/>
                <a:gd name="connsiteY3" fmla="*/ 127288 h 1047588"/>
                <a:gd name="connsiteX0" fmla="*/ 900517 w 900517"/>
                <a:gd name="connsiteY0" fmla="*/ 1265477 h 1369009"/>
                <a:gd name="connsiteX1" fmla="*/ 571904 w 900517"/>
                <a:gd name="connsiteY1" fmla="*/ 1312309 h 1369009"/>
                <a:gd name="connsiteX2" fmla="*/ 454254 w 900517"/>
                <a:gd name="connsiteY2" fmla="*/ 372509 h 1369009"/>
                <a:gd name="connsiteX3" fmla="*/ 0 w 900517"/>
                <a:gd name="connsiteY3" fmla="*/ 1034 h 136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517" h="1369009">
                  <a:moveTo>
                    <a:pt x="900517" y="1265477"/>
                  </a:moveTo>
                  <a:cubicBezTo>
                    <a:pt x="828021" y="1270504"/>
                    <a:pt x="646281" y="1461137"/>
                    <a:pt x="571904" y="1312309"/>
                  </a:cubicBezTo>
                  <a:cubicBezTo>
                    <a:pt x="497527" y="1163481"/>
                    <a:pt x="549571" y="591055"/>
                    <a:pt x="454254" y="372509"/>
                  </a:cubicBezTo>
                  <a:cubicBezTo>
                    <a:pt x="358937" y="153963"/>
                    <a:pt x="144162" y="-14841"/>
                    <a:pt x="0" y="10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57400" y="849804"/>
              <a:ext cx="1564138" cy="1372333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8238 w 1138238"/>
                <a:gd name="connsiteY0" fmla="*/ 904799 h 1008331"/>
                <a:gd name="connsiteX1" fmla="*/ 809625 w 1138238"/>
                <a:gd name="connsiteY1" fmla="*/ 951631 h 1008331"/>
                <a:gd name="connsiteX2" fmla="*/ 691975 w 1138238"/>
                <a:gd name="connsiteY2" fmla="*/ 11831 h 1008331"/>
                <a:gd name="connsiteX3" fmla="*/ 88900 w 1138238"/>
                <a:gd name="connsiteY3" fmla="*/ 402356 h 1008331"/>
                <a:gd name="connsiteX4" fmla="*/ 0 w 1138238"/>
                <a:gd name="connsiteY4" fmla="*/ 88031 h 1008331"/>
                <a:gd name="connsiteX0" fmla="*/ 1138238 w 1138238"/>
                <a:gd name="connsiteY0" fmla="*/ 906026 h 1009558"/>
                <a:gd name="connsiteX1" fmla="*/ 809625 w 1138238"/>
                <a:gd name="connsiteY1" fmla="*/ 952858 h 1009558"/>
                <a:gd name="connsiteX2" fmla="*/ 691975 w 1138238"/>
                <a:gd name="connsiteY2" fmla="*/ 13058 h 1009558"/>
                <a:gd name="connsiteX3" fmla="*/ 88900 w 1138238"/>
                <a:gd name="connsiteY3" fmla="*/ 403583 h 1009558"/>
                <a:gd name="connsiteX4" fmla="*/ 81917 w 1138238"/>
                <a:gd name="connsiteY4" fmla="*/ 400410 h 1009558"/>
                <a:gd name="connsiteX5" fmla="*/ 0 w 1138238"/>
                <a:gd name="connsiteY5" fmla="*/ 89258 h 1009558"/>
                <a:gd name="connsiteX0" fmla="*/ 1138238 w 1138238"/>
                <a:gd name="connsiteY0" fmla="*/ 904988 h 1008520"/>
                <a:gd name="connsiteX1" fmla="*/ 809625 w 1138238"/>
                <a:gd name="connsiteY1" fmla="*/ 951820 h 1008520"/>
                <a:gd name="connsiteX2" fmla="*/ 691975 w 1138238"/>
                <a:gd name="connsiteY2" fmla="*/ 12020 h 1008520"/>
                <a:gd name="connsiteX3" fmla="*/ 81917 w 1138238"/>
                <a:gd name="connsiteY3" fmla="*/ 399372 h 1008520"/>
                <a:gd name="connsiteX4" fmla="*/ 0 w 1138238"/>
                <a:gd name="connsiteY4" fmla="*/ 88220 h 1008520"/>
                <a:gd name="connsiteX0" fmla="*/ 1138238 w 1138238"/>
                <a:gd name="connsiteY0" fmla="*/ 944056 h 1047588"/>
                <a:gd name="connsiteX1" fmla="*/ 809625 w 1138238"/>
                <a:gd name="connsiteY1" fmla="*/ 990888 h 1047588"/>
                <a:gd name="connsiteX2" fmla="*/ 691975 w 1138238"/>
                <a:gd name="connsiteY2" fmla="*/ 51088 h 1047588"/>
                <a:gd name="connsiteX3" fmla="*/ 0 w 1138238"/>
                <a:gd name="connsiteY3" fmla="*/ 127288 h 1047588"/>
                <a:gd name="connsiteX0" fmla="*/ 900517 w 900517"/>
                <a:gd name="connsiteY0" fmla="*/ 1265477 h 1369009"/>
                <a:gd name="connsiteX1" fmla="*/ 571904 w 900517"/>
                <a:gd name="connsiteY1" fmla="*/ 1312309 h 1369009"/>
                <a:gd name="connsiteX2" fmla="*/ 454254 w 900517"/>
                <a:gd name="connsiteY2" fmla="*/ 372509 h 1369009"/>
                <a:gd name="connsiteX3" fmla="*/ 0 w 900517"/>
                <a:gd name="connsiteY3" fmla="*/ 1034 h 1369009"/>
                <a:gd name="connsiteX0" fmla="*/ 900517 w 900517"/>
                <a:gd name="connsiteY0" fmla="*/ 1265533 h 1369757"/>
                <a:gd name="connsiteX1" fmla="*/ 571904 w 900517"/>
                <a:gd name="connsiteY1" fmla="*/ 1312365 h 1369757"/>
                <a:gd name="connsiteX2" fmla="*/ 432319 w 900517"/>
                <a:gd name="connsiteY2" fmla="*/ 363040 h 1369757"/>
                <a:gd name="connsiteX3" fmla="*/ 0 w 900517"/>
                <a:gd name="connsiteY3" fmla="*/ 1090 h 1369757"/>
                <a:gd name="connsiteX0" fmla="*/ 900517 w 900517"/>
                <a:gd name="connsiteY0" fmla="*/ 1265536 h 1372333"/>
                <a:gd name="connsiteX1" fmla="*/ 559108 w 900517"/>
                <a:gd name="connsiteY1" fmla="*/ 1315543 h 1372333"/>
                <a:gd name="connsiteX2" fmla="*/ 432319 w 900517"/>
                <a:gd name="connsiteY2" fmla="*/ 363043 h 1372333"/>
                <a:gd name="connsiteX3" fmla="*/ 0 w 900517"/>
                <a:gd name="connsiteY3" fmla="*/ 1093 h 137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517" h="1372333">
                  <a:moveTo>
                    <a:pt x="900517" y="1265536"/>
                  </a:moveTo>
                  <a:cubicBezTo>
                    <a:pt x="828021" y="1270563"/>
                    <a:pt x="637141" y="1465959"/>
                    <a:pt x="559108" y="1315543"/>
                  </a:cubicBezTo>
                  <a:cubicBezTo>
                    <a:pt x="481075" y="1165128"/>
                    <a:pt x="525504" y="582118"/>
                    <a:pt x="432319" y="363043"/>
                  </a:cubicBezTo>
                  <a:cubicBezTo>
                    <a:pt x="339134" y="143968"/>
                    <a:pt x="144162" y="-14782"/>
                    <a:pt x="0" y="109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3881" y="361950"/>
            <a:ext cx="1013586" cy="1143000"/>
            <a:chOff x="838200" y="361950"/>
            <a:chExt cx="1013586" cy="1143000"/>
          </a:xfrm>
        </p:grpSpPr>
        <p:sp>
          <p:nvSpPr>
            <p:cNvPr id="17" name="Round Diagonal Corner Rectangle 16"/>
            <p:cNvSpPr/>
            <p:nvPr/>
          </p:nvSpPr>
          <p:spPr>
            <a:xfrm>
              <a:off x="838200" y="36195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2050" name="Picture 2" descr="\\192.168.1.18\mt_school\2014_15\01 STATE_BOARD_MH\ENGLISH_MED\TAT_2014 - 15\10th std\Biology\Chapter 11\images\spineboy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956" y="377825"/>
              <a:ext cx="645744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1538202" y="2105643"/>
            <a:ext cx="1545087" cy="1083175"/>
            <a:chOff x="2097035" y="2105643"/>
            <a:chExt cx="1545087" cy="1083175"/>
          </a:xfrm>
        </p:grpSpPr>
        <p:sp>
          <p:nvSpPr>
            <p:cNvPr id="32" name="Freeform 31"/>
            <p:cNvSpPr/>
            <p:nvPr/>
          </p:nvSpPr>
          <p:spPr>
            <a:xfrm>
              <a:off x="2097035" y="2105643"/>
              <a:ext cx="1535561" cy="988555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0 w 1138238"/>
                <a:gd name="connsiteY3" fmla="*/ 0 h 867809"/>
                <a:gd name="connsiteX0" fmla="*/ 1138238 w 1138238"/>
                <a:gd name="connsiteY0" fmla="*/ 844328 h 941193"/>
                <a:gd name="connsiteX1" fmla="*/ 809625 w 1138238"/>
                <a:gd name="connsiteY1" fmla="*/ 891160 h 941193"/>
                <a:gd name="connsiteX2" fmla="*/ 683944 w 1138238"/>
                <a:gd name="connsiteY2" fmla="*/ 43435 h 941193"/>
                <a:gd name="connsiteX3" fmla="*/ 0 w 1138238"/>
                <a:gd name="connsiteY3" fmla="*/ 27560 h 941193"/>
                <a:gd name="connsiteX0" fmla="*/ 773625 w 773625"/>
                <a:gd name="connsiteY0" fmla="*/ 848203 h 945068"/>
                <a:gd name="connsiteX1" fmla="*/ 445012 w 773625"/>
                <a:gd name="connsiteY1" fmla="*/ 895035 h 945068"/>
                <a:gd name="connsiteX2" fmla="*/ 319331 w 773625"/>
                <a:gd name="connsiteY2" fmla="*/ 47310 h 945068"/>
                <a:gd name="connsiteX3" fmla="*/ 0 w 773625"/>
                <a:gd name="connsiteY3" fmla="*/ 12385 h 945068"/>
                <a:gd name="connsiteX0" fmla="*/ 773625 w 773625"/>
                <a:gd name="connsiteY0" fmla="*/ 889172 h 986037"/>
                <a:gd name="connsiteX1" fmla="*/ 445012 w 773625"/>
                <a:gd name="connsiteY1" fmla="*/ 936004 h 986037"/>
                <a:gd name="connsiteX2" fmla="*/ 319331 w 773625"/>
                <a:gd name="connsiteY2" fmla="*/ 88279 h 986037"/>
                <a:gd name="connsiteX3" fmla="*/ 0 w 773625"/>
                <a:gd name="connsiteY3" fmla="*/ 53354 h 986037"/>
                <a:gd name="connsiteX0" fmla="*/ 776837 w 776837"/>
                <a:gd name="connsiteY0" fmla="*/ 898697 h 988555"/>
                <a:gd name="connsiteX1" fmla="*/ 445012 w 776837"/>
                <a:gd name="connsiteY1" fmla="*/ 936004 h 988555"/>
                <a:gd name="connsiteX2" fmla="*/ 319331 w 776837"/>
                <a:gd name="connsiteY2" fmla="*/ 88279 h 988555"/>
                <a:gd name="connsiteX3" fmla="*/ 0 w 776837"/>
                <a:gd name="connsiteY3" fmla="*/ 53354 h 98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837" h="988555">
                  <a:moveTo>
                    <a:pt x="776837" y="898697"/>
                  </a:moveTo>
                  <a:cubicBezTo>
                    <a:pt x="704341" y="903724"/>
                    <a:pt x="521263" y="1071074"/>
                    <a:pt x="445012" y="936004"/>
                  </a:cubicBezTo>
                  <a:cubicBezTo>
                    <a:pt x="368761" y="800934"/>
                    <a:pt x="393500" y="235387"/>
                    <a:pt x="319331" y="88279"/>
                  </a:cubicBezTo>
                  <a:cubicBezTo>
                    <a:pt x="245162" y="-58829"/>
                    <a:pt x="79845" y="13402"/>
                    <a:pt x="0" y="53354"/>
                  </a:cubicBezTo>
                </a:path>
              </a:pathLst>
            </a:custGeom>
            <a:noFill/>
            <a:ln>
              <a:solidFill>
                <a:srgbClr val="8037B7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097035" y="2191153"/>
              <a:ext cx="1545087" cy="997665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0 w 1138238"/>
                <a:gd name="connsiteY3" fmla="*/ 0 h 867809"/>
                <a:gd name="connsiteX0" fmla="*/ 1138238 w 1138238"/>
                <a:gd name="connsiteY0" fmla="*/ 844328 h 941193"/>
                <a:gd name="connsiteX1" fmla="*/ 809625 w 1138238"/>
                <a:gd name="connsiteY1" fmla="*/ 891160 h 941193"/>
                <a:gd name="connsiteX2" fmla="*/ 683944 w 1138238"/>
                <a:gd name="connsiteY2" fmla="*/ 43435 h 941193"/>
                <a:gd name="connsiteX3" fmla="*/ 0 w 1138238"/>
                <a:gd name="connsiteY3" fmla="*/ 27560 h 941193"/>
                <a:gd name="connsiteX0" fmla="*/ 773625 w 773625"/>
                <a:gd name="connsiteY0" fmla="*/ 848203 h 945068"/>
                <a:gd name="connsiteX1" fmla="*/ 445012 w 773625"/>
                <a:gd name="connsiteY1" fmla="*/ 895035 h 945068"/>
                <a:gd name="connsiteX2" fmla="*/ 319331 w 773625"/>
                <a:gd name="connsiteY2" fmla="*/ 47310 h 945068"/>
                <a:gd name="connsiteX3" fmla="*/ 0 w 773625"/>
                <a:gd name="connsiteY3" fmla="*/ 12385 h 945068"/>
                <a:gd name="connsiteX0" fmla="*/ 773625 w 773625"/>
                <a:gd name="connsiteY0" fmla="*/ 889172 h 986037"/>
                <a:gd name="connsiteX1" fmla="*/ 445012 w 773625"/>
                <a:gd name="connsiteY1" fmla="*/ 936004 h 986037"/>
                <a:gd name="connsiteX2" fmla="*/ 319331 w 773625"/>
                <a:gd name="connsiteY2" fmla="*/ 88279 h 986037"/>
                <a:gd name="connsiteX3" fmla="*/ 0 w 773625"/>
                <a:gd name="connsiteY3" fmla="*/ 53354 h 986037"/>
                <a:gd name="connsiteX0" fmla="*/ 773625 w 773625"/>
                <a:gd name="connsiteY0" fmla="*/ 889172 h 986037"/>
                <a:gd name="connsiteX1" fmla="*/ 445012 w 773625"/>
                <a:gd name="connsiteY1" fmla="*/ 936004 h 986037"/>
                <a:gd name="connsiteX2" fmla="*/ 300056 w 773625"/>
                <a:gd name="connsiteY2" fmla="*/ 88279 h 986037"/>
                <a:gd name="connsiteX3" fmla="*/ 0 w 773625"/>
                <a:gd name="connsiteY3" fmla="*/ 53354 h 986037"/>
                <a:gd name="connsiteX0" fmla="*/ 773625 w 773625"/>
                <a:gd name="connsiteY0" fmla="*/ 889387 h 988846"/>
                <a:gd name="connsiteX1" fmla="*/ 428950 w 773625"/>
                <a:gd name="connsiteY1" fmla="*/ 939394 h 988846"/>
                <a:gd name="connsiteX2" fmla="*/ 300056 w 773625"/>
                <a:gd name="connsiteY2" fmla="*/ 88494 h 988846"/>
                <a:gd name="connsiteX3" fmla="*/ 0 w 773625"/>
                <a:gd name="connsiteY3" fmla="*/ 53569 h 988846"/>
                <a:gd name="connsiteX0" fmla="*/ 781656 w 781656"/>
                <a:gd name="connsiteY0" fmla="*/ 921137 h 997665"/>
                <a:gd name="connsiteX1" fmla="*/ 428950 w 781656"/>
                <a:gd name="connsiteY1" fmla="*/ 939394 h 997665"/>
                <a:gd name="connsiteX2" fmla="*/ 300056 w 781656"/>
                <a:gd name="connsiteY2" fmla="*/ 88494 h 997665"/>
                <a:gd name="connsiteX3" fmla="*/ 0 w 781656"/>
                <a:gd name="connsiteY3" fmla="*/ 53569 h 99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656" h="997665">
                  <a:moveTo>
                    <a:pt x="781656" y="921137"/>
                  </a:moveTo>
                  <a:cubicBezTo>
                    <a:pt x="709160" y="926164"/>
                    <a:pt x="509217" y="1078168"/>
                    <a:pt x="428950" y="939394"/>
                  </a:cubicBezTo>
                  <a:cubicBezTo>
                    <a:pt x="348683" y="800620"/>
                    <a:pt x="371548" y="236132"/>
                    <a:pt x="300056" y="88494"/>
                  </a:cubicBezTo>
                  <a:cubicBezTo>
                    <a:pt x="228564" y="-59144"/>
                    <a:pt x="79845" y="13617"/>
                    <a:pt x="0" y="53569"/>
                  </a:cubicBezTo>
                </a:path>
              </a:pathLst>
            </a:custGeom>
            <a:noFill/>
            <a:ln>
              <a:solidFill>
                <a:srgbClr val="8037B7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0359" y="3432177"/>
            <a:ext cx="1659995" cy="255034"/>
            <a:chOff x="1999192" y="3432177"/>
            <a:chExt cx="1659995" cy="255034"/>
          </a:xfrm>
        </p:grpSpPr>
        <p:sp>
          <p:nvSpPr>
            <p:cNvPr id="37" name="Freeform 36"/>
            <p:cNvSpPr/>
            <p:nvPr/>
          </p:nvSpPr>
          <p:spPr>
            <a:xfrm>
              <a:off x="1999192" y="3511552"/>
              <a:ext cx="1659995" cy="175659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3476 w 1133476"/>
                <a:gd name="connsiteY0" fmla="*/ 912018 h 963059"/>
                <a:gd name="connsiteX1" fmla="*/ 804863 w 1133476"/>
                <a:gd name="connsiteY1" fmla="*/ 958850 h 963059"/>
                <a:gd name="connsiteX2" fmla="*/ 293688 w 1133476"/>
                <a:gd name="connsiteY2" fmla="*/ 787400 h 963059"/>
                <a:gd name="connsiteX3" fmla="*/ 84138 w 1133476"/>
                <a:gd name="connsiteY3" fmla="*/ 409575 h 963059"/>
                <a:gd name="connsiteX4" fmla="*/ 0 w 1133476"/>
                <a:gd name="connsiteY4" fmla="*/ 0 h 963059"/>
                <a:gd name="connsiteX0" fmla="*/ 1140620 w 1140620"/>
                <a:gd name="connsiteY0" fmla="*/ 921543 h 972584"/>
                <a:gd name="connsiteX1" fmla="*/ 812007 w 1140620"/>
                <a:gd name="connsiteY1" fmla="*/ 968375 h 972584"/>
                <a:gd name="connsiteX2" fmla="*/ 300832 w 1140620"/>
                <a:gd name="connsiteY2" fmla="*/ 796925 h 972584"/>
                <a:gd name="connsiteX3" fmla="*/ 91282 w 1140620"/>
                <a:gd name="connsiteY3" fmla="*/ 419100 h 972584"/>
                <a:gd name="connsiteX4" fmla="*/ 0 w 1140620"/>
                <a:gd name="connsiteY4" fmla="*/ 0 h 972584"/>
                <a:gd name="connsiteX0" fmla="*/ 1143001 w 1143001"/>
                <a:gd name="connsiteY0" fmla="*/ 900112 h 951153"/>
                <a:gd name="connsiteX1" fmla="*/ 814388 w 1143001"/>
                <a:gd name="connsiteY1" fmla="*/ 946944 h 951153"/>
                <a:gd name="connsiteX2" fmla="*/ 303213 w 1143001"/>
                <a:gd name="connsiteY2" fmla="*/ 775494 h 951153"/>
                <a:gd name="connsiteX3" fmla="*/ 93663 w 1143001"/>
                <a:gd name="connsiteY3" fmla="*/ 397669 h 951153"/>
                <a:gd name="connsiteX4" fmla="*/ 0 w 1143001"/>
                <a:gd name="connsiteY4" fmla="*/ 0 h 951153"/>
                <a:gd name="connsiteX0" fmla="*/ 1049338 w 1049338"/>
                <a:gd name="connsiteY0" fmla="*/ 502443 h 553484"/>
                <a:gd name="connsiteX1" fmla="*/ 720725 w 1049338"/>
                <a:gd name="connsiteY1" fmla="*/ 549275 h 553484"/>
                <a:gd name="connsiteX2" fmla="*/ 209550 w 1049338"/>
                <a:gd name="connsiteY2" fmla="*/ 377825 h 553484"/>
                <a:gd name="connsiteX3" fmla="*/ 0 w 1049338"/>
                <a:gd name="connsiteY3" fmla="*/ 0 h 553484"/>
                <a:gd name="connsiteX0" fmla="*/ 839788 w 839788"/>
                <a:gd name="connsiteY0" fmla="*/ 124618 h 175659"/>
                <a:gd name="connsiteX1" fmla="*/ 511175 w 839788"/>
                <a:gd name="connsiteY1" fmla="*/ 171450 h 175659"/>
                <a:gd name="connsiteX2" fmla="*/ 0 w 839788"/>
                <a:gd name="connsiteY2" fmla="*/ 0 h 17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788" h="175659">
                  <a:moveTo>
                    <a:pt x="839788" y="124618"/>
                  </a:moveTo>
                  <a:cubicBezTo>
                    <a:pt x="767292" y="129645"/>
                    <a:pt x="651140" y="192220"/>
                    <a:pt x="511175" y="171450"/>
                  </a:cubicBezTo>
                  <a:cubicBezTo>
                    <a:pt x="371210" y="150680"/>
                    <a:pt x="120121" y="91546"/>
                    <a:pt x="0" y="0"/>
                  </a:cubicBezTo>
                </a:path>
              </a:pathLst>
            </a:custGeom>
            <a:noFill/>
            <a:ln>
              <a:solidFill>
                <a:srgbClr val="FF99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999192" y="3432177"/>
              <a:ext cx="1659995" cy="175659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3476 w 1133476"/>
                <a:gd name="connsiteY0" fmla="*/ 912018 h 963059"/>
                <a:gd name="connsiteX1" fmla="*/ 804863 w 1133476"/>
                <a:gd name="connsiteY1" fmla="*/ 958850 h 963059"/>
                <a:gd name="connsiteX2" fmla="*/ 293688 w 1133476"/>
                <a:gd name="connsiteY2" fmla="*/ 787400 h 963059"/>
                <a:gd name="connsiteX3" fmla="*/ 84138 w 1133476"/>
                <a:gd name="connsiteY3" fmla="*/ 409575 h 963059"/>
                <a:gd name="connsiteX4" fmla="*/ 0 w 1133476"/>
                <a:gd name="connsiteY4" fmla="*/ 0 h 963059"/>
                <a:gd name="connsiteX0" fmla="*/ 1140620 w 1140620"/>
                <a:gd name="connsiteY0" fmla="*/ 921543 h 972584"/>
                <a:gd name="connsiteX1" fmla="*/ 812007 w 1140620"/>
                <a:gd name="connsiteY1" fmla="*/ 968375 h 972584"/>
                <a:gd name="connsiteX2" fmla="*/ 300832 w 1140620"/>
                <a:gd name="connsiteY2" fmla="*/ 796925 h 972584"/>
                <a:gd name="connsiteX3" fmla="*/ 91282 w 1140620"/>
                <a:gd name="connsiteY3" fmla="*/ 419100 h 972584"/>
                <a:gd name="connsiteX4" fmla="*/ 0 w 1140620"/>
                <a:gd name="connsiteY4" fmla="*/ 0 h 972584"/>
                <a:gd name="connsiteX0" fmla="*/ 1143001 w 1143001"/>
                <a:gd name="connsiteY0" fmla="*/ 900112 h 951153"/>
                <a:gd name="connsiteX1" fmla="*/ 814388 w 1143001"/>
                <a:gd name="connsiteY1" fmla="*/ 946944 h 951153"/>
                <a:gd name="connsiteX2" fmla="*/ 303213 w 1143001"/>
                <a:gd name="connsiteY2" fmla="*/ 775494 h 951153"/>
                <a:gd name="connsiteX3" fmla="*/ 93663 w 1143001"/>
                <a:gd name="connsiteY3" fmla="*/ 397669 h 951153"/>
                <a:gd name="connsiteX4" fmla="*/ 0 w 1143001"/>
                <a:gd name="connsiteY4" fmla="*/ 0 h 951153"/>
                <a:gd name="connsiteX0" fmla="*/ 1049338 w 1049338"/>
                <a:gd name="connsiteY0" fmla="*/ 502443 h 553484"/>
                <a:gd name="connsiteX1" fmla="*/ 720725 w 1049338"/>
                <a:gd name="connsiteY1" fmla="*/ 549275 h 553484"/>
                <a:gd name="connsiteX2" fmla="*/ 209550 w 1049338"/>
                <a:gd name="connsiteY2" fmla="*/ 377825 h 553484"/>
                <a:gd name="connsiteX3" fmla="*/ 0 w 1049338"/>
                <a:gd name="connsiteY3" fmla="*/ 0 h 553484"/>
                <a:gd name="connsiteX0" fmla="*/ 839788 w 839788"/>
                <a:gd name="connsiteY0" fmla="*/ 124618 h 175659"/>
                <a:gd name="connsiteX1" fmla="*/ 511175 w 839788"/>
                <a:gd name="connsiteY1" fmla="*/ 171450 h 175659"/>
                <a:gd name="connsiteX2" fmla="*/ 0 w 839788"/>
                <a:gd name="connsiteY2" fmla="*/ 0 h 17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788" h="175659">
                  <a:moveTo>
                    <a:pt x="839788" y="124618"/>
                  </a:moveTo>
                  <a:cubicBezTo>
                    <a:pt x="767292" y="129645"/>
                    <a:pt x="651140" y="192220"/>
                    <a:pt x="511175" y="171450"/>
                  </a:cubicBezTo>
                  <a:cubicBezTo>
                    <a:pt x="371210" y="150680"/>
                    <a:pt x="120121" y="91546"/>
                    <a:pt x="0" y="0"/>
                  </a:cubicBezTo>
                </a:path>
              </a:pathLst>
            </a:custGeom>
            <a:noFill/>
            <a:ln>
              <a:solidFill>
                <a:srgbClr val="FF99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3881" y="1676400"/>
            <a:ext cx="1013586" cy="1143000"/>
            <a:chOff x="838200" y="1676400"/>
            <a:chExt cx="1013586" cy="1143000"/>
          </a:xfrm>
        </p:grpSpPr>
        <p:sp>
          <p:nvSpPr>
            <p:cNvPr id="40" name="Round Diagonal Corner Rectangle 39"/>
            <p:cNvSpPr/>
            <p:nvPr/>
          </p:nvSpPr>
          <p:spPr>
            <a:xfrm>
              <a:off x="838200" y="167640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2051" name="Picture 3" descr="\\192.168.1.18\mt_school\2014_15\01 STATE_BOARD_MH\ENGLISH_MED\TAT_2014 - 15\10th std\Biology\Chapter 11\images\babyclap.gif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704214"/>
              <a:ext cx="861186" cy="861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573881" y="2943225"/>
            <a:ext cx="1013586" cy="1143000"/>
            <a:chOff x="838200" y="2943225"/>
            <a:chExt cx="1013586" cy="1143000"/>
          </a:xfrm>
        </p:grpSpPr>
        <p:sp>
          <p:nvSpPr>
            <p:cNvPr id="41" name="Round Diagonal Corner Rectangle 40"/>
            <p:cNvSpPr/>
            <p:nvPr/>
          </p:nvSpPr>
          <p:spPr>
            <a:xfrm>
              <a:off x="838200" y="2943225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2052" name="Picture 4" descr="\\192.168.1.18\mt_school\2014_15\01 STATE_BOARD_MH\ENGLISH_MED\TAT_2014 - 15\10th std\Biology\Chapter 11\images\Juggling_Soccer_Ball.gif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72783" y="2961491"/>
              <a:ext cx="756255" cy="973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Rectangle 47"/>
          <p:cNvSpPr/>
          <p:nvPr/>
        </p:nvSpPr>
        <p:spPr>
          <a:xfrm>
            <a:off x="3581400" y="224790"/>
            <a:ext cx="2089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Peripheral nervous system controls voluntary actions like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71500" y="1171593"/>
            <a:ext cx="1014412" cy="377012"/>
            <a:chOff x="835819" y="1171593"/>
            <a:chExt cx="1014412" cy="377012"/>
          </a:xfrm>
        </p:grpSpPr>
        <p:sp>
          <p:nvSpPr>
            <p:cNvPr id="49" name="Rectangle 48"/>
            <p:cNvSpPr/>
            <p:nvPr/>
          </p:nvSpPr>
          <p:spPr>
            <a:xfrm>
              <a:off x="980376" y="1271606"/>
              <a:ext cx="6960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Running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835819" y="11715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1500" y="2471752"/>
            <a:ext cx="1014412" cy="377012"/>
            <a:chOff x="835819" y="1171593"/>
            <a:chExt cx="1014412" cy="377012"/>
          </a:xfrm>
        </p:grpSpPr>
        <p:sp>
          <p:nvSpPr>
            <p:cNvPr id="62" name="Rectangle 61"/>
            <p:cNvSpPr/>
            <p:nvPr/>
          </p:nvSpPr>
          <p:spPr>
            <a:xfrm>
              <a:off x="994665" y="1271606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Clapping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835819" y="11715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1500" y="3737790"/>
            <a:ext cx="1014412" cy="377012"/>
            <a:chOff x="835819" y="1171593"/>
            <a:chExt cx="1014412" cy="377012"/>
          </a:xfrm>
        </p:grpSpPr>
        <p:sp>
          <p:nvSpPr>
            <p:cNvPr id="65" name="Rectangle 64"/>
            <p:cNvSpPr/>
            <p:nvPr/>
          </p:nvSpPr>
          <p:spPr>
            <a:xfrm>
              <a:off x="1033459" y="1271606"/>
              <a:ext cx="6274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+mj-lt"/>
                </a:rPr>
                <a:t>Playing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835819" y="11715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141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33400" y="285750"/>
            <a:ext cx="4960620" cy="4540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24" name="Picture 2" descr="\\192.168.1.18\mt_school\2014_15\01 STATE_BOARD_MH\ENGLISH_MED\TAT_2014 - 15\10th std\Biology\Chapter 11\images\Brain_Nervous_0.jpgec2cd156-c005-4a51-a5a6-017535e57578Large-3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9"/>
          <a:stretch/>
        </p:blipFill>
        <p:spPr bwMode="auto">
          <a:xfrm>
            <a:off x="876267" y="263070"/>
            <a:ext cx="4070350" cy="45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498567" y="745088"/>
            <a:ext cx="1564138" cy="1477049"/>
            <a:chOff x="2057400" y="745088"/>
            <a:chExt cx="1564138" cy="1477049"/>
          </a:xfrm>
        </p:grpSpPr>
        <p:sp>
          <p:nvSpPr>
            <p:cNvPr id="6" name="Freeform 5"/>
            <p:cNvSpPr/>
            <p:nvPr/>
          </p:nvSpPr>
          <p:spPr>
            <a:xfrm>
              <a:off x="2057400" y="745088"/>
              <a:ext cx="1564138" cy="1369009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8238 w 1138238"/>
                <a:gd name="connsiteY0" fmla="*/ 904799 h 1008331"/>
                <a:gd name="connsiteX1" fmla="*/ 809625 w 1138238"/>
                <a:gd name="connsiteY1" fmla="*/ 951631 h 1008331"/>
                <a:gd name="connsiteX2" fmla="*/ 691975 w 1138238"/>
                <a:gd name="connsiteY2" fmla="*/ 11831 h 1008331"/>
                <a:gd name="connsiteX3" fmla="*/ 88900 w 1138238"/>
                <a:gd name="connsiteY3" fmla="*/ 402356 h 1008331"/>
                <a:gd name="connsiteX4" fmla="*/ 0 w 1138238"/>
                <a:gd name="connsiteY4" fmla="*/ 88031 h 1008331"/>
                <a:gd name="connsiteX0" fmla="*/ 1138238 w 1138238"/>
                <a:gd name="connsiteY0" fmla="*/ 906026 h 1009558"/>
                <a:gd name="connsiteX1" fmla="*/ 809625 w 1138238"/>
                <a:gd name="connsiteY1" fmla="*/ 952858 h 1009558"/>
                <a:gd name="connsiteX2" fmla="*/ 691975 w 1138238"/>
                <a:gd name="connsiteY2" fmla="*/ 13058 h 1009558"/>
                <a:gd name="connsiteX3" fmla="*/ 88900 w 1138238"/>
                <a:gd name="connsiteY3" fmla="*/ 403583 h 1009558"/>
                <a:gd name="connsiteX4" fmla="*/ 81917 w 1138238"/>
                <a:gd name="connsiteY4" fmla="*/ 400410 h 1009558"/>
                <a:gd name="connsiteX5" fmla="*/ 0 w 1138238"/>
                <a:gd name="connsiteY5" fmla="*/ 89258 h 1009558"/>
                <a:gd name="connsiteX0" fmla="*/ 1138238 w 1138238"/>
                <a:gd name="connsiteY0" fmla="*/ 904988 h 1008520"/>
                <a:gd name="connsiteX1" fmla="*/ 809625 w 1138238"/>
                <a:gd name="connsiteY1" fmla="*/ 951820 h 1008520"/>
                <a:gd name="connsiteX2" fmla="*/ 691975 w 1138238"/>
                <a:gd name="connsiteY2" fmla="*/ 12020 h 1008520"/>
                <a:gd name="connsiteX3" fmla="*/ 81917 w 1138238"/>
                <a:gd name="connsiteY3" fmla="*/ 399372 h 1008520"/>
                <a:gd name="connsiteX4" fmla="*/ 0 w 1138238"/>
                <a:gd name="connsiteY4" fmla="*/ 88220 h 1008520"/>
                <a:gd name="connsiteX0" fmla="*/ 1138238 w 1138238"/>
                <a:gd name="connsiteY0" fmla="*/ 944056 h 1047588"/>
                <a:gd name="connsiteX1" fmla="*/ 809625 w 1138238"/>
                <a:gd name="connsiteY1" fmla="*/ 990888 h 1047588"/>
                <a:gd name="connsiteX2" fmla="*/ 691975 w 1138238"/>
                <a:gd name="connsiteY2" fmla="*/ 51088 h 1047588"/>
                <a:gd name="connsiteX3" fmla="*/ 0 w 1138238"/>
                <a:gd name="connsiteY3" fmla="*/ 127288 h 1047588"/>
                <a:gd name="connsiteX0" fmla="*/ 900517 w 900517"/>
                <a:gd name="connsiteY0" fmla="*/ 1265477 h 1369009"/>
                <a:gd name="connsiteX1" fmla="*/ 571904 w 900517"/>
                <a:gd name="connsiteY1" fmla="*/ 1312309 h 1369009"/>
                <a:gd name="connsiteX2" fmla="*/ 454254 w 900517"/>
                <a:gd name="connsiteY2" fmla="*/ 372509 h 1369009"/>
                <a:gd name="connsiteX3" fmla="*/ 0 w 900517"/>
                <a:gd name="connsiteY3" fmla="*/ 1034 h 136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517" h="1369009">
                  <a:moveTo>
                    <a:pt x="900517" y="1265477"/>
                  </a:moveTo>
                  <a:cubicBezTo>
                    <a:pt x="828021" y="1270504"/>
                    <a:pt x="646281" y="1461137"/>
                    <a:pt x="571904" y="1312309"/>
                  </a:cubicBezTo>
                  <a:cubicBezTo>
                    <a:pt x="497527" y="1163481"/>
                    <a:pt x="549571" y="591055"/>
                    <a:pt x="454254" y="372509"/>
                  </a:cubicBezTo>
                  <a:cubicBezTo>
                    <a:pt x="358937" y="153963"/>
                    <a:pt x="144162" y="-14841"/>
                    <a:pt x="0" y="1034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57400" y="849804"/>
              <a:ext cx="1564138" cy="1372333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8238 w 1138238"/>
                <a:gd name="connsiteY0" fmla="*/ 904799 h 1008331"/>
                <a:gd name="connsiteX1" fmla="*/ 809625 w 1138238"/>
                <a:gd name="connsiteY1" fmla="*/ 951631 h 1008331"/>
                <a:gd name="connsiteX2" fmla="*/ 691975 w 1138238"/>
                <a:gd name="connsiteY2" fmla="*/ 11831 h 1008331"/>
                <a:gd name="connsiteX3" fmla="*/ 88900 w 1138238"/>
                <a:gd name="connsiteY3" fmla="*/ 402356 h 1008331"/>
                <a:gd name="connsiteX4" fmla="*/ 0 w 1138238"/>
                <a:gd name="connsiteY4" fmla="*/ 88031 h 1008331"/>
                <a:gd name="connsiteX0" fmla="*/ 1138238 w 1138238"/>
                <a:gd name="connsiteY0" fmla="*/ 906026 h 1009558"/>
                <a:gd name="connsiteX1" fmla="*/ 809625 w 1138238"/>
                <a:gd name="connsiteY1" fmla="*/ 952858 h 1009558"/>
                <a:gd name="connsiteX2" fmla="*/ 691975 w 1138238"/>
                <a:gd name="connsiteY2" fmla="*/ 13058 h 1009558"/>
                <a:gd name="connsiteX3" fmla="*/ 88900 w 1138238"/>
                <a:gd name="connsiteY3" fmla="*/ 403583 h 1009558"/>
                <a:gd name="connsiteX4" fmla="*/ 81917 w 1138238"/>
                <a:gd name="connsiteY4" fmla="*/ 400410 h 1009558"/>
                <a:gd name="connsiteX5" fmla="*/ 0 w 1138238"/>
                <a:gd name="connsiteY5" fmla="*/ 89258 h 1009558"/>
                <a:gd name="connsiteX0" fmla="*/ 1138238 w 1138238"/>
                <a:gd name="connsiteY0" fmla="*/ 904988 h 1008520"/>
                <a:gd name="connsiteX1" fmla="*/ 809625 w 1138238"/>
                <a:gd name="connsiteY1" fmla="*/ 951820 h 1008520"/>
                <a:gd name="connsiteX2" fmla="*/ 691975 w 1138238"/>
                <a:gd name="connsiteY2" fmla="*/ 12020 h 1008520"/>
                <a:gd name="connsiteX3" fmla="*/ 81917 w 1138238"/>
                <a:gd name="connsiteY3" fmla="*/ 399372 h 1008520"/>
                <a:gd name="connsiteX4" fmla="*/ 0 w 1138238"/>
                <a:gd name="connsiteY4" fmla="*/ 88220 h 1008520"/>
                <a:gd name="connsiteX0" fmla="*/ 1138238 w 1138238"/>
                <a:gd name="connsiteY0" fmla="*/ 944056 h 1047588"/>
                <a:gd name="connsiteX1" fmla="*/ 809625 w 1138238"/>
                <a:gd name="connsiteY1" fmla="*/ 990888 h 1047588"/>
                <a:gd name="connsiteX2" fmla="*/ 691975 w 1138238"/>
                <a:gd name="connsiteY2" fmla="*/ 51088 h 1047588"/>
                <a:gd name="connsiteX3" fmla="*/ 0 w 1138238"/>
                <a:gd name="connsiteY3" fmla="*/ 127288 h 1047588"/>
                <a:gd name="connsiteX0" fmla="*/ 900517 w 900517"/>
                <a:gd name="connsiteY0" fmla="*/ 1265477 h 1369009"/>
                <a:gd name="connsiteX1" fmla="*/ 571904 w 900517"/>
                <a:gd name="connsiteY1" fmla="*/ 1312309 h 1369009"/>
                <a:gd name="connsiteX2" fmla="*/ 454254 w 900517"/>
                <a:gd name="connsiteY2" fmla="*/ 372509 h 1369009"/>
                <a:gd name="connsiteX3" fmla="*/ 0 w 900517"/>
                <a:gd name="connsiteY3" fmla="*/ 1034 h 1369009"/>
                <a:gd name="connsiteX0" fmla="*/ 900517 w 900517"/>
                <a:gd name="connsiteY0" fmla="*/ 1265533 h 1369757"/>
                <a:gd name="connsiteX1" fmla="*/ 571904 w 900517"/>
                <a:gd name="connsiteY1" fmla="*/ 1312365 h 1369757"/>
                <a:gd name="connsiteX2" fmla="*/ 432319 w 900517"/>
                <a:gd name="connsiteY2" fmla="*/ 363040 h 1369757"/>
                <a:gd name="connsiteX3" fmla="*/ 0 w 900517"/>
                <a:gd name="connsiteY3" fmla="*/ 1090 h 1369757"/>
                <a:gd name="connsiteX0" fmla="*/ 900517 w 900517"/>
                <a:gd name="connsiteY0" fmla="*/ 1265536 h 1372333"/>
                <a:gd name="connsiteX1" fmla="*/ 559108 w 900517"/>
                <a:gd name="connsiteY1" fmla="*/ 1315543 h 1372333"/>
                <a:gd name="connsiteX2" fmla="*/ 432319 w 900517"/>
                <a:gd name="connsiteY2" fmla="*/ 363043 h 1372333"/>
                <a:gd name="connsiteX3" fmla="*/ 0 w 900517"/>
                <a:gd name="connsiteY3" fmla="*/ 1093 h 137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517" h="1372333">
                  <a:moveTo>
                    <a:pt x="900517" y="1265536"/>
                  </a:moveTo>
                  <a:cubicBezTo>
                    <a:pt x="828021" y="1270563"/>
                    <a:pt x="637141" y="1465959"/>
                    <a:pt x="559108" y="1315543"/>
                  </a:cubicBezTo>
                  <a:cubicBezTo>
                    <a:pt x="481075" y="1165128"/>
                    <a:pt x="525504" y="582118"/>
                    <a:pt x="432319" y="363043"/>
                  </a:cubicBezTo>
                  <a:cubicBezTo>
                    <a:pt x="339134" y="143968"/>
                    <a:pt x="144162" y="-14782"/>
                    <a:pt x="0" y="1093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7722" y="361950"/>
            <a:ext cx="1160216" cy="1143000"/>
            <a:chOff x="838200" y="361950"/>
            <a:chExt cx="1013586" cy="1143000"/>
          </a:xfrm>
        </p:grpSpPr>
        <p:sp>
          <p:nvSpPr>
            <p:cNvPr id="17" name="Round Diagonal Corner Rectangle 16"/>
            <p:cNvSpPr/>
            <p:nvPr/>
          </p:nvSpPr>
          <p:spPr>
            <a:xfrm>
              <a:off x="838200" y="36195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2050" name="Picture 2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1384" y="471863"/>
              <a:ext cx="891589" cy="773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1538202" y="2105643"/>
            <a:ext cx="1545087" cy="1083175"/>
            <a:chOff x="2097035" y="2105643"/>
            <a:chExt cx="1545087" cy="1083175"/>
          </a:xfrm>
        </p:grpSpPr>
        <p:sp>
          <p:nvSpPr>
            <p:cNvPr id="32" name="Freeform 31"/>
            <p:cNvSpPr/>
            <p:nvPr/>
          </p:nvSpPr>
          <p:spPr>
            <a:xfrm>
              <a:off x="2097035" y="2105643"/>
              <a:ext cx="1535561" cy="988555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0 w 1138238"/>
                <a:gd name="connsiteY3" fmla="*/ 0 h 867809"/>
                <a:gd name="connsiteX0" fmla="*/ 1138238 w 1138238"/>
                <a:gd name="connsiteY0" fmla="*/ 844328 h 941193"/>
                <a:gd name="connsiteX1" fmla="*/ 809625 w 1138238"/>
                <a:gd name="connsiteY1" fmla="*/ 891160 h 941193"/>
                <a:gd name="connsiteX2" fmla="*/ 683944 w 1138238"/>
                <a:gd name="connsiteY2" fmla="*/ 43435 h 941193"/>
                <a:gd name="connsiteX3" fmla="*/ 0 w 1138238"/>
                <a:gd name="connsiteY3" fmla="*/ 27560 h 941193"/>
                <a:gd name="connsiteX0" fmla="*/ 773625 w 773625"/>
                <a:gd name="connsiteY0" fmla="*/ 848203 h 945068"/>
                <a:gd name="connsiteX1" fmla="*/ 445012 w 773625"/>
                <a:gd name="connsiteY1" fmla="*/ 895035 h 945068"/>
                <a:gd name="connsiteX2" fmla="*/ 319331 w 773625"/>
                <a:gd name="connsiteY2" fmla="*/ 47310 h 945068"/>
                <a:gd name="connsiteX3" fmla="*/ 0 w 773625"/>
                <a:gd name="connsiteY3" fmla="*/ 12385 h 945068"/>
                <a:gd name="connsiteX0" fmla="*/ 773625 w 773625"/>
                <a:gd name="connsiteY0" fmla="*/ 889172 h 986037"/>
                <a:gd name="connsiteX1" fmla="*/ 445012 w 773625"/>
                <a:gd name="connsiteY1" fmla="*/ 936004 h 986037"/>
                <a:gd name="connsiteX2" fmla="*/ 319331 w 773625"/>
                <a:gd name="connsiteY2" fmla="*/ 88279 h 986037"/>
                <a:gd name="connsiteX3" fmla="*/ 0 w 773625"/>
                <a:gd name="connsiteY3" fmla="*/ 53354 h 986037"/>
                <a:gd name="connsiteX0" fmla="*/ 776837 w 776837"/>
                <a:gd name="connsiteY0" fmla="*/ 898697 h 988555"/>
                <a:gd name="connsiteX1" fmla="*/ 445012 w 776837"/>
                <a:gd name="connsiteY1" fmla="*/ 936004 h 988555"/>
                <a:gd name="connsiteX2" fmla="*/ 319331 w 776837"/>
                <a:gd name="connsiteY2" fmla="*/ 88279 h 988555"/>
                <a:gd name="connsiteX3" fmla="*/ 0 w 776837"/>
                <a:gd name="connsiteY3" fmla="*/ 53354 h 98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837" h="988555">
                  <a:moveTo>
                    <a:pt x="776837" y="898697"/>
                  </a:moveTo>
                  <a:cubicBezTo>
                    <a:pt x="704341" y="903724"/>
                    <a:pt x="521263" y="1071074"/>
                    <a:pt x="445012" y="936004"/>
                  </a:cubicBezTo>
                  <a:cubicBezTo>
                    <a:pt x="368761" y="800934"/>
                    <a:pt x="393500" y="235387"/>
                    <a:pt x="319331" y="88279"/>
                  </a:cubicBezTo>
                  <a:cubicBezTo>
                    <a:pt x="245162" y="-58829"/>
                    <a:pt x="79845" y="13402"/>
                    <a:pt x="0" y="53354"/>
                  </a:cubicBezTo>
                </a:path>
              </a:pathLst>
            </a:custGeom>
            <a:noFill/>
            <a:ln>
              <a:solidFill>
                <a:srgbClr val="8037B7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097035" y="2191153"/>
              <a:ext cx="1545087" cy="997665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0 w 1138238"/>
                <a:gd name="connsiteY3" fmla="*/ 0 h 867809"/>
                <a:gd name="connsiteX0" fmla="*/ 1138238 w 1138238"/>
                <a:gd name="connsiteY0" fmla="*/ 844328 h 941193"/>
                <a:gd name="connsiteX1" fmla="*/ 809625 w 1138238"/>
                <a:gd name="connsiteY1" fmla="*/ 891160 h 941193"/>
                <a:gd name="connsiteX2" fmla="*/ 683944 w 1138238"/>
                <a:gd name="connsiteY2" fmla="*/ 43435 h 941193"/>
                <a:gd name="connsiteX3" fmla="*/ 0 w 1138238"/>
                <a:gd name="connsiteY3" fmla="*/ 27560 h 941193"/>
                <a:gd name="connsiteX0" fmla="*/ 773625 w 773625"/>
                <a:gd name="connsiteY0" fmla="*/ 848203 h 945068"/>
                <a:gd name="connsiteX1" fmla="*/ 445012 w 773625"/>
                <a:gd name="connsiteY1" fmla="*/ 895035 h 945068"/>
                <a:gd name="connsiteX2" fmla="*/ 319331 w 773625"/>
                <a:gd name="connsiteY2" fmla="*/ 47310 h 945068"/>
                <a:gd name="connsiteX3" fmla="*/ 0 w 773625"/>
                <a:gd name="connsiteY3" fmla="*/ 12385 h 945068"/>
                <a:gd name="connsiteX0" fmla="*/ 773625 w 773625"/>
                <a:gd name="connsiteY0" fmla="*/ 889172 h 986037"/>
                <a:gd name="connsiteX1" fmla="*/ 445012 w 773625"/>
                <a:gd name="connsiteY1" fmla="*/ 936004 h 986037"/>
                <a:gd name="connsiteX2" fmla="*/ 319331 w 773625"/>
                <a:gd name="connsiteY2" fmla="*/ 88279 h 986037"/>
                <a:gd name="connsiteX3" fmla="*/ 0 w 773625"/>
                <a:gd name="connsiteY3" fmla="*/ 53354 h 986037"/>
                <a:gd name="connsiteX0" fmla="*/ 773625 w 773625"/>
                <a:gd name="connsiteY0" fmla="*/ 889172 h 986037"/>
                <a:gd name="connsiteX1" fmla="*/ 445012 w 773625"/>
                <a:gd name="connsiteY1" fmla="*/ 936004 h 986037"/>
                <a:gd name="connsiteX2" fmla="*/ 300056 w 773625"/>
                <a:gd name="connsiteY2" fmla="*/ 88279 h 986037"/>
                <a:gd name="connsiteX3" fmla="*/ 0 w 773625"/>
                <a:gd name="connsiteY3" fmla="*/ 53354 h 986037"/>
                <a:gd name="connsiteX0" fmla="*/ 773625 w 773625"/>
                <a:gd name="connsiteY0" fmla="*/ 889387 h 988846"/>
                <a:gd name="connsiteX1" fmla="*/ 428950 w 773625"/>
                <a:gd name="connsiteY1" fmla="*/ 939394 h 988846"/>
                <a:gd name="connsiteX2" fmla="*/ 300056 w 773625"/>
                <a:gd name="connsiteY2" fmla="*/ 88494 h 988846"/>
                <a:gd name="connsiteX3" fmla="*/ 0 w 773625"/>
                <a:gd name="connsiteY3" fmla="*/ 53569 h 988846"/>
                <a:gd name="connsiteX0" fmla="*/ 781656 w 781656"/>
                <a:gd name="connsiteY0" fmla="*/ 921137 h 997665"/>
                <a:gd name="connsiteX1" fmla="*/ 428950 w 781656"/>
                <a:gd name="connsiteY1" fmla="*/ 939394 h 997665"/>
                <a:gd name="connsiteX2" fmla="*/ 300056 w 781656"/>
                <a:gd name="connsiteY2" fmla="*/ 88494 h 997665"/>
                <a:gd name="connsiteX3" fmla="*/ 0 w 781656"/>
                <a:gd name="connsiteY3" fmla="*/ 53569 h 99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656" h="997665">
                  <a:moveTo>
                    <a:pt x="781656" y="921137"/>
                  </a:moveTo>
                  <a:cubicBezTo>
                    <a:pt x="709160" y="926164"/>
                    <a:pt x="509217" y="1078168"/>
                    <a:pt x="428950" y="939394"/>
                  </a:cubicBezTo>
                  <a:cubicBezTo>
                    <a:pt x="348683" y="800620"/>
                    <a:pt x="371548" y="236132"/>
                    <a:pt x="300056" y="88494"/>
                  </a:cubicBezTo>
                  <a:cubicBezTo>
                    <a:pt x="228564" y="-59144"/>
                    <a:pt x="79845" y="13617"/>
                    <a:pt x="0" y="53569"/>
                  </a:cubicBezTo>
                </a:path>
              </a:pathLst>
            </a:custGeom>
            <a:noFill/>
            <a:ln>
              <a:solidFill>
                <a:srgbClr val="8037B7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0359" y="3432177"/>
            <a:ext cx="1659995" cy="255034"/>
            <a:chOff x="1999192" y="3432177"/>
            <a:chExt cx="1659995" cy="255034"/>
          </a:xfrm>
        </p:grpSpPr>
        <p:sp>
          <p:nvSpPr>
            <p:cNvPr id="37" name="Freeform 36"/>
            <p:cNvSpPr/>
            <p:nvPr/>
          </p:nvSpPr>
          <p:spPr>
            <a:xfrm>
              <a:off x="1999192" y="3511552"/>
              <a:ext cx="1659995" cy="175659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3476 w 1133476"/>
                <a:gd name="connsiteY0" fmla="*/ 912018 h 963059"/>
                <a:gd name="connsiteX1" fmla="*/ 804863 w 1133476"/>
                <a:gd name="connsiteY1" fmla="*/ 958850 h 963059"/>
                <a:gd name="connsiteX2" fmla="*/ 293688 w 1133476"/>
                <a:gd name="connsiteY2" fmla="*/ 787400 h 963059"/>
                <a:gd name="connsiteX3" fmla="*/ 84138 w 1133476"/>
                <a:gd name="connsiteY3" fmla="*/ 409575 h 963059"/>
                <a:gd name="connsiteX4" fmla="*/ 0 w 1133476"/>
                <a:gd name="connsiteY4" fmla="*/ 0 h 963059"/>
                <a:gd name="connsiteX0" fmla="*/ 1140620 w 1140620"/>
                <a:gd name="connsiteY0" fmla="*/ 921543 h 972584"/>
                <a:gd name="connsiteX1" fmla="*/ 812007 w 1140620"/>
                <a:gd name="connsiteY1" fmla="*/ 968375 h 972584"/>
                <a:gd name="connsiteX2" fmla="*/ 300832 w 1140620"/>
                <a:gd name="connsiteY2" fmla="*/ 796925 h 972584"/>
                <a:gd name="connsiteX3" fmla="*/ 91282 w 1140620"/>
                <a:gd name="connsiteY3" fmla="*/ 419100 h 972584"/>
                <a:gd name="connsiteX4" fmla="*/ 0 w 1140620"/>
                <a:gd name="connsiteY4" fmla="*/ 0 h 972584"/>
                <a:gd name="connsiteX0" fmla="*/ 1143001 w 1143001"/>
                <a:gd name="connsiteY0" fmla="*/ 900112 h 951153"/>
                <a:gd name="connsiteX1" fmla="*/ 814388 w 1143001"/>
                <a:gd name="connsiteY1" fmla="*/ 946944 h 951153"/>
                <a:gd name="connsiteX2" fmla="*/ 303213 w 1143001"/>
                <a:gd name="connsiteY2" fmla="*/ 775494 h 951153"/>
                <a:gd name="connsiteX3" fmla="*/ 93663 w 1143001"/>
                <a:gd name="connsiteY3" fmla="*/ 397669 h 951153"/>
                <a:gd name="connsiteX4" fmla="*/ 0 w 1143001"/>
                <a:gd name="connsiteY4" fmla="*/ 0 h 951153"/>
                <a:gd name="connsiteX0" fmla="*/ 1049338 w 1049338"/>
                <a:gd name="connsiteY0" fmla="*/ 502443 h 553484"/>
                <a:gd name="connsiteX1" fmla="*/ 720725 w 1049338"/>
                <a:gd name="connsiteY1" fmla="*/ 549275 h 553484"/>
                <a:gd name="connsiteX2" fmla="*/ 209550 w 1049338"/>
                <a:gd name="connsiteY2" fmla="*/ 377825 h 553484"/>
                <a:gd name="connsiteX3" fmla="*/ 0 w 1049338"/>
                <a:gd name="connsiteY3" fmla="*/ 0 h 553484"/>
                <a:gd name="connsiteX0" fmla="*/ 839788 w 839788"/>
                <a:gd name="connsiteY0" fmla="*/ 124618 h 175659"/>
                <a:gd name="connsiteX1" fmla="*/ 511175 w 839788"/>
                <a:gd name="connsiteY1" fmla="*/ 171450 h 175659"/>
                <a:gd name="connsiteX2" fmla="*/ 0 w 839788"/>
                <a:gd name="connsiteY2" fmla="*/ 0 h 17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788" h="175659">
                  <a:moveTo>
                    <a:pt x="839788" y="124618"/>
                  </a:moveTo>
                  <a:cubicBezTo>
                    <a:pt x="767292" y="129645"/>
                    <a:pt x="651140" y="192220"/>
                    <a:pt x="511175" y="171450"/>
                  </a:cubicBezTo>
                  <a:cubicBezTo>
                    <a:pt x="371210" y="150680"/>
                    <a:pt x="120121" y="91546"/>
                    <a:pt x="0" y="0"/>
                  </a:cubicBezTo>
                </a:path>
              </a:pathLst>
            </a:custGeom>
            <a:noFill/>
            <a:ln>
              <a:solidFill>
                <a:srgbClr val="FF99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999192" y="3432177"/>
              <a:ext cx="1659995" cy="175659"/>
            </a:xfrm>
            <a:custGeom>
              <a:avLst/>
              <a:gdLst>
                <a:gd name="connsiteX0" fmla="*/ 1085850 w 1085850"/>
                <a:gd name="connsiteY0" fmla="*/ 828675 h 871798"/>
                <a:gd name="connsiteX1" fmla="*/ 809625 w 1085850"/>
                <a:gd name="connsiteY1" fmla="*/ 863600 h 871798"/>
                <a:gd name="connsiteX2" fmla="*/ 298450 w 1085850"/>
                <a:gd name="connsiteY2" fmla="*/ 692150 h 871798"/>
                <a:gd name="connsiteX3" fmla="*/ 88900 w 1085850"/>
                <a:gd name="connsiteY3" fmla="*/ 314325 h 871798"/>
                <a:gd name="connsiteX4" fmla="*/ 0 w 1085850"/>
                <a:gd name="connsiteY4" fmla="*/ 0 h 871798"/>
                <a:gd name="connsiteX0" fmla="*/ 1128713 w 1128713"/>
                <a:gd name="connsiteY0" fmla="*/ 826293 h 871269"/>
                <a:gd name="connsiteX1" fmla="*/ 809625 w 1128713"/>
                <a:gd name="connsiteY1" fmla="*/ 863600 h 871269"/>
                <a:gd name="connsiteX2" fmla="*/ 298450 w 1128713"/>
                <a:gd name="connsiteY2" fmla="*/ 692150 h 871269"/>
                <a:gd name="connsiteX3" fmla="*/ 88900 w 1128713"/>
                <a:gd name="connsiteY3" fmla="*/ 314325 h 871269"/>
                <a:gd name="connsiteX4" fmla="*/ 0 w 1128713"/>
                <a:gd name="connsiteY4" fmla="*/ 0 h 871269"/>
                <a:gd name="connsiteX0" fmla="*/ 1138238 w 1138238"/>
                <a:gd name="connsiteY0" fmla="*/ 816768 h 869474"/>
                <a:gd name="connsiteX1" fmla="*/ 809625 w 1138238"/>
                <a:gd name="connsiteY1" fmla="*/ 863600 h 869474"/>
                <a:gd name="connsiteX2" fmla="*/ 298450 w 1138238"/>
                <a:gd name="connsiteY2" fmla="*/ 692150 h 869474"/>
                <a:gd name="connsiteX3" fmla="*/ 88900 w 1138238"/>
                <a:gd name="connsiteY3" fmla="*/ 314325 h 869474"/>
                <a:gd name="connsiteX4" fmla="*/ 0 w 1138238"/>
                <a:gd name="connsiteY4" fmla="*/ 0 h 869474"/>
                <a:gd name="connsiteX0" fmla="*/ 1138238 w 1138238"/>
                <a:gd name="connsiteY0" fmla="*/ 816768 h 867809"/>
                <a:gd name="connsiteX1" fmla="*/ 809625 w 1138238"/>
                <a:gd name="connsiteY1" fmla="*/ 863600 h 867809"/>
                <a:gd name="connsiteX2" fmla="*/ 298450 w 1138238"/>
                <a:gd name="connsiteY2" fmla="*/ 692150 h 867809"/>
                <a:gd name="connsiteX3" fmla="*/ 88900 w 1138238"/>
                <a:gd name="connsiteY3" fmla="*/ 314325 h 867809"/>
                <a:gd name="connsiteX4" fmla="*/ 0 w 1138238"/>
                <a:gd name="connsiteY4" fmla="*/ 0 h 867809"/>
                <a:gd name="connsiteX0" fmla="*/ 1133476 w 1133476"/>
                <a:gd name="connsiteY0" fmla="*/ 912018 h 963059"/>
                <a:gd name="connsiteX1" fmla="*/ 804863 w 1133476"/>
                <a:gd name="connsiteY1" fmla="*/ 958850 h 963059"/>
                <a:gd name="connsiteX2" fmla="*/ 293688 w 1133476"/>
                <a:gd name="connsiteY2" fmla="*/ 787400 h 963059"/>
                <a:gd name="connsiteX3" fmla="*/ 84138 w 1133476"/>
                <a:gd name="connsiteY3" fmla="*/ 409575 h 963059"/>
                <a:gd name="connsiteX4" fmla="*/ 0 w 1133476"/>
                <a:gd name="connsiteY4" fmla="*/ 0 h 963059"/>
                <a:gd name="connsiteX0" fmla="*/ 1140620 w 1140620"/>
                <a:gd name="connsiteY0" fmla="*/ 921543 h 972584"/>
                <a:gd name="connsiteX1" fmla="*/ 812007 w 1140620"/>
                <a:gd name="connsiteY1" fmla="*/ 968375 h 972584"/>
                <a:gd name="connsiteX2" fmla="*/ 300832 w 1140620"/>
                <a:gd name="connsiteY2" fmla="*/ 796925 h 972584"/>
                <a:gd name="connsiteX3" fmla="*/ 91282 w 1140620"/>
                <a:gd name="connsiteY3" fmla="*/ 419100 h 972584"/>
                <a:gd name="connsiteX4" fmla="*/ 0 w 1140620"/>
                <a:gd name="connsiteY4" fmla="*/ 0 h 972584"/>
                <a:gd name="connsiteX0" fmla="*/ 1143001 w 1143001"/>
                <a:gd name="connsiteY0" fmla="*/ 900112 h 951153"/>
                <a:gd name="connsiteX1" fmla="*/ 814388 w 1143001"/>
                <a:gd name="connsiteY1" fmla="*/ 946944 h 951153"/>
                <a:gd name="connsiteX2" fmla="*/ 303213 w 1143001"/>
                <a:gd name="connsiteY2" fmla="*/ 775494 h 951153"/>
                <a:gd name="connsiteX3" fmla="*/ 93663 w 1143001"/>
                <a:gd name="connsiteY3" fmla="*/ 397669 h 951153"/>
                <a:gd name="connsiteX4" fmla="*/ 0 w 1143001"/>
                <a:gd name="connsiteY4" fmla="*/ 0 h 951153"/>
                <a:gd name="connsiteX0" fmla="*/ 1049338 w 1049338"/>
                <a:gd name="connsiteY0" fmla="*/ 502443 h 553484"/>
                <a:gd name="connsiteX1" fmla="*/ 720725 w 1049338"/>
                <a:gd name="connsiteY1" fmla="*/ 549275 h 553484"/>
                <a:gd name="connsiteX2" fmla="*/ 209550 w 1049338"/>
                <a:gd name="connsiteY2" fmla="*/ 377825 h 553484"/>
                <a:gd name="connsiteX3" fmla="*/ 0 w 1049338"/>
                <a:gd name="connsiteY3" fmla="*/ 0 h 553484"/>
                <a:gd name="connsiteX0" fmla="*/ 839788 w 839788"/>
                <a:gd name="connsiteY0" fmla="*/ 124618 h 175659"/>
                <a:gd name="connsiteX1" fmla="*/ 511175 w 839788"/>
                <a:gd name="connsiteY1" fmla="*/ 171450 h 175659"/>
                <a:gd name="connsiteX2" fmla="*/ 0 w 839788"/>
                <a:gd name="connsiteY2" fmla="*/ 0 h 17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788" h="175659">
                  <a:moveTo>
                    <a:pt x="839788" y="124618"/>
                  </a:moveTo>
                  <a:cubicBezTo>
                    <a:pt x="767292" y="129645"/>
                    <a:pt x="651140" y="192220"/>
                    <a:pt x="511175" y="171450"/>
                  </a:cubicBezTo>
                  <a:cubicBezTo>
                    <a:pt x="371210" y="150680"/>
                    <a:pt x="120121" y="91546"/>
                    <a:pt x="0" y="0"/>
                  </a:cubicBezTo>
                </a:path>
              </a:pathLst>
            </a:custGeom>
            <a:noFill/>
            <a:ln>
              <a:solidFill>
                <a:srgbClr val="FF99CC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7722" y="1676400"/>
            <a:ext cx="1160216" cy="1143000"/>
            <a:chOff x="838200" y="1676400"/>
            <a:chExt cx="1013586" cy="1143000"/>
          </a:xfrm>
        </p:grpSpPr>
        <p:sp>
          <p:nvSpPr>
            <p:cNvPr id="40" name="Round Diagonal Corner Rectangle 39"/>
            <p:cNvSpPr/>
            <p:nvPr/>
          </p:nvSpPr>
          <p:spPr>
            <a:xfrm>
              <a:off x="838200" y="1676400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2051" name="Picture 3"/>
            <p:cNvPicPr>
              <a:picLocks noChangeAspect="1" noChangeArrowheads="1" noCrop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66604" y="1788715"/>
              <a:ext cx="956778" cy="71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557722" y="2943225"/>
            <a:ext cx="1160216" cy="1143000"/>
            <a:chOff x="838200" y="2943225"/>
            <a:chExt cx="1013586" cy="1143000"/>
          </a:xfrm>
        </p:grpSpPr>
        <p:sp>
          <p:nvSpPr>
            <p:cNvPr id="41" name="Round Diagonal Corner Rectangle 40"/>
            <p:cNvSpPr/>
            <p:nvPr/>
          </p:nvSpPr>
          <p:spPr>
            <a:xfrm>
              <a:off x="838200" y="2943225"/>
              <a:ext cx="1013586" cy="1143000"/>
            </a:xfrm>
            <a:prstGeom prst="round2DiagRect">
              <a:avLst>
                <a:gd name="adj1" fmla="val 18334"/>
                <a:gd name="adj2" fmla="val 0"/>
              </a:avLst>
            </a:prstGeom>
            <a:solidFill>
              <a:schemeClr val="bg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pic>
          <p:nvPicPr>
            <p:cNvPr id="2052" name="Picture 4"/>
            <p:cNvPicPr>
              <a:picLocks noChangeAspect="1" noChangeArrowheads="1" noCrop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flipH="1">
              <a:off x="985990" y="2961491"/>
              <a:ext cx="729841" cy="973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Rectangle 47"/>
          <p:cNvSpPr/>
          <p:nvPr/>
        </p:nvSpPr>
        <p:spPr>
          <a:xfrm>
            <a:off x="3581400" y="224790"/>
            <a:ext cx="2089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Autonomic nervous system controls involuntary actions like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55281" y="1158893"/>
            <a:ext cx="1161162" cy="387023"/>
            <a:chOff x="835819" y="1158893"/>
            <a:chExt cx="1014412" cy="387023"/>
          </a:xfrm>
        </p:grpSpPr>
        <p:sp>
          <p:nvSpPr>
            <p:cNvPr id="49" name="Rectangle 48"/>
            <p:cNvSpPr/>
            <p:nvPr/>
          </p:nvSpPr>
          <p:spPr>
            <a:xfrm>
              <a:off x="910647" y="1284306"/>
              <a:ext cx="83548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Respiration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633" y="2459052"/>
            <a:ext cx="1306817" cy="393373"/>
            <a:chOff x="747375" y="1158893"/>
            <a:chExt cx="1141659" cy="393373"/>
          </a:xfrm>
        </p:grpSpPr>
        <p:sp>
          <p:nvSpPr>
            <p:cNvPr id="62" name="Rectangle 61"/>
            <p:cNvSpPr/>
            <p:nvPr/>
          </p:nvSpPr>
          <p:spPr>
            <a:xfrm>
              <a:off x="747375" y="1290656"/>
              <a:ext cx="11416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Digestive system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97355" y="3725090"/>
            <a:ext cx="1221809" cy="379329"/>
            <a:chOff x="783329" y="1158893"/>
            <a:chExt cx="1067395" cy="379329"/>
          </a:xfrm>
        </p:grpSpPr>
        <p:sp>
          <p:nvSpPr>
            <p:cNvPr id="65" name="Rectangle 64"/>
            <p:cNvSpPr/>
            <p:nvPr/>
          </p:nvSpPr>
          <p:spPr>
            <a:xfrm>
              <a:off x="783329" y="1284306"/>
              <a:ext cx="106739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1" dirty="0" smtClean="0">
                  <a:latin typeface="+mj-lt"/>
                </a:rPr>
                <a:t>Circulatory system</a:t>
              </a:r>
              <a:endParaRPr lang="en-US" sz="1050" b="1" dirty="0">
                <a:latin typeface="+mj-lt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835819" y="1158893"/>
              <a:ext cx="1014412" cy="169068"/>
            </a:xfrm>
            <a:custGeom>
              <a:avLst/>
              <a:gdLst>
                <a:gd name="connsiteX0" fmla="*/ 1014412 w 1014412"/>
                <a:gd name="connsiteY0" fmla="*/ 0 h 169068"/>
                <a:gd name="connsiteX1" fmla="*/ 983456 w 1014412"/>
                <a:gd name="connsiteY1" fmla="*/ 92868 h 169068"/>
                <a:gd name="connsiteX2" fmla="*/ 864394 w 1014412"/>
                <a:gd name="connsiteY2" fmla="*/ 169068 h 169068"/>
                <a:gd name="connsiteX3" fmla="*/ 0 w 1014412"/>
                <a:gd name="connsiteY3" fmla="*/ 169068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2" h="169068">
                  <a:moveTo>
                    <a:pt x="1014412" y="0"/>
                  </a:moveTo>
                  <a:cubicBezTo>
                    <a:pt x="1011435" y="32345"/>
                    <a:pt x="1008459" y="64690"/>
                    <a:pt x="983456" y="92868"/>
                  </a:cubicBezTo>
                  <a:cubicBezTo>
                    <a:pt x="958453" y="121046"/>
                    <a:pt x="934244" y="156765"/>
                    <a:pt x="864394" y="169068"/>
                  </a:cubicBezTo>
                  <a:lnTo>
                    <a:pt x="0" y="169068"/>
                  </a:lnTo>
                </a:path>
              </a:pathLst>
            </a:cu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436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476136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198</Words>
  <Application>Microsoft Office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2022-04-24T13:21:54Z</dcterms:modified>
</cp:coreProperties>
</file>