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8" r:id="rId2"/>
    <p:sldId id="507" r:id="rId3"/>
    <p:sldId id="495" r:id="rId4"/>
    <p:sldId id="496" r:id="rId5"/>
    <p:sldId id="522" r:id="rId6"/>
    <p:sldId id="497" r:id="rId7"/>
    <p:sldId id="502" r:id="rId8"/>
    <p:sldId id="499" r:id="rId9"/>
    <p:sldId id="500" r:id="rId10"/>
    <p:sldId id="501" r:id="rId11"/>
    <p:sldId id="54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microsoft.com/office/2007/relationships/hdphoto" Target="../media/hdphoto3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4.jpeg"/><Relationship Id="rId7" Type="http://schemas.openxmlformats.org/officeDocument/2006/relationships/image" Target="../media/image17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microsoft.com/office/2007/relationships/hdphoto" Target="../media/hdphoto3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20</a:t>
            </a: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399" y="285749"/>
            <a:ext cx="8077201" cy="4531577"/>
            <a:chOff x="533399" y="285749"/>
            <a:chExt cx="5906493" cy="4531577"/>
          </a:xfrm>
        </p:grpSpPr>
        <p:pic>
          <p:nvPicPr>
            <p:cNvPr id="4098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285749"/>
              <a:ext cx="5906493" cy="453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5" t="83472" r="75394" b="2706"/>
            <a:stretch/>
          </p:blipFill>
          <p:spPr bwMode="auto">
            <a:xfrm>
              <a:off x="533399" y="4191000"/>
              <a:ext cx="914401" cy="6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7" name="Picture 11" descr="\\192.168.1.18\mt_school\2014_15\01 STATE_BOARD_MH\ENGLISH_MED\TAT_2014 - 15\10th std\Biology\Chapter 11\images\mult-pict.narod.ru15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3" y="3212805"/>
            <a:ext cx="2142554" cy="12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927079" y="2575093"/>
            <a:ext cx="1063322" cy="2013036"/>
            <a:chOff x="626965" y="2446847"/>
            <a:chExt cx="1063322" cy="2013036"/>
          </a:xfrm>
        </p:grpSpPr>
        <p:pic>
          <p:nvPicPr>
            <p:cNvPr id="4104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65" y="2446847"/>
              <a:ext cx="1063322" cy="201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992981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9656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2513" y="2893220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050288" y="2892127"/>
              <a:ext cx="80649" cy="16559"/>
            </a:xfrm>
            <a:custGeom>
              <a:avLst/>
              <a:gdLst>
                <a:gd name="connsiteX0" fmla="*/ 0 w 142875"/>
                <a:gd name="connsiteY0" fmla="*/ 40482 h 42950"/>
                <a:gd name="connsiteX1" fmla="*/ 47625 w 142875"/>
                <a:gd name="connsiteY1" fmla="*/ 11907 h 42950"/>
                <a:gd name="connsiteX2" fmla="*/ 92869 w 142875"/>
                <a:gd name="connsiteY2" fmla="*/ 42863 h 42950"/>
                <a:gd name="connsiteX3" fmla="*/ 142875 w 142875"/>
                <a:gd name="connsiteY3" fmla="*/ 0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42950">
                  <a:moveTo>
                    <a:pt x="0" y="40482"/>
                  </a:moveTo>
                  <a:cubicBezTo>
                    <a:pt x="16073" y="25996"/>
                    <a:pt x="32147" y="11510"/>
                    <a:pt x="47625" y="11907"/>
                  </a:cubicBezTo>
                  <a:cubicBezTo>
                    <a:pt x="63103" y="12304"/>
                    <a:pt x="76994" y="44847"/>
                    <a:pt x="92869" y="42863"/>
                  </a:cubicBezTo>
                  <a:cubicBezTo>
                    <a:pt x="108744" y="40879"/>
                    <a:pt x="125809" y="20439"/>
                    <a:pt x="142875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502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310470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99714" y="1276350"/>
            <a:ext cx="3405835" cy="1277188"/>
            <a:chOff x="1933576" y="2042374"/>
            <a:chExt cx="3162300" cy="1185863"/>
          </a:xfrm>
        </p:grpSpPr>
        <p:pic>
          <p:nvPicPr>
            <p:cNvPr id="8195" name="Picture 3" descr="\\192.168.1.20\home\CBSE_BIO_TAT_2014-15\Std 10th\Chpt 7\Images\HungrySquirrelbyJecaMartinez_zpsd40d6683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576" y="2042374"/>
              <a:ext cx="3162300" cy="1185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572000" y="2952750"/>
              <a:ext cx="523876" cy="275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584192"/>
            <a:ext cx="2039512" cy="18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145120" y="361950"/>
            <a:ext cx="3236380" cy="1146042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How are such chemicals or hormonal transmission </a:t>
            </a:r>
            <a:r>
              <a:rPr lang="en-US" sz="2000" dirty="0" smtClean="0">
                <a:solidFill>
                  <a:schemeClr val="tx1"/>
                </a:solidFill>
              </a:rPr>
              <a:t>used </a:t>
            </a:r>
            <a:r>
              <a:rPr lang="en-US" sz="2000" dirty="0">
                <a:solidFill>
                  <a:schemeClr val="tx1"/>
                </a:solidFill>
              </a:rPr>
              <a:t>in animals?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66800" y="384042"/>
            <a:ext cx="3916020" cy="1146042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What do some animals, for instance squirrels experience when they are in scary </a:t>
            </a:r>
            <a:r>
              <a:rPr lang="en-US" sz="2000" dirty="0" smtClean="0">
                <a:solidFill>
                  <a:schemeClr val="tx1"/>
                </a:solidFill>
              </a:rPr>
              <a:t>situation?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96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20\home\CBSE_BIO_TAT_2014-15\Std 10th\Chpt 7\Images\hangover20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9" r="12857"/>
          <a:stretch/>
        </p:blipFill>
        <p:spPr bwMode="auto">
          <a:xfrm>
            <a:off x="5483998" y="1409700"/>
            <a:ext cx="1050232" cy="95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192.168.1.20\home\CBSE_BIO_TAT_2014-15\Std 10th\Chpt 7\Images\ndwh7zcso4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r="23428"/>
          <a:stretch/>
        </p:blipFill>
        <p:spPr bwMode="auto">
          <a:xfrm flipH="1">
            <a:off x="7189402" y="1409700"/>
            <a:ext cx="1179271" cy="95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5" descr="\\192.168.1.18\mt_school\boxer_dog_sniffing_ar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14" y="219075"/>
            <a:ext cx="962045" cy="87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527655" y="1087002"/>
            <a:ext cx="355890" cy="29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190" y="279391"/>
            <a:ext cx="379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When squirrel experiences a scary situation.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7190" y="872490"/>
            <a:ext cx="3797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Its body prepare for either fighting </a:t>
            </a:r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990" y="1192530"/>
            <a:ext cx="3797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or running away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190" y="1558290"/>
            <a:ext cx="463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Both are very complicated activities that will use a great deal of energy.</a:t>
            </a: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190" y="2234565"/>
            <a:ext cx="463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Many tissue types will be used and their activities integrated together in these actions. </a:t>
            </a:r>
            <a:endParaRPr lang="en-US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190" y="3129915"/>
            <a:ext cx="463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Two alternate activities fighting or running are quite different.</a:t>
            </a:r>
            <a:endParaRPr lang="en-US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7190" y="3768090"/>
            <a:ext cx="463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Body should prepare for ideal activity in such cases.</a:t>
            </a:r>
            <a:endParaRPr lang="en-US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190" y="4390390"/>
            <a:ext cx="4635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6"/>
              </a:buBlip>
            </a:pPr>
            <a:r>
              <a:rPr lang="en-US" dirty="0" smtClean="0">
                <a:latin typeface="+mj-lt"/>
              </a:rPr>
              <a:t>How would this be achieved.</a:t>
            </a:r>
            <a:endParaRPr lang="en-US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3844" y="1087002"/>
            <a:ext cx="355890" cy="29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064477" y="2038637"/>
            <a:ext cx="1372542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difficult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875915" y="2982732"/>
            <a:ext cx="1031211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linked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342515" y="3554232"/>
            <a:ext cx="1031211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tx1"/>
                </a:solidFill>
              </a:rPr>
              <a:t>different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67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925" y="27939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dirty="0" smtClean="0">
                <a:latin typeface="+mj-lt"/>
              </a:rPr>
              <a:t>If the body design in the squirrel relied only on electric impulse via nerve cells 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\\192.168.1.20\home\CBSE_BIO_TAT_2014-15\Std 10th\Chpt 7\Images\9490861_or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" y="891463"/>
            <a:ext cx="2299499" cy="17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2925" y="2641591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dirty="0" smtClean="0">
                <a:latin typeface="+mj-lt"/>
              </a:rPr>
              <a:t>Range of tissues instructed to prepare for the coming activity would be limited.</a:t>
            </a:r>
            <a:endParaRPr lang="en-US" dirty="0">
              <a:latin typeface="+mj-lt"/>
            </a:endParaRPr>
          </a:p>
        </p:txBody>
      </p:sp>
      <p:pic>
        <p:nvPicPr>
          <p:cNvPr id="13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5" y="1599067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9" y="1597025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0" y="1600200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3705225" y="759738"/>
            <a:ext cx="1031211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depends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53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7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1858 0.01605 L 0.05226 0.00803 L 0.06441 0.00556 L 0.08247 0.0142 L 0.0974 0.03272 C 0.09566 0.0392 0.10017 0.05247 0.10573 0.05618 C 0.10886 0.06852 0.1125 0.09846 0.11649 0.10679 L 0.12969 0.10679 L 0.13281 0.0821 L 0.12031 0.02222 L 0.11545 -0.04753 L 0.12969 -0.09876 L 0.15712 -0.10741 " pathEditMode="relative" rAng="0" ptsTypes="FAAAAfaFAAAAAF">
                                      <p:cBhvr>
                                        <p:cTn id="3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58025E-6 L 0.01389 0.01574 L 0.03438 0.01574 L 0.03472 0.03611 L 0.02639 0.05649 L 0.0342 0.08426 C 0.03299 0.1034 0.00087 0.14198 0.00295 0.14908 " pathEditMode="relative" rAng="0" ptsTypes="FAAAAfF">
                                      <p:cBhvr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43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62 L 0.01389 0.01512 L 0.03437 0.01512 L 0.05573 0.00587 L 0.08351 0.0108 L 0.10364 0.04599 C 0.10538 0.05648 0.09861 0.06728 0.09427 0.07377 C 0.08993 0.08025 0.07899 0.07222 0.07726 0.08488 C 0.07552 0.09753 0.08229 0.13889 0.08351 0.14969 C 0.08472 0.16049 0.08403 0.14907 0.0842 0.14907 " pathEditMode="relative" rAng="0" ptsTypes="FAAAAaaaaF">
                                      <p:cBhvr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192.168.1.20\home\CBSE_BIO_TAT_2014-15\Std 10th\Chpt 7\Images\squirrelpoop-47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47750"/>
            <a:ext cx="1734974" cy="17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28575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dirty="0" smtClean="0">
                <a:latin typeface="+mj-lt"/>
              </a:rPr>
              <a:t>If the body design relied only on chemical impulse via glands.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95275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dirty="0" smtClean="0">
                <a:latin typeface="+mj-lt"/>
              </a:rPr>
              <a:t>Range of tissues instructed to prepare for the coming activity would be limited.</a:t>
            </a:r>
            <a:endParaRPr lang="en-US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45081" y="1996518"/>
            <a:ext cx="45719" cy="45719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8937" y="1684574"/>
            <a:ext cx="45719" cy="45719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1725" y="2079862"/>
            <a:ext cx="45719" cy="45719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C -0.00035 -0.00494 -0.0099 0.03024 -0.01372 0.03518 C -0.01719 0.04568 -0.01945 0.04753 -0.02136 0.06296 C -0.02327 0.07839 -0.02205 0.12469 -0.02518 0.12777 " pathEditMode="relative" rAng="0" ptsTypes="faaf">
                                      <p:cBhvr>
                                        <p:cTn id="2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" y="61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20988E-6 C -0.00035 -0.00494 -0.0099 0.03025 -0.01372 0.03519 C -0.01563 0.04476 -0.01493 0.05155 -0.01146 0.05772 C -0.00799 0.06389 0.00312 0.06914 0.00694 0.07223 " pathEditMode="relative" rAng="0" ptsTypes="faaf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336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6 C -0.00035 -0.00494 -0.02274 0.05462 -0.03073 0.05864 C -0.03871 0.06265 -0.04583 0.04012 -0.04774 0.02407 C -0.04965 0.00802 -0.04601 -0.0213 -0.04219 -0.03859 C -0.03837 -0.05587 -0.03333 -0.06482 -0.02448 -0.07963 C -0.01562 -0.09445 0.01233 -0.1284 0.01146 -0.12778 " pathEditMode="relative" rAng="0" ptsTypes="faaaaf">
                                      <p:cBhvr>
                                        <p:cTn id="3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235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If the </a:t>
            </a:r>
            <a:r>
              <a:rPr lang="en-US" dirty="0"/>
              <a:t>body </a:t>
            </a:r>
            <a:r>
              <a:rPr lang="en-US" dirty="0" smtClean="0">
                <a:latin typeface="+mj-lt"/>
              </a:rPr>
              <a:t>design in the squirrel relied both on electrical and chemical impulse. </a:t>
            </a:r>
            <a:endParaRPr lang="en-US" dirty="0">
              <a:latin typeface="+mj-lt"/>
            </a:endParaRPr>
          </a:p>
        </p:txBody>
      </p:sp>
      <p:pic>
        <p:nvPicPr>
          <p:cNvPr id="3" name="Picture 2" descr="\\192.168.1.20\home\CBSE_BIO_TAT_2014-15\Std 10th\Chpt 7\Images\9490861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" y="989176"/>
            <a:ext cx="2299499" cy="17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192.168.1.20\home\CBSE_BIO_TAT_2014-15\Std 10th\Chpt 7\Images\squirrelpoop-476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10" y="989176"/>
            <a:ext cx="1734974" cy="17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099" y="895350"/>
            <a:ext cx="3029610" cy="215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2444591" y="2147094"/>
            <a:ext cx="45719" cy="45719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37522" y="2038350"/>
            <a:ext cx="45719" cy="45719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48510" y="1938338"/>
            <a:ext cx="45719" cy="45719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3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10" y="1919910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14" y="1917868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85" y="1921043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33400" y="3011269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Then the signals would reach all cells of the body and provide the wide ranging change needed.</a:t>
            </a: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39129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This is done in many animals including human beings.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9171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58025E-6 C -0.00035 -0.00493 -0.0033 0.01204 -0.00677 0.02253 C -0.00781 0.03303 -0.00209 0.04877 -0.00677 0.06389 C -0.01146 0.07902 -0.03073 0.10062 -0.03455 0.11389 " pathEditMode="relative" rAng="0" ptsTypes="faaf">
                                      <p:cBhvr>
                                        <p:cTn id="5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6" y="54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71605E-6 C -0.00035 -0.00494 0.0243 0.04228 0.02239 0.05185 C 0.02656 0.06697 0.02951 0.08796 0.02448 0.09012 C 0.01944 0.09228 -0.00278 0.05648 -0.00781 0.06419 C -0.01285 0.07191 -0.00643 0.12129 -0.00608 0.13642 " pathEditMode="relative" rAng="0" ptsTypes="faaaf">
                                      <p:cBhvr>
                                        <p:cTn id="5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657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648 C 0.01111 0.01204 0.02014 0.0176 0.03854 0.02624 C 0.05191 0.02562 0.06667 0.00216 0.07986 0.00278 C 0.09305 0.0034 0.1066 0.01111 0.11736 0.02932 C 0.12812 0.04753 0.13611 0.10309 0.14444 0.11266 C 0.15278 0.12223 0.16701 0.11142 0.16701 0.08673 C 0.16701 0.06204 0.14496 0.00185 0.1441 -0.03487 C 0.14323 -0.0716 0.15243 -0.11666 0.16146 -0.13426 C 0.17048 -0.15185 0.19028 -0.1395 0.19792 -0.14105 " pathEditMode="relative" rAng="0" ptsTypes="faaaaaaaf">
                                      <p:cBhvr>
                                        <p:cTn id="6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213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09877E-6 L 0.02152 0.01605 L 0.06076 0.00802 L 0.075 0.00555 L 0.096 0.0142 L 0.11337 0.03271 C 0.11146 0.0392 0.11666 0.05247 0.12309 0.05617 C 0.1276 0.0679 0.13524 0.09413 0.14045 0.10339 L 0.15399 0.11265 L 0.16389 0.08487 L 0.15451 0.01913 L 0.14045 -0.07438 L 0.16389 -0.14013 L 0.19618 -0.14476 " pathEditMode="relative" rAng="0" ptsTypes="FAAAAfaFAAAAAF">
                                      <p:cBhvr>
                                        <p:cTn id="6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-160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58025E-6 L 0.01389 0.01574 L 0.03438 0.01574 L 0.03472 0.03611 L 0.02639 0.05649 L 0.0342 0.08426 C 0.03299 0.1034 0.00087 0.14198 0.00295 0.14908 " pathEditMode="relative" rAng="0" ptsTypes="FAAAAfF">
                                      <p:cBhvr>
                                        <p:cTn id="6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43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62 L 0.01632 0.01512 L 0.04046 0.01512 L 0.0658 0.00586 L 0.09862 0.0108 L 0.1224 0.04598 C 0.12743 0.06172 0.13403 0.10185 0.129 0.10524 C 0.12396 0.10864 0.09757 0.05956 0.09254 0.06697 C 0.0875 0.07438 0.0974 0.13611 0.09862 0.14969 C 0.09983 0.16327 0.09914 0.14907 0.09931 0.14907 " pathEditMode="relative" rAng="0" ptsTypes="FAAAAaaaaF">
                                      <p:cBhvr>
                                        <p:cTn id="6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85750"/>
            <a:ext cx="4960620" cy="4540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9528" y="314530"/>
            <a:ext cx="1819732" cy="44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951" y="310343"/>
            <a:ext cx="1806964" cy="448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490434" y="415925"/>
            <a:ext cx="3095855" cy="307777"/>
            <a:chOff x="1490434" y="415925"/>
            <a:chExt cx="3095855" cy="307777"/>
          </a:xfrm>
        </p:grpSpPr>
        <p:sp>
          <p:nvSpPr>
            <p:cNvPr id="7" name="Freeform 6"/>
            <p:cNvSpPr/>
            <p:nvPr/>
          </p:nvSpPr>
          <p:spPr>
            <a:xfrm flipV="1">
              <a:off x="1490434" y="521498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3671659" y="521498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1775" y="415925"/>
              <a:ext cx="1520421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latin typeface="+mj-lt"/>
                </a:rPr>
                <a:t>Pituitary glans</a:t>
              </a:r>
              <a:endParaRPr lang="en-US" sz="1400" b="1" dirty="0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90434" y="842010"/>
            <a:ext cx="3095855" cy="307777"/>
            <a:chOff x="1490434" y="842010"/>
            <a:chExt cx="3095855" cy="307777"/>
          </a:xfrm>
        </p:grpSpPr>
        <p:sp>
          <p:nvSpPr>
            <p:cNvPr id="11" name="Freeform 10"/>
            <p:cNvSpPr/>
            <p:nvPr/>
          </p:nvSpPr>
          <p:spPr>
            <a:xfrm flipV="1">
              <a:off x="1490434" y="954886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3671659" y="954886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1775" y="842010"/>
              <a:ext cx="1520421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latin typeface="+mj-lt"/>
                </a:rPr>
                <a:t>Thyroid gland</a:t>
              </a:r>
              <a:endParaRPr lang="en-US" sz="1400" b="1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12094" y="1200150"/>
            <a:ext cx="3067845" cy="469105"/>
            <a:chOff x="1512094" y="1200150"/>
            <a:chExt cx="3067845" cy="469105"/>
          </a:xfrm>
        </p:grpSpPr>
        <p:sp>
          <p:nvSpPr>
            <p:cNvPr id="15" name="Freeform 14"/>
            <p:cNvSpPr/>
            <p:nvPr/>
          </p:nvSpPr>
          <p:spPr>
            <a:xfrm>
              <a:off x="1512094" y="1345406"/>
              <a:ext cx="900112" cy="283369"/>
            </a:xfrm>
            <a:custGeom>
              <a:avLst/>
              <a:gdLst>
                <a:gd name="connsiteX0" fmla="*/ 0 w 900112"/>
                <a:gd name="connsiteY0" fmla="*/ 283369 h 283369"/>
                <a:gd name="connsiteX1" fmla="*/ 0 w 900112"/>
                <a:gd name="connsiteY1" fmla="*/ 0 h 283369"/>
                <a:gd name="connsiteX2" fmla="*/ 900112 w 900112"/>
                <a:gd name="connsiteY2" fmla="*/ 0 h 28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0112" h="283369">
                  <a:moveTo>
                    <a:pt x="0" y="283369"/>
                  </a:moveTo>
                  <a:lnTo>
                    <a:pt x="0" y="0"/>
                  </a:lnTo>
                  <a:lnTo>
                    <a:pt x="900112" y="0"/>
                  </a:ln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3679827" y="1385886"/>
              <a:ext cx="900112" cy="283369"/>
            </a:xfrm>
            <a:custGeom>
              <a:avLst/>
              <a:gdLst>
                <a:gd name="connsiteX0" fmla="*/ 0 w 900112"/>
                <a:gd name="connsiteY0" fmla="*/ 283369 h 283369"/>
                <a:gd name="connsiteX1" fmla="*/ 0 w 900112"/>
                <a:gd name="connsiteY1" fmla="*/ 0 h 283369"/>
                <a:gd name="connsiteX2" fmla="*/ 900112 w 900112"/>
                <a:gd name="connsiteY2" fmla="*/ 0 h 28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0112" h="283369">
                  <a:moveTo>
                    <a:pt x="0" y="283369"/>
                  </a:moveTo>
                  <a:lnTo>
                    <a:pt x="0" y="0"/>
                  </a:lnTo>
                  <a:lnTo>
                    <a:pt x="900112" y="0"/>
                  </a:ln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1775" y="1200150"/>
              <a:ext cx="1520421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Adrenal gland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90434" y="1609728"/>
            <a:ext cx="3095855" cy="307777"/>
            <a:chOff x="1490434" y="1609728"/>
            <a:chExt cx="3095855" cy="307777"/>
          </a:xfrm>
        </p:grpSpPr>
        <p:sp>
          <p:nvSpPr>
            <p:cNvPr id="19" name="Freeform 18"/>
            <p:cNvSpPr/>
            <p:nvPr/>
          </p:nvSpPr>
          <p:spPr>
            <a:xfrm flipV="1">
              <a:off x="1490434" y="1707361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3671659" y="1759268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1775" y="1609728"/>
              <a:ext cx="1520421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smtClean="0">
                  <a:latin typeface="+mj-lt"/>
                </a:rPr>
                <a:t>Pancreas</a:t>
              </a:r>
              <a:endParaRPr lang="en-US" sz="1400" b="1" dirty="0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1345" y="2548932"/>
            <a:ext cx="2220851" cy="307777"/>
            <a:chOff x="1581345" y="2548932"/>
            <a:chExt cx="2220851" cy="307777"/>
          </a:xfrm>
        </p:grpSpPr>
        <p:sp>
          <p:nvSpPr>
            <p:cNvPr id="23" name="Freeform 22"/>
            <p:cNvSpPr/>
            <p:nvPr/>
          </p:nvSpPr>
          <p:spPr>
            <a:xfrm flipV="1">
              <a:off x="1581345" y="2655095"/>
              <a:ext cx="818525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1775" y="2548932"/>
              <a:ext cx="1520421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latin typeface="+mj-lt"/>
                </a:rPr>
                <a:t>Testis</a:t>
              </a:r>
              <a:endParaRPr lang="en-US" sz="1400" b="1" dirty="0"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81775" y="2170309"/>
            <a:ext cx="2273788" cy="307777"/>
            <a:chOff x="2281775" y="2170309"/>
            <a:chExt cx="2273788" cy="307777"/>
          </a:xfrm>
        </p:grpSpPr>
        <p:sp>
          <p:nvSpPr>
            <p:cNvPr id="26" name="Freeform 25"/>
            <p:cNvSpPr/>
            <p:nvPr/>
          </p:nvSpPr>
          <p:spPr>
            <a:xfrm flipV="1">
              <a:off x="3640933" y="2281242"/>
              <a:ext cx="914630" cy="45719"/>
            </a:xfrm>
            <a:custGeom>
              <a:avLst/>
              <a:gdLst>
                <a:gd name="connsiteX0" fmla="*/ 0 w 881063"/>
                <a:gd name="connsiteY0" fmla="*/ 0 h 0"/>
                <a:gd name="connsiteX1" fmla="*/ 881063 w 88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063">
                  <a:moveTo>
                    <a:pt x="0" y="0"/>
                  </a:moveTo>
                  <a:lnTo>
                    <a:pt x="881063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1775" y="2170309"/>
              <a:ext cx="1520421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latin typeface="+mj-lt"/>
                </a:rPr>
                <a:t>Ovary</a:t>
              </a:r>
              <a:endParaRPr lang="en-US" sz="1400" b="1" dirty="0"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509260" y="1623483"/>
            <a:ext cx="310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4"/>
              </a:buBlip>
            </a:pPr>
            <a:r>
              <a:rPr lang="en-US" dirty="0" smtClean="0">
                <a:latin typeface="+mj-lt"/>
              </a:rPr>
              <a:t>Let us see few </a:t>
            </a:r>
            <a:r>
              <a:rPr lang="en-US" b="1" dirty="0" smtClean="0">
                <a:solidFill>
                  <a:srgbClr val="7030A0"/>
                </a:solidFill>
                <a:latin typeface="+mj-lt"/>
              </a:rPr>
              <a:t>endocrine glands</a:t>
            </a:r>
            <a:r>
              <a:rPr lang="en-US" dirty="0" smtClean="0">
                <a:latin typeface="+mj-lt"/>
              </a:rPr>
              <a:t> of the body.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9260" y="707143"/>
            <a:ext cx="3101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4"/>
              </a:buBlip>
            </a:pPr>
            <a:r>
              <a:rPr lang="en-US" dirty="0">
                <a:latin typeface="+mj-lt"/>
              </a:rPr>
              <a:t>Human beings also secrete hormones from glands and achieves the desired results.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09260" y="703073"/>
            <a:ext cx="3101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4"/>
              </a:buBlip>
            </a:pPr>
            <a:r>
              <a:rPr lang="en-US" dirty="0" smtClean="0">
                <a:latin typeface="+mj-lt"/>
              </a:rPr>
              <a:t>Let us see how human uses the hormone called adrenaline that is secreted from the adrenal gland.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187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build="allAtOnce"/>
      <p:bldP spid="28" grpId="1" build="allAtOnce"/>
      <p:bldP spid="29" grpId="0" build="allAtOnce"/>
      <p:bldP spid="29" grpId="1" build="allAtOnce"/>
      <p:bldP spid="3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33399" y="285750"/>
            <a:ext cx="8077201" cy="4531577"/>
            <a:chOff x="533399" y="285749"/>
            <a:chExt cx="5906493" cy="4531577"/>
          </a:xfrm>
        </p:grpSpPr>
        <p:pic>
          <p:nvPicPr>
            <p:cNvPr id="96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285749"/>
              <a:ext cx="5906493" cy="4531577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6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5" t="83472" r="75394" b="2706"/>
            <a:stretch/>
          </p:blipFill>
          <p:spPr bwMode="auto">
            <a:xfrm>
              <a:off x="533399" y="4191000"/>
              <a:ext cx="914401" cy="626326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714999" y="3527720"/>
            <a:ext cx="2895601" cy="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\\192.168.1.18\mt_school\2014_15\01 STATE_BOARD_MH\ENGLISH_MED\TAT_2014 - 15\10th std\Biology\Chapter 11\images\illustration00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00" b="96246" l="8713" r="95845">
                        <a14:backgroundMark x1="22118" y1="39943" x2="22118" y2="399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8" y="2343150"/>
            <a:ext cx="1063322" cy="2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>
            <a:off x="1371600" y="2754636"/>
            <a:ext cx="4343399" cy="1036314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3400" y="422864"/>
            <a:ext cx="308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 jungle the boy sees the lion.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657350"/>
            <a:ext cx="2625887" cy="30950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65" name="Oval 64"/>
          <p:cNvSpPr/>
          <p:nvPr/>
        </p:nvSpPr>
        <p:spPr>
          <a:xfrm>
            <a:off x="3051577" y="26831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756302" y="26927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756301" y="26873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54116" y="26698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54116" y="26730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756302" y="26958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3400" y="422864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Adrenaline is secreted directly into the blood and carried to different parts of the body.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3400" y="42286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target organs or the specific tissues on which it acts include the heart.</a:t>
            </a:r>
          </a:p>
        </p:txBody>
      </p:sp>
      <p:sp>
        <p:nvSpPr>
          <p:cNvPr id="98" name="Oval 97"/>
          <p:cNvSpPr/>
          <p:nvPr/>
        </p:nvSpPr>
        <p:spPr>
          <a:xfrm>
            <a:off x="3053958" y="26927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743200" y="27022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983455" y="1335161"/>
            <a:ext cx="1739106" cy="1066799"/>
            <a:chOff x="1139825" y="4398891"/>
            <a:chExt cx="1739106" cy="1066799"/>
          </a:xfrm>
        </p:grpSpPr>
        <p:sp>
          <p:nvSpPr>
            <p:cNvPr id="101" name="Freeform 100"/>
            <p:cNvSpPr/>
            <p:nvPr/>
          </p:nvSpPr>
          <p:spPr>
            <a:xfrm>
              <a:off x="1139825" y="4398891"/>
              <a:ext cx="1739106" cy="1066799"/>
            </a:xfrm>
            <a:custGeom>
              <a:avLst/>
              <a:gdLst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  <a:gd name="connsiteX0" fmla="*/ 0 w 1739106"/>
                <a:gd name="connsiteY0" fmla="*/ 1066799 h 1066799"/>
                <a:gd name="connsiteX1" fmla="*/ 860425 w 1739106"/>
                <a:gd name="connsiteY1" fmla="*/ 0 h 1066799"/>
                <a:gd name="connsiteX2" fmla="*/ 1739106 w 1739106"/>
                <a:gd name="connsiteY2" fmla="*/ 0 h 1066799"/>
                <a:gd name="connsiteX3" fmla="*/ 1739106 w 1739106"/>
                <a:gd name="connsiteY3" fmla="*/ 840581 h 1066799"/>
                <a:gd name="connsiteX4" fmla="*/ 881856 w 1739106"/>
                <a:gd name="connsiteY4" fmla="*/ 840581 h 1066799"/>
                <a:gd name="connsiteX5" fmla="*/ 0 w 1739106"/>
                <a:gd name="connsiteY5" fmla="*/ 1066799 h 1066799"/>
                <a:gd name="connsiteX0" fmla="*/ 0 w 1739106"/>
                <a:gd name="connsiteY0" fmla="*/ 1066799 h 1066799"/>
                <a:gd name="connsiteX1" fmla="*/ 860425 w 1739106"/>
                <a:gd name="connsiteY1" fmla="*/ 0 h 1066799"/>
                <a:gd name="connsiteX2" fmla="*/ 1739106 w 1739106"/>
                <a:gd name="connsiteY2" fmla="*/ 0 h 1066799"/>
                <a:gd name="connsiteX3" fmla="*/ 1739106 w 1739106"/>
                <a:gd name="connsiteY3" fmla="*/ 840581 h 1066799"/>
                <a:gd name="connsiteX4" fmla="*/ 881856 w 1739106"/>
                <a:gd name="connsiteY4" fmla="*/ 840581 h 1066799"/>
                <a:gd name="connsiteX5" fmla="*/ 0 w 1739106"/>
                <a:gd name="connsiteY5" fmla="*/ 1066799 h 1066799"/>
                <a:gd name="connsiteX0" fmla="*/ 0 w 1739106"/>
                <a:gd name="connsiteY0" fmla="*/ 1066799 h 1066799"/>
                <a:gd name="connsiteX1" fmla="*/ 860425 w 1739106"/>
                <a:gd name="connsiteY1" fmla="*/ 0 h 1066799"/>
                <a:gd name="connsiteX2" fmla="*/ 1739106 w 1739106"/>
                <a:gd name="connsiteY2" fmla="*/ 0 h 1066799"/>
                <a:gd name="connsiteX3" fmla="*/ 1739106 w 1739106"/>
                <a:gd name="connsiteY3" fmla="*/ 840581 h 1066799"/>
                <a:gd name="connsiteX4" fmla="*/ 881856 w 1739106"/>
                <a:gd name="connsiteY4" fmla="*/ 840581 h 1066799"/>
                <a:gd name="connsiteX5" fmla="*/ 0 w 1739106"/>
                <a:gd name="connsiteY5" fmla="*/ 1066799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106" h="1066799">
                  <a:moveTo>
                    <a:pt x="0" y="1066799"/>
                  </a:moveTo>
                  <a:lnTo>
                    <a:pt x="860425" y="0"/>
                  </a:lnTo>
                  <a:lnTo>
                    <a:pt x="1739106" y="0"/>
                  </a:lnTo>
                  <a:lnTo>
                    <a:pt x="1739106" y="840581"/>
                  </a:lnTo>
                  <a:lnTo>
                    <a:pt x="881856" y="840581"/>
                  </a:lnTo>
                  <a:cubicBezTo>
                    <a:pt x="428228" y="860821"/>
                    <a:pt x="501251" y="743346"/>
                    <a:pt x="0" y="1066799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tint val="50000"/>
                    <a:satMod val="300000"/>
                    <a:alpha val="5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102" name="Picture 15" descr="\\192.168.1.18\mt_school\2014_15\01 STATE_BOARD_MH\ENGLISH_MED\TAT_2014 - 15\10th std\Biology\Chapter 11\images\heartbeat-animated.gif"/>
            <p:cNvPicPr>
              <a:picLocks noChangeAspect="1" noChangeArrowheads="1" noCrop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37" y="4451087"/>
              <a:ext cx="692414" cy="69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/>
          <p:cNvSpPr/>
          <p:nvPr/>
        </p:nvSpPr>
        <p:spPr>
          <a:xfrm>
            <a:off x="533400" y="42286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heart beats faster,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12155" y="422864"/>
            <a:ext cx="5048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resulting </a:t>
            </a: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 supply of more oxygen to our muscles.</a:t>
            </a:r>
          </a:p>
        </p:txBody>
      </p:sp>
      <p:sp>
        <p:nvSpPr>
          <p:cNvPr id="2" name="Freeform 1"/>
          <p:cNvSpPr/>
          <p:nvPr/>
        </p:nvSpPr>
        <p:spPr>
          <a:xfrm>
            <a:off x="2857500" y="1752143"/>
            <a:ext cx="742950" cy="740232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950" h="740232">
                <a:moveTo>
                  <a:pt x="0" y="340182"/>
                </a:moveTo>
                <a:cubicBezTo>
                  <a:pt x="17991" y="251017"/>
                  <a:pt x="35983" y="161853"/>
                  <a:pt x="82550" y="105232"/>
                </a:cubicBezTo>
                <a:cubicBezTo>
                  <a:pt x="129117" y="48611"/>
                  <a:pt x="216958" y="4161"/>
                  <a:pt x="279400" y="457"/>
                </a:cubicBezTo>
                <a:cubicBezTo>
                  <a:pt x="341842" y="-3247"/>
                  <a:pt x="401108" y="14744"/>
                  <a:pt x="457200" y="83007"/>
                </a:cubicBezTo>
                <a:cubicBezTo>
                  <a:pt x="513292" y="151270"/>
                  <a:pt x="568325" y="300495"/>
                  <a:pt x="615950" y="410032"/>
                </a:cubicBezTo>
                <a:cubicBezTo>
                  <a:pt x="663575" y="519569"/>
                  <a:pt x="703262" y="629900"/>
                  <a:pt x="742950" y="740232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flipH="1">
            <a:off x="2264567" y="1780952"/>
            <a:ext cx="633523" cy="720949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  <a:gd name="connsiteX0" fmla="*/ 57315 w 800265"/>
              <a:gd name="connsiteY0" fmla="*/ 339963 h 740013"/>
              <a:gd name="connsiteX1" fmla="*/ 11564 w 800265"/>
              <a:gd name="connsiteY1" fmla="*/ 97869 h 740013"/>
              <a:gd name="connsiteX2" fmla="*/ 336715 w 800265"/>
              <a:gd name="connsiteY2" fmla="*/ 238 h 740013"/>
              <a:gd name="connsiteX3" fmla="*/ 514515 w 800265"/>
              <a:gd name="connsiteY3" fmla="*/ 82788 h 740013"/>
              <a:gd name="connsiteX4" fmla="*/ 673265 w 800265"/>
              <a:gd name="connsiteY4" fmla="*/ 409813 h 740013"/>
              <a:gd name="connsiteX5" fmla="*/ 800265 w 800265"/>
              <a:gd name="connsiteY5" fmla="*/ 740013 h 740013"/>
              <a:gd name="connsiteX0" fmla="*/ 50861 w 793811"/>
              <a:gd name="connsiteY0" fmla="*/ 321370 h 721420"/>
              <a:gd name="connsiteX1" fmla="*/ 5110 w 793811"/>
              <a:gd name="connsiteY1" fmla="*/ 79276 h 721420"/>
              <a:gd name="connsiteX2" fmla="*/ 213895 w 793811"/>
              <a:gd name="connsiteY2" fmla="*/ 695 h 721420"/>
              <a:gd name="connsiteX3" fmla="*/ 508061 w 793811"/>
              <a:gd name="connsiteY3" fmla="*/ 64195 h 721420"/>
              <a:gd name="connsiteX4" fmla="*/ 666811 w 793811"/>
              <a:gd name="connsiteY4" fmla="*/ 391220 h 721420"/>
              <a:gd name="connsiteX5" fmla="*/ 793811 w 793811"/>
              <a:gd name="connsiteY5" fmla="*/ 721420 h 721420"/>
              <a:gd name="connsiteX0" fmla="*/ 50861 w 793811"/>
              <a:gd name="connsiteY0" fmla="*/ 320899 h 720949"/>
              <a:gd name="connsiteX1" fmla="*/ 5110 w 793811"/>
              <a:gd name="connsiteY1" fmla="*/ 78805 h 720949"/>
              <a:gd name="connsiteX2" fmla="*/ 213895 w 793811"/>
              <a:gd name="connsiteY2" fmla="*/ 224 h 720949"/>
              <a:gd name="connsiteX3" fmla="*/ 442419 w 793811"/>
              <a:gd name="connsiteY3" fmla="*/ 97061 h 720949"/>
              <a:gd name="connsiteX4" fmla="*/ 666811 w 793811"/>
              <a:gd name="connsiteY4" fmla="*/ 390749 h 720949"/>
              <a:gd name="connsiteX5" fmla="*/ 793811 w 793811"/>
              <a:gd name="connsiteY5" fmla="*/ 720949 h 72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11" h="720949">
                <a:moveTo>
                  <a:pt x="50861" y="320899"/>
                </a:moveTo>
                <a:cubicBezTo>
                  <a:pt x="68852" y="231734"/>
                  <a:pt x="-22062" y="132251"/>
                  <a:pt x="5110" y="78805"/>
                </a:cubicBezTo>
                <a:cubicBezTo>
                  <a:pt x="32282" y="25359"/>
                  <a:pt x="141010" y="-2819"/>
                  <a:pt x="213895" y="224"/>
                </a:cubicBezTo>
                <a:cubicBezTo>
                  <a:pt x="286780" y="3267"/>
                  <a:pt x="366933" y="31974"/>
                  <a:pt x="442419" y="97061"/>
                </a:cubicBezTo>
                <a:cubicBezTo>
                  <a:pt x="517905" y="162149"/>
                  <a:pt x="608246" y="286768"/>
                  <a:pt x="666811" y="390749"/>
                </a:cubicBezTo>
                <a:cubicBezTo>
                  <a:pt x="725376" y="494730"/>
                  <a:pt x="754123" y="610617"/>
                  <a:pt x="793811" y="720949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flipH="1">
            <a:off x="2603311" y="2428800"/>
            <a:ext cx="339911" cy="2282904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  <a:gd name="connsiteX0" fmla="*/ 57315 w 800265"/>
              <a:gd name="connsiteY0" fmla="*/ 339963 h 740013"/>
              <a:gd name="connsiteX1" fmla="*/ 11564 w 800265"/>
              <a:gd name="connsiteY1" fmla="*/ 97869 h 740013"/>
              <a:gd name="connsiteX2" fmla="*/ 336715 w 800265"/>
              <a:gd name="connsiteY2" fmla="*/ 238 h 740013"/>
              <a:gd name="connsiteX3" fmla="*/ 514515 w 800265"/>
              <a:gd name="connsiteY3" fmla="*/ 82788 h 740013"/>
              <a:gd name="connsiteX4" fmla="*/ 673265 w 800265"/>
              <a:gd name="connsiteY4" fmla="*/ 409813 h 740013"/>
              <a:gd name="connsiteX5" fmla="*/ 800265 w 800265"/>
              <a:gd name="connsiteY5" fmla="*/ 740013 h 740013"/>
              <a:gd name="connsiteX0" fmla="*/ 50861 w 793811"/>
              <a:gd name="connsiteY0" fmla="*/ 321370 h 721420"/>
              <a:gd name="connsiteX1" fmla="*/ 5110 w 793811"/>
              <a:gd name="connsiteY1" fmla="*/ 79276 h 721420"/>
              <a:gd name="connsiteX2" fmla="*/ 213895 w 793811"/>
              <a:gd name="connsiteY2" fmla="*/ 695 h 721420"/>
              <a:gd name="connsiteX3" fmla="*/ 508061 w 793811"/>
              <a:gd name="connsiteY3" fmla="*/ 64195 h 721420"/>
              <a:gd name="connsiteX4" fmla="*/ 666811 w 793811"/>
              <a:gd name="connsiteY4" fmla="*/ 391220 h 721420"/>
              <a:gd name="connsiteX5" fmla="*/ 793811 w 793811"/>
              <a:gd name="connsiteY5" fmla="*/ 721420 h 721420"/>
              <a:gd name="connsiteX0" fmla="*/ 50861 w 793811"/>
              <a:gd name="connsiteY0" fmla="*/ 320899 h 720949"/>
              <a:gd name="connsiteX1" fmla="*/ 5110 w 793811"/>
              <a:gd name="connsiteY1" fmla="*/ 78805 h 720949"/>
              <a:gd name="connsiteX2" fmla="*/ 213895 w 793811"/>
              <a:gd name="connsiteY2" fmla="*/ 224 h 720949"/>
              <a:gd name="connsiteX3" fmla="*/ 442419 w 793811"/>
              <a:gd name="connsiteY3" fmla="*/ 97061 h 720949"/>
              <a:gd name="connsiteX4" fmla="*/ 666811 w 793811"/>
              <a:gd name="connsiteY4" fmla="*/ 390749 h 720949"/>
              <a:gd name="connsiteX5" fmla="*/ 793811 w 793811"/>
              <a:gd name="connsiteY5" fmla="*/ 720949 h 720949"/>
              <a:gd name="connsiteX0" fmla="*/ 0 w 742950"/>
              <a:gd name="connsiteY0" fmla="*/ 331183 h 731233"/>
              <a:gd name="connsiteX1" fmla="*/ 163034 w 742950"/>
              <a:gd name="connsiteY1" fmla="*/ 10508 h 731233"/>
              <a:gd name="connsiteX2" fmla="*/ 391558 w 742950"/>
              <a:gd name="connsiteY2" fmla="*/ 107345 h 731233"/>
              <a:gd name="connsiteX3" fmla="*/ 615950 w 742950"/>
              <a:gd name="connsiteY3" fmla="*/ 401033 h 731233"/>
              <a:gd name="connsiteX4" fmla="*/ 742950 w 742950"/>
              <a:gd name="connsiteY4" fmla="*/ 731233 h 731233"/>
              <a:gd name="connsiteX0" fmla="*/ 0 w 742950"/>
              <a:gd name="connsiteY0" fmla="*/ 224354 h 624404"/>
              <a:gd name="connsiteX1" fmla="*/ 391558 w 742950"/>
              <a:gd name="connsiteY1" fmla="*/ 516 h 624404"/>
              <a:gd name="connsiteX2" fmla="*/ 615950 w 742950"/>
              <a:gd name="connsiteY2" fmla="*/ 294204 h 624404"/>
              <a:gd name="connsiteX3" fmla="*/ 742950 w 742950"/>
              <a:gd name="connsiteY3" fmla="*/ 624404 h 624404"/>
              <a:gd name="connsiteX0" fmla="*/ 0 w 742950"/>
              <a:gd name="connsiteY0" fmla="*/ 4737 h 404787"/>
              <a:gd name="connsiteX1" fmla="*/ 228448 w 742950"/>
              <a:gd name="connsiteY1" fmla="*/ 282549 h 404787"/>
              <a:gd name="connsiteX2" fmla="*/ 615950 w 742950"/>
              <a:gd name="connsiteY2" fmla="*/ 74587 h 404787"/>
              <a:gd name="connsiteX3" fmla="*/ 742950 w 742950"/>
              <a:gd name="connsiteY3" fmla="*/ 404787 h 404787"/>
              <a:gd name="connsiteX0" fmla="*/ 0 w 659406"/>
              <a:gd name="connsiteY0" fmla="*/ 109339 h 331589"/>
              <a:gd name="connsiteX1" fmla="*/ 144904 w 659406"/>
              <a:gd name="connsiteY1" fmla="*/ 209351 h 331589"/>
              <a:gd name="connsiteX2" fmla="*/ 532406 w 659406"/>
              <a:gd name="connsiteY2" fmla="*/ 1389 h 331589"/>
              <a:gd name="connsiteX3" fmla="*/ 659406 w 659406"/>
              <a:gd name="connsiteY3" fmla="*/ 331589 h 331589"/>
              <a:gd name="connsiteX0" fmla="*/ 0 w 659406"/>
              <a:gd name="connsiteY0" fmla="*/ 114976 h 663052"/>
              <a:gd name="connsiteX1" fmla="*/ 65338 w 659406"/>
              <a:gd name="connsiteY1" fmla="*/ 662663 h 663052"/>
              <a:gd name="connsiteX2" fmla="*/ 532406 w 659406"/>
              <a:gd name="connsiteY2" fmla="*/ 7026 h 663052"/>
              <a:gd name="connsiteX3" fmla="*/ 659406 w 659406"/>
              <a:gd name="connsiteY3" fmla="*/ 337226 h 663052"/>
              <a:gd name="connsiteX0" fmla="*/ 0 w 659406"/>
              <a:gd name="connsiteY0" fmla="*/ 3580 h 1047158"/>
              <a:gd name="connsiteX1" fmla="*/ 65338 w 659406"/>
              <a:gd name="connsiteY1" fmla="*/ 551267 h 1047158"/>
              <a:gd name="connsiteX2" fmla="*/ 317577 w 659406"/>
              <a:gd name="connsiteY2" fmla="*/ 1041805 h 1047158"/>
              <a:gd name="connsiteX3" fmla="*/ 659406 w 659406"/>
              <a:gd name="connsiteY3" fmla="*/ 225830 h 1047158"/>
              <a:gd name="connsiteX0" fmla="*/ 0 w 484360"/>
              <a:gd name="connsiteY0" fmla="*/ 3580 h 1200555"/>
              <a:gd name="connsiteX1" fmla="*/ 65338 w 484360"/>
              <a:gd name="connsiteY1" fmla="*/ 551267 h 1200555"/>
              <a:gd name="connsiteX2" fmla="*/ 317577 w 484360"/>
              <a:gd name="connsiteY2" fmla="*/ 1041805 h 1200555"/>
              <a:gd name="connsiteX3" fmla="*/ 484360 w 484360"/>
              <a:gd name="connsiteY3" fmla="*/ 1200555 h 1200555"/>
              <a:gd name="connsiteX0" fmla="*/ 0 w 349098"/>
              <a:gd name="connsiteY0" fmla="*/ 3580 h 2283230"/>
              <a:gd name="connsiteX1" fmla="*/ 65338 w 349098"/>
              <a:gd name="connsiteY1" fmla="*/ 551267 h 2283230"/>
              <a:gd name="connsiteX2" fmla="*/ 317577 w 349098"/>
              <a:gd name="connsiteY2" fmla="*/ 1041805 h 2283230"/>
              <a:gd name="connsiteX3" fmla="*/ 349098 w 349098"/>
              <a:gd name="connsiteY3" fmla="*/ 2283230 h 2283230"/>
              <a:gd name="connsiteX0" fmla="*/ 0 w 425911"/>
              <a:gd name="connsiteY0" fmla="*/ 3580 h 2283230"/>
              <a:gd name="connsiteX1" fmla="*/ 65338 w 425911"/>
              <a:gd name="connsiteY1" fmla="*/ 551267 h 2283230"/>
              <a:gd name="connsiteX2" fmla="*/ 317577 w 425911"/>
              <a:gd name="connsiteY2" fmla="*/ 1041805 h 2283230"/>
              <a:gd name="connsiteX3" fmla="*/ 425677 w 425911"/>
              <a:gd name="connsiteY3" fmla="*/ 1406927 h 2283230"/>
              <a:gd name="connsiteX4" fmla="*/ 349098 w 425911"/>
              <a:gd name="connsiteY4" fmla="*/ 2283230 h 2283230"/>
              <a:gd name="connsiteX0" fmla="*/ 0 w 425912"/>
              <a:gd name="connsiteY0" fmla="*/ 3359 h 2283009"/>
              <a:gd name="connsiteX1" fmla="*/ 65338 w 425912"/>
              <a:gd name="connsiteY1" fmla="*/ 551046 h 2283009"/>
              <a:gd name="connsiteX2" fmla="*/ 55694 w 425912"/>
              <a:gd name="connsiteY2" fmla="*/ 857431 h 2283009"/>
              <a:gd name="connsiteX3" fmla="*/ 317577 w 425912"/>
              <a:gd name="connsiteY3" fmla="*/ 1041584 h 2283009"/>
              <a:gd name="connsiteX4" fmla="*/ 425677 w 425912"/>
              <a:gd name="connsiteY4" fmla="*/ 1406706 h 2283009"/>
              <a:gd name="connsiteX5" fmla="*/ 349098 w 425912"/>
              <a:gd name="connsiteY5" fmla="*/ 2283009 h 2283009"/>
              <a:gd name="connsiteX0" fmla="*/ 0 w 425912"/>
              <a:gd name="connsiteY0" fmla="*/ 3254 h 2282904"/>
              <a:gd name="connsiteX1" fmla="*/ 5664 w 425912"/>
              <a:gd name="connsiteY1" fmla="*/ 566816 h 2282904"/>
              <a:gd name="connsiteX2" fmla="*/ 55694 w 425912"/>
              <a:gd name="connsiteY2" fmla="*/ 857326 h 2282904"/>
              <a:gd name="connsiteX3" fmla="*/ 317577 w 425912"/>
              <a:gd name="connsiteY3" fmla="*/ 1041479 h 2282904"/>
              <a:gd name="connsiteX4" fmla="*/ 425677 w 425912"/>
              <a:gd name="connsiteY4" fmla="*/ 1406601 h 2282904"/>
              <a:gd name="connsiteX5" fmla="*/ 349098 w 425912"/>
              <a:gd name="connsiteY5" fmla="*/ 2282904 h 228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912" h="2282904">
                <a:moveTo>
                  <a:pt x="0" y="3254"/>
                </a:moveTo>
                <a:cubicBezTo>
                  <a:pt x="81575" y="-43379"/>
                  <a:pt x="-3618" y="424471"/>
                  <a:pt x="5664" y="566816"/>
                </a:cubicBezTo>
                <a:cubicBezTo>
                  <a:pt x="14946" y="709161"/>
                  <a:pt x="13654" y="775570"/>
                  <a:pt x="55694" y="857326"/>
                </a:cubicBezTo>
                <a:cubicBezTo>
                  <a:pt x="97734" y="939082"/>
                  <a:pt x="255913" y="949933"/>
                  <a:pt x="317577" y="1041479"/>
                </a:cubicBezTo>
                <a:cubicBezTo>
                  <a:pt x="379241" y="1133025"/>
                  <a:pt x="420424" y="1199697"/>
                  <a:pt x="425677" y="1406601"/>
                </a:cubicBezTo>
                <a:cubicBezTo>
                  <a:pt x="430930" y="1613505"/>
                  <a:pt x="346611" y="2128387"/>
                  <a:pt x="349098" y="228290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2934079" y="2422604"/>
            <a:ext cx="224986" cy="2314575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  <a:gd name="connsiteX0" fmla="*/ 57315 w 800265"/>
              <a:gd name="connsiteY0" fmla="*/ 339963 h 740013"/>
              <a:gd name="connsiteX1" fmla="*/ 11564 w 800265"/>
              <a:gd name="connsiteY1" fmla="*/ 97869 h 740013"/>
              <a:gd name="connsiteX2" fmla="*/ 336715 w 800265"/>
              <a:gd name="connsiteY2" fmla="*/ 238 h 740013"/>
              <a:gd name="connsiteX3" fmla="*/ 514515 w 800265"/>
              <a:gd name="connsiteY3" fmla="*/ 82788 h 740013"/>
              <a:gd name="connsiteX4" fmla="*/ 673265 w 800265"/>
              <a:gd name="connsiteY4" fmla="*/ 409813 h 740013"/>
              <a:gd name="connsiteX5" fmla="*/ 800265 w 800265"/>
              <a:gd name="connsiteY5" fmla="*/ 740013 h 740013"/>
              <a:gd name="connsiteX0" fmla="*/ 50861 w 793811"/>
              <a:gd name="connsiteY0" fmla="*/ 321370 h 721420"/>
              <a:gd name="connsiteX1" fmla="*/ 5110 w 793811"/>
              <a:gd name="connsiteY1" fmla="*/ 79276 h 721420"/>
              <a:gd name="connsiteX2" fmla="*/ 213895 w 793811"/>
              <a:gd name="connsiteY2" fmla="*/ 695 h 721420"/>
              <a:gd name="connsiteX3" fmla="*/ 508061 w 793811"/>
              <a:gd name="connsiteY3" fmla="*/ 64195 h 721420"/>
              <a:gd name="connsiteX4" fmla="*/ 666811 w 793811"/>
              <a:gd name="connsiteY4" fmla="*/ 391220 h 721420"/>
              <a:gd name="connsiteX5" fmla="*/ 793811 w 793811"/>
              <a:gd name="connsiteY5" fmla="*/ 721420 h 721420"/>
              <a:gd name="connsiteX0" fmla="*/ 50861 w 793811"/>
              <a:gd name="connsiteY0" fmla="*/ 320899 h 720949"/>
              <a:gd name="connsiteX1" fmla="*/ 5110 w 793811"/>
              <a:gd name="connsiteY1" fmla="*/ 78805 h 720949"/>
              <a:gd name="connsiteX2" fmla="*/ 213895 w 793811"/>
              <a:gd name="connsiteY2" fmla="*/ 224 h 720949"/>
              <a:gd name="connsiteX3" fmla="*/ 442419 w 793811"/>
              <a:gd name="connsiteY3" fmla="*/ 97061 h 720949"/>
              <a:gd name="connsiteX4" fmla="*/ 666811 w 793811"/>
              <a:gd name="connsiteY4" fmla="*/ 390749 h 720949"/>
              <a:gd name="connsiteX5" fmla="*/ 793811 w 793811"/>
              <a:gd name="connsiteY5" fmla="*/ 720949 h 720949"/>
              <a:gd name="connsiteX0" fmla="*/ 0 w 742950"/>
              <a:gd name="connsiteY0" fmla="*/ 331183 h 731233"/>
              <a:gd name="connsiteX1" fmla="*/ 163034 w 742950"/>
              <a:gd name="connsiteY1" fmla="*/ 10508 h 731233"/>
              <a:gd name="connsiteX2" fmla="*/ 391558 w 742950"/>
              <a:gd name="connsiteY2" fmla="*/ 107345 h 731233"/>
              <a:gd name="connsiteX3" fmla="*/ 615950 w 742950"/>
              <a:gd name="connsiteY3" fmla="*/ 401033 h 731233"/>
              <a:gd name="connsiteX4" fmla="*/ 742950 w 742950"/>
              <a:gd name="connsiteY4" fmla="*/ 731233 h 731233"/>
              <a:gd name="connsiteX0" fmla="*/ 0 w 742950"/>
              <a:gd name="connsiteY0" fmla="*/ 224354 h 624404"/>
              <a:gd name="connsiteX1" fmla="*/ 391558 w 742950"/>
              <a:gd name="connsiteY1" fmla="*/ 516 h 624404"/>
              <a:gd name="connsiteX2" fmla="*/ 615950 w 742950"/>
              <a:gd name="connsiteY2" fmla="*/ 294204 h 624404"/>
              <a:gd name="connsiteX3" fmla="*/ 742950 w 742950"/>
              <a:gd name="connsiteY3" fmla="*/ 624404 h 624404"/>
              <a:gd name="connsiteX0" fmla="*/ 0 w 742950"/>
              <a:gd name="connsiteY0" fmla="*/ 4737 h 404787"/>
              <a:gd name="connsiteX1" fmla="*/ 228448 w 742950"/>
              <a:gd name="connsiteY1" fmla="*/ 282549 h 404787"/>
              <a:gd name="connsiteX2" fmla="*/ 615950 w 742950"/>
              <a:gd name="connsiteY2" fmla="*/ 74587 h 404787"/>
              <a:gd name="connsiteX3" fmla="*/ 742950 w 742950"/>
              <a:gd name="connsiteY3" fmla="*/ 404787 h 404787"/>
              <a:gd name="connsiteX0" fmla="*/ 0 w 659406"/>
              <a:gd name="connsiteY0" fmla="*/ 109339 h 331589"/>
              <a:gd name="connsiteX1" fmla="*/ 144904 w 659406"/>
              <a:gd name="connsiteY1" fmla="*/ 209351 h 331589"/>
              <a:gd name="connsiteX2" fmla="*/ 532406 w 659406"/>
              <a:gd name="connsiteY2" fmla="*/ 1389 h 331589"/>
              <a:gd name="connsiteX3" fmla="*/ 659406 w 659406"/>
              <a:gd name="connsiteY3" fmla="*/ 331589 h 331589"/>
              <a:gd name="connsiteX0" fmla="*/ 0 w 659406"/>
              <a:gd name="connsiteY0" fmla="*/ 114976 h 663052"/>
              <a:gd name="connsiteX1" fmla="*/ 65338 w 659406"/>
              <a:gd name="connsiteY1" fmla="*/ 662663 h 663052"/>
              <a:gd name="connsiteX2" fmla="*/ 532406 w 659406"/>
              <a:gd name="connsiteY2" fmla="*/ 7026 h 663052"/>
              <a:gd name="connsiteX3" fmla="*/ 659406 w 659406"/>
              <a:gd name="connsiteY3" fmla="*/ 337226 h 663052"/>
              <a:gd name="connsiteX0" fmla="*/ 0 w 659406"/>
              <a:gd name="connsiteY0" fmla="*/ 3580 h 1047158"/>
              <a:gd name="connsiteX1" fmla="*/ 65338 w 659406"/>
              <a:gd name="connsiteY1" fmla="*/ 551267 h 1047158"/>
              <a:gd name="connsiteX2" fmla="*/ 317577 w 659406"/>
              <a:gd name="connsiteY2" fmla="*/ 1041805 h 1047158"/>
              <a:gd name="connsiteX3" fmla="*/ 659406 w 659406"/>
              <a:gd name="connsiteY3" fmla="*/ 225830 h 1047158"/>
              <a:gd name="connsiteX0" fmla="*/ 0 w 484360"/>
              <a:gd name="connsiteY0" fmla="*/ 3580 h 1200555"/>
              <a:gd name="connsiteX1" fmla="*/ 65338 w 484360"/>
              <a:gd name="connsiteY1" fmla="*/ 551267 h 1200555"/>
              <a:gd name="connsiteX2" fmla="*/ 317577 w 484360"/>
              <a:gd name="connsiteY2" fmla="*/ 1041805 h 1200555"/>
              <a:gd name="connsiteX3" fmla="*/ 484360 w 484360"/>
              <a:gd name="connsiteY3" fmla="*/ 1200555 h 1200555"/>
              <a:gd name="connsiteX0" fmla="*/ 0 w 349098"/>
              <a:gd name="connsiteY0" fmla="*/ 3580 h 2283230"/>
              <a:gd name="connsiteX1" fmla="*/ 65338 w 349098"/>
              <a:gd name="connsiteY1" fmla="*/ 551267 h 2283230"/>
              <a:gd name="connsiteX2" fmla="*/ 317577 w 349098"/>
              <a:gd name="connsiteY2" fmla="*/ 1041805 h 2283230"/>
              <a:gd name="connsiteX3" fmla="*/ 349098 w 349098"/>
              <a:gd name="connsiteY3" fmla="*/ 2283230 h 2283230"/>
              <a:gd name="connsiteX0" fmla="*/ 0 w 425911"/>
              <a:gd name="connsiteY0" fmla="*/ 3580 h 2283230"/>
              <a:gd name="connsiteX1" fmla="*/ 65338 w 425911"/>
              <a:gd name="connsiteY1" fmla="*/ 551267 h 2283230"/>
              <a:gd name="connsiteX2" fmla="*/ 317577 w 425911"/>
              <a:gd name="connsiteY2" fmla="*/ 1041805 h 2283230"/>
              <a:gd name="connsiteX3" fmla="*/ 425677 w 425911"/>
              <a:gd name="connsiteY3" fmla="*/ 1406927 h 2283230"/>
              <a:gd name="connsiteX4" fmla="*/ 349098 w 425911"/>
              <a:gd name="connsiteY4" fmla="*/ 2283230 h 2283230"/>
              <a:gd name="connsiteX0" fmla="*/ 0 w 425912"/>
              <a:gd name="connsiteY0" fmla="*/ 3359 h 2283009"/>
              <a:gd name="connsiteX1" fmla="*/ 65338 w 425912"/>
              <a:gd name="connsiteY1" fmla="*/ 551046 h 2283009"/>
              <a:gd name="connsiteX2" fmla="*/ 55694 w 425912"/>
              <a:gd name="connsiteY2" fmla="*/ 857431 h 2283009"/>
              <a:gd name="connsiteX3" fmla="*/ 317577 w 425912"/>
              <a:gd name="connsiteY3" fmla="*/ 1041584 h 2283009"/>
              <a:gd name="connsiteX4" fmla="*/ 425677 w 425912"/>
              <a:gd name="connsiteY4" fmla="*/ 1406706 h 2283009"/>
              <a:gd name="connsiteX5" fmla="*/ 349098 w 425912"/>
              <a:gd name="connsiteY5" fmla="*/ 2283009 h 2283009"/>
              <a:gd name="connsiteX0" fmla="*/ 0 w 425912"/>
              <a:gd name="connsiteY0" fmla="*/ 3254 h 2282904"/>
              <a:gd name="connsiteX1" fmla="*/ 5664 w 425912"/>
              <a:gd name="connsiteY1" fmla="*/ 566816 h 2282904"/>
              <a:gd name="connsiteX2" fmla="*/ 55694 w 425912"/>
              <a:gd name="connsiteY2" fmla="*/ 857326 h 2282904"/>
              <a:gd name="connsiteX3" fmla="*/ 317577 w 425912"/>
              <a:gd name="connsiteY3" fmla="*/ 1041479 h 2282904"/>
              <a:gd name="connsiteX4" fmla="*/ 425677 w 425912"/>
              <a:gd name="connsiteY4" fmla="*/ 1406601 h 2282904"/>
              <a:gd name="connsiteX5" fmla="*/ 349098 w 425912"/>
              <a:gd name="connsiteY5" fmla="*/ 2282904 h 2282904"/>
              <a:gd name="connsiteX0" fmla="*/ 3269 w 429181"/>
              <a:gd name="connsiteY0" fmla="*/ 0 h 2279650"/>
              <a:gd name="connsiteX1" fmla="*/ 8933 w 429181"/>
              <a:gd name="connsiteY1" fmla="*/ 563562 h 2279650"/>
              <a:gd name="connsiteX2" fmla="*/ 58963 w 429181"/>
              <a:gd name="connsiteY2" fmla="*/ 854072 h 2279650"/>
              <a:gd name="connsiteX3" fmla="*/ 320846 w 429181"/>
              <a:gd name="connsiteY3" fmla="*/ 1038225 h 2279650"/>
              <a:gd name="connsiteX4" fmla="*/ 428946 w 429181"/>
              <a:gd name="connsiteY4" fmla="*/ 1403347 h 2279650"/>
              <a:gd name="connsiteX5" fmla="*/ 352367 w 429181"/>
              <a:gd name="connsiteY5" fmla="*/ 2279650 h 2279650"/>
              <a:gd name="connsiteX0" fmla="*/ 3269 w 429181"/>
              <a:gd name="connsiteY0" fmla="*/ 0 h 2279650"/>
              <a:gd name="connsiteX1" fmla="*/ 8933 w 429181"/>
              <a:gd name="connsiteY1" fmla="*/ 563562 h 2279650"/>
              <a:gd name="connsiteX2" fmla="*/ 58963 w 429181"/>
              <a:gd name="connsiteY2" fmla="*/ 854072 h 2279650"/>
              <a:gd name="connsiteX3" fmla="*/ 153757 w 429181"/>
              <a:gd name="connsiteY3" fmla="*/ 1108075 h 2279650"/>
              <a:gd name="connsiteX4" fmla="*/ 428946 w 429181"/>
              <a:gd name="connsiteY4" fmla="*/ 1403347 h 2279650"/>
              <a:gd name="connsiteX5" fmla="*/ 352367 w 429181"/>
              <a:gd name="connsiteY5" fmla="*/ 2279650 h 2279650"/>
              <a:gd name="connsiteX0" fmla="*/ 3269 w 352366"/>
              <a:gd name="connsiteY0" fmla="*/ 0 h 2279650"/>
              <a:gd name="connsiteX1" fmla="*/ 8933 w 352366"/>
              <a:gd name="connsiteY1" fmla="*/ 563562 h 2279650"/>
              <a:gd name="connsiteX2" fmla="*/ 58963 w 352366"/>
              <a:gd name="connsiteY2" fmla="*/ 854072 h 2279650"/>
              <a:gd name="connsiteX3" fmla="*/ 153757 w 352366"/>
              <a:gd name="connsiteY3" fmla="*/ 1108075 h 2279650"/>
              <a:gd name="connsiteX4" fmla="*/ 281748 w 352366"/>
              <a:gd name="connsiteY4" fmla="*/ 1466847 h 2279650"/>
              <a:gd name="connsiteX5" fmla="*/ 352367 w 352366"/>
              <a:gd name="connsiteY5" fmla="*/ 2279650 h 2279650"/>
              <a:gd name="connsiteX0" fmla="*/ 3269 w 282179"/>
              <a:gd name="connsiteY0" fmla="*/ 0 h 2314575"/>
              <a:gd name="connsiteX1" fmla="*/ 8933 w 282179"/>
              <a:gd name="connsiteY1" fmla="*/ 563562 h 2314575"/>
              <a:gd name="connsiteX2" fmla="*/ 58963 w 282179"/>
              <a:gd name="connsiteY2" fmla="*/ 854072 h 2314575"/>
              <a:gd name="connsiteX3" fmla="*/ 153757 w 282179"/>
              <a:gd name="connsiteY3" fmla="*/ 1108075 h 2314575"/>
              <a:gd name="connsiteX4" fmla="*/ 281748 w 282179"/>
              <a:gd name="connsiteY4" fmla="*/ 1466847 h 2314575"/>
              <a:gd name="connsiteX5" fmla="*/ 244953 w 282179"/>
              <a:gd name="connsiteY5" fmla="*/ 2314575 h 2314575"/>
              <a:gd name="connsiteX0" fmla="*/ 3269 w 281910"/>
              <a:gd name="connsiteY0" fmla="*/ 0 h 2314575"/>
              <a:gd name="connsiteX1" fmla="*/ 8933 w 281910"/>
              <a:gd name="connsiteY1" fmla="*/ 563562 h 2314575"/>
              <a:gd name="connsiteX2" fmla="*/ 58963 w 281910"/>
              <a:gd name="connsiteY2" fmla="*/ 854072 h 2314575"/>
              <a:gd name="connsiteX3" fmla="*/ 153757 w 281910"/>
              <a:gd name="connsiteY3" fmla="*/ 1108075 h 2314575"/>
              <a:gd name="connsiteX4" fmla="*/ 281748 w 281910"/>
              <a:gd name="connsiteY4" fmla="*/ 1466847 h 2314575"/>
              <a:gd name="connsiteX5" fmla="*/ 244953 w 281910"/>
              <a:gd name="connsiteY5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910" h="2314575">
                <a:moveTo>
                  <a:pt x="3269" y="0"/>
                </a:moveTo>
                <a:cubicBezTo>
                  <a:pt x="-2679" y="118467"/>
                  <a:pt x="-349" y="421217"/>
                  <a:pt x="8933" y="563562"/>
                </a:cubicBezTo>
                <a:cubicBezTo>
                  <a:pt x="18215" y="705907"/>
                  <a:pt x="16923" y="772316"/>
                  <a:pt x="58963" y="854072"/>
                </a:cubicBezTo>
                <a:cubicBezTo>
                  <a:pt x="101003" y="935828"/>
                  <a:pt x="116626" y="1005946"/>
                  <a:pt x="153757" y="1108075"/>
                </a:cubicBezTo>
                <a:cubicBezTo>
                  <a:pt x="190888" y="1210204"/>
                  <a:pt x="276495" y="1259943"/>
                  <a:pt x="281748" y="1466847"/>
                </a:cubicBezTo>
                <a:cubicBezTo>
                  <a:pt x="287001" y="1673751"/>
                  <a:pt x="162900" y="2023533"/>
                  <a:pt x="244953" y="2314575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3400" y="422864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blood to the digestive system and skin is reduced due to contraction of muscles.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3400" y="42286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This diverts the blood to our skeletal muscles.</a:t>
            </a:r>
          </a:p>
        </p:txBody>
      </p:sp>
      <p:sp>
        <p:nvSpPr>
          <p:cNvPr id="113" name="Freeform 112"/>
          <p:cNvSpPr/>
          <p:nvPr/>
        </p:nvSpPr>
        <p:spPr>
          <a:xfrm>
            <a:off x="2856708" y="1730375"/>
            <a:ext cx="742950" cy="740232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950" h="740232">
                <a:moveTo>
                  <a:pt x="0" y="340182"/>
                </a:moveTo>
                <a:cubicBezTo>
                  <a:pt x="17991" y="251017"/>
                  <a:pt x="35983" y="161853"/>
                  <a:pt x="82550" y="105232"/>
                </a:cubicBezTo>
                <a:cubicBezTo>
                  <a:pt x="129117" y="48611"/>
                  <a:pt x="216958" y="4161"/>
                  <a:pt x="279400" y="457"/>
                </a:cubicBezTo>
                <a:cubicBezTo>
                  <a:pt x="341842" y="-3247"/>
                  <a:pt x="401108" y="14744"/>
                  <a:pt x="457200" y="83007"/>
                </a:cubicBezTo>
                <a:cubicBezTo>
                  <a:pt x="513292" y="151270"/>
                  <a:pt x="568325" y="300495"/>
                  <a:pt x="615950" y="410032"/>
                </a:cubicBezTo>
                <a:cubicBezTo>
                  <a:pt x="663575" y="519569"/>
                  <a:pt x="703262" y="629900"/>
                  <a:pt x="742950" y="740232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flipH="1">
            <a:off x="2263775" y="1759184"/>
            <a:ext cx="633523" cy="720949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  <a:gd name="connsiteX0" fmla="*/ 57315 w 800265"/>
              <a:gd name="connsiteY0" fmla="*/ 339963 h 740013"/>
              <a:gd name="connsiteX1" fmla="*/ 11564 w 800265"/>
              <a:gd name="connsiteY1" fmla="*/ 97869 h 740013"/>
              <a:gd name="connsiteX2" fmla="*/ 336715 w 800265"/>
              <a:gd name="connsiteY2" fmla="*/ 238 h 740013"/>
              <a:gd name="connsiteX3" fmla="*/ 514515 w 800265"/>
              <a:gd name="connsiteY3" fmla="*/ 82788 h 740013"/>
              <a:gd name="connsiteX4" fmla="*/ 673265 w 800265"/>
              <a:gd name="connsiteY4" fmla="*/ 409813 h 740013"/>
              <a:gd name="connsiteX5" fmla="*/ 800265 w 800265"/>
              <a:gd name="connsiteY5" fmla="*/ 740013 h 740013"/>
              <a:gd name="connsiteX0" fmla="*/ 50861 w 793811"/>
              <a:gd name="connsiteY0" fmla="*/ 321370 h 721420"/>
              <a:gd name="connsiteX1" fmla="*/ 5110 w 793811"/>
              <a:gd name="connsiteY1" fmla="*/ 79276 h 721420"/>
              <a:gd name="connsiteX2" fmla="*/ 213895 w 793811"/>
              <a:gd name="connsiteY2" fmla="*/ 695 h 721420"/>
              <a:gd name="connsiteX3" fmla="*/ 508061 w 793811"/>
              <a:gd name="connsiteY3" fmla="*/ 64195 h 721420"/>
              <a:gd name="connsiteX4" fmla="*/ 666811 w 793811"/>
              <a:gd name="connsiteY4" fmla="*/ 391220 h 721420"/>
              <a:gd name="connsiteX5" fmla="*/ 793811 w 793811"/>
              <a:gd name="connsiteY5" fmla="*/ 721420 h 721420"/>
              <a:gd name="connsiteX0" fmla="*/ 50861 w 793811"/>
              <a:gd name="connsiteY0" fmla="*/ 320899 h 720949"/>
              <a:gd name="connsiteX1" fmla="*/ 5110 w 793811"/>
              <a:gd name="connsiteY1" fmla="*/ 78805 h 720949"/>
              <a:gd name="connsiteX2" fmla="*/ 213895 w 793811"/>
              <a:gd name="connsiteY2" fmla="*/ 224 h 720949"/>
              <a:gd name="connsiteX3" fmla="*/ 442419 w 793811"/>
              <a:gd name="connsiteY3" fmla="*/ 97061 h 720949"/>
              <a:gd name="connsiteX4" fmla="*/ 666811 w 793811"/>
              <a:gd name="connsiteY4" fmla="*/ 390749 h 720949"/>
              <a:gd name="connsiteX5" fmla="*/ 793811 w 793811"/>
              <a:gd name="connsiteY5" fmla="*/ 720949 h 72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11" h="720949">
                <a:moveTo>
                  <a:pt x="50861" y="320899"/>
                </a:moveTo>
                <a:cubicBezTo>
                  <a:pt x="68852" y="231734"/>
                  <a:pt x="-22062" y="132251"/>
                  <a:pt x="5110" y="78805"/>
                </a:cubicBezTo>
                <a:cubicBezTo>
                  <a:pt x="32282" y="25359"/>
                  <a:pt x="141010" y="-2819"/>
                  <a:pt x="213895" y="224"/>
                </a:cubicBezTo>
                <a:cubicBezTo>
                  <a:pt x="286780" y="3267"/>
                  <a:pt x="366933" y="31974"/>
                  <a:pt x="442419" y="97061"/>
                </a:cubicBezTo>
                <a:cubicBezTo>
                  <a:pt x="517905" y="162149"/>
                  <a:pt x="608246" y="286768"/>
                  <a:pt x="666811" y="390749"/>
                </a:cubicBezTo>
                <a:cubicBezTo>
                  <a:pt x="725376" y="494730"/>
                  <a:pt x="754123" y="610617"/>
                  <a:pt x="793811" y="720949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flipH="1">
            <a:off x="2602519" y="2407032"/>
            <a:ext cx="339911" cy="2282904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  <a:gd name="connsiteX0" fmla="*/ 57315 w 800265"/>
              <a:gd name="connsiteY0" fmla="*/ 339963 h 740013"/>
              <a:gd name="connsiteX1" fmla="*/ 11564 w 800265"/>
              <a:gd name="connsiteY1" fmla="*/ 97869 h 740013"/>
              <a:gd name="connsiteX2" fmla="*/ 336715 w 800265"/>
              <a:gd name="connsiteY2" fmla="*/ 238 h 740013"/>
              <a:gd name="connsiteX3" fmla="*/ 514515 w 800265"/>
              <a:gd name="connsiteY3" fmla="*/ 82788 h 740013"/>
              <a:gd name="connsiteX4" fmla="*/ 673265 w 800265"/>
              <a:gd name="connsiteY4" fmla="*/ 409813 h 740013"/>
              <a:gd name="connsiteX5" fmla="*/ 800265 w 800265"/>
              <a:gd name="connsiteY5" fmla="*/ 740013 h 740013"/>
              <a:gd name="connsiteX0" fmla="*/ 50861 w 793811"/>
              <a:gd name="connsiteY0" fmla="*/ 321370 h 721420"/>
              <a:gd name="connsiteX1" fmla="*/ 5110 w 793811"/>
              <a:gd name="connsiteY1" fmla="*/ 79276 h 721420"/>
              <a:gd name="connsiteX2" fmla="*/ 213895 w 793811"/>
              <a:gd name="connsiteY2" fmla="*/ 695 h 721420"/>
              <a:gd name="connsiteX3" fmla="*/ 508061 w 793811"/>
              <a:gd name="connsiteY3" fmla="*/ 64195 h 721420"/>
              <a:gd name="connsiteX4" fmla="*/ 666811 w 793811"/>
              <a:gd name="connsiteY4" fmla="*/ 391220 h 721420"/>
              <a:gd name="connsiteX5" fmla="*/ 793811 w 793811"/>
              <a:gd name="connsiteY5" fmla="*/ 721420 h 721420"/>
              <a:gd name="connsiteX0" fmla="*/ 50861 w 793811"/>
              <a:gd name="connsiteY0" fmla="*/ 320899 h 720949"/>
              <a:gd name="connsiteX1" fmla="*/ 5110 w 793811"/>
              <a:gd name="connsiteY1" fmla="*/ 78805 h 720949"/>
              <a:gd name="connsiteX2" fmla="*/ 213895 w 793811"/>
              <a:gd name="connsiteY2" fmla="*/ 224 h 720949"/>
              <a:gd name="connsiteX3" fmla="*/ 442419 w 793811"/>
              <a:gd name="connsiteY3" fmla="*/ 97061 h 720949"/>
              <a:gd name="connsiteX4" fmla="*/ 666811 w 793811"/>
              <a:gd name="connsiteY4" fmla="*/ 390749 h 720949"/>
              <a:gd name="connsiteX5" fmla="*/ 793811 w 793811"/>
              <a:gd name="connsiteY5" fmla="*/ 720949 h 720949"/>
              <a:gd name="connsiteX0" fmla="*/ 0 w 742950"/>
              <a:gd name="connsiteY0" fmla="*/ 331183 h 731233"/>
              <a:gd name="connsiteX1" fmla="*/ 163034 w 742950"/>
              <a:gd name="connsiteY1" fmla="*/ 10508 h 731233"/>
              <a:gd name="connsiteX2" fmla="*/ 391558 w 742950"/>
              <a:gd name="connsiteY2" fmla="*/ 107345 h 731233"/>
              <a:gd name="connsiteX3" fmla="*/ 615950 w 742950"/>
              <a:gd name="connsiteY3" fmla="*/ 401033 h 731233"/>
              <a:gd name="connsiteX4" fmla="*/ 742950 w 742950"/>
              <a:gd name="connsiteY4" fmla="*/ 731233 h 731233"/>
              <a:gd name="connsiteX0" fmla="*/ 0 w 742950"/>
              <a:gd name="connsiteY0" fmla="*/ 224354 h 624404"/>
              <a:gd name="connsiteX1" fmla="*/ 391558 w 742950"/>
              <a:gd name="connsiteY1" fmla="*/ 516 h 624404"/>
              <a:gd name="connsiteX2" fmla="*/ 615950 w 742950"/>
              <a:gd name="connsiteY2" fmla="*/ 294204 h 624404"/>
              <a:gd name="connsiteX3" fmla="*/ 742950 w 742950"/>
              <a:gd name="connsiteY3" fmla="*/ 624404 h 624404"/>
              <a:gd name="connsiteX0" fmla="*/ 0 w 742950"/>
              <a:gd name="connsiteY0" fmla="*/ 4737 h 404787"/>
              <a:gd name="connsiteX1" fmla="*/ 228448 w 742950"/>
              <a:gd name="connsiteY1" fmla="*/ 282549 h 404787"/>
              <a:gd name="connsiteX2" fmla="*/ 615950 w 742950"/>
              <a:gd name="connsiteY2" fmla="*/ 74587 h 404787"/>
              <a:gd name="connsiteX3" fmla="*/ 742950 w 742950"/>
              <a:gd name="connsiteY3" fmla="*/ 404787 h 404787"/>
              <a:gd name="connsiteX0" fmla="*/ 0 w 659406"/>
              <a:gd name="connsiteY0" fmla="*/ 109339 h 331589"/>
              <a:gd name="connsiteX1" fmla="*/ 144904 w 659406"/>
              <a:gd name="connsiteY1" fmla="*/ 209351 h 331589"/>
              <a:gd name="connsiteX2" fmla="*/ 532406 w 659406"/>
              <a:gd name="connsiteY2" fmla="*/ 1389 h 331589"/>
              <a:gd name="connsiteX3" fmla="*/ 659406 w 659406"/>
              <a:gd name="connsiteY3" fmla="*/ 331589 h 331589"/>
              <a:gd name="connsiteX0" fmla="*/ 0 w 659406"/>
              <a:gd name="connsiteY0" fmla="*/ 114976 h 663052"/>
              <a:gd name="connsiteX1" fmla="*/ 65338 w 659406"/>
              <a:gd name="connsiteY1" fmla="*/ 662663 h 663052"/>
              <a:gd name="connsiteX2" fmla="*/ 532406 w 659406"/>
              <a:gd name="connsiteY2" fmla="*/ 7026 h 663052"/>
              <a:gd name="connsiteX3" fmla="*/ 659406 w 659406"/>
              <a:gd name="connsiteY3" fmla="*/ 337226 h 663052"/>
              <a:gd name="connsiteX0" fmla="*/ 0 w 659406"/>
              <a:gd name="connsiteY0" fmla="*/ 3580 h 1047158"/>
              <a:gd name="connsiteX1" fmla="*/ 65338 w 659406"/>
              <a:gd name="connsiteY1" fmla="*/ 551267 h 1047158"/>
              <a:gd name="connsiteX2" fmla="*/ 317577 w 659406"/>
              <a:gd name="connsiteY2" fmla="*/ 1041805 h 1047158"/>
              <a:gd name="connsiteX3" fmla="*/ 659406 w 659406"/>
              <a:gd name="connsiteY3" fmla="*/ 225830 h 1047158"/>
              <a:gd name="connsiteX0" fmla="*/ 0 w 484360"/>
              <a:gd name="connsiteY0" fmla="*/ 3580 h 1200555"/>
              <a:gd name="connsiteX1" fmla="*/ 65338 w 484360"/>
              <a:gd name="connsiteY1" fmla="*/ 551267 h 1200555"/>
              <a:gd name="connsiteX2" fmla="*/ 317577 w 484360"/>
              <a:gd name="connsiteY2" fmla="*/ 1041805 h 1200555"/>
              <a:gd name="connsiteX3" fmla="*/ 484360 w 484360"/>
              <a:gd name="connsiteY3" fmla="*/ 1200555 h 1200555"/>
              <a:gd name="connsiteX0" fmla="*/ 0 w 349098"/>
              <a:gd name="connsiteY0" fmla="*/ 3580 h 2283230"/>
              <a:gd name="connsiteX1" fmla="*/ 65338 w 349098"/>
              <a:gd name="connsiteY1" fmla="*/ 551267 h 2283230"/>
              <a:gd name="connsiteX2" fmla="*/ 317577 w 349098"/>
              <a:gd name="connsiteY2" fmla="*/ 1041805 h 2283230"/>
              <a:gd name="connsiteX3" fmla="*/ 349098 w 349098"/>
              <a:gd name="connsiteY3" fmla="*/ 2283230 h 2283230"/>
              <a:gd name="connsiteX0" fmla="*/ 0 w 425911"/>
              <a:gd name="connsiteY0" fmla="*/ 3580 h 2283230"/>
              <a:gd name="connsiteX1" fmla="*/ 65338 w 425911"/>
              <a:gd name="connsiteY1" fmla="*/ 551267 h 2283230"/>
              <a:gd name="connsiteX2" fmla="*/ 317577 w 425911"/>
              <a:gd name="connsiteY2" fmla="*/ 1041805 h 2283230"/>
              <a:gd name="connsiteX3" fmla="*/ 425677 w 425911"/>
              <a:gd name="connsiteY3" fmla="*/ 1406927 h 2283230"/>
              <a:gd name="connsiteX4" fmla="*/ 349098 w 425911"/>
              <a:gd name="connsiteY4" fmla="*/ 2283230 h 2283230"/>
              <a:gd name="connsiteX0" fmla="*/ 0 w 425912"/>
              <a:gd name="connsiteY0" fmla="*/ 3359 h 2283009"/>
              <a:gd name="connsiteX1" fmla="*/ 65338 w 425912"/>
              <a:gd name="connsiteY1" fmla="*/ 551046 h 2283009"/>
              <a:gd name="connsiteX2" fmla="*/ 55694 w 425912"/>
              <a:gd name="connsiteY2" fmla="*/ 857431 h 2283009"/>
              <a:gd name="connsiteX3" fmla="*/ 317577 w 425912"/>
              <a:gd name="connsiteY3" fmla="*/ 1041584 h 2283009"/>
              <a:gd name="connsiteX4" fmla="*/ 425677 w 425912"/>
              <a:gd name="connsiteY4" fmla="*/ 1406706 h 2283009"/>
              <a:gd name="connsiteX5" fmla="*/ 349098 w 425912"/>
              <a:gd name="connsiteY5" fmla="*/ 2283009 h 2283009"/>
              <a:gd name="connsiteX0" fmla="*/ 0 w 425912"/>
              <a:gd name="connsiteY0" fmla="*/ 3254 h 2282904"/>
              <a:gd name="connsiteX1" fmla="*/ 5664 w 425912"/>
              <a:gd name="connsiteY1" fmla="*/ 566816 h 2282904"/>
              <a:gd name="connsiteX2" fmla="*/ 55694 w 425912"/>
              <a:gd name="connsiteY2" fmla="*/ 857326 h 2282904"/>
              <a:gd name="connsiteX3" fmla="*/ 317577 w 425912"/>
              <a:gd name="connsiteY3" fmla="*/ 1041479 h 2282904"/>
              <a:gd name="connsiteX4" fmla="*/ 425677 w 425912"/>
              <a:gd name="connsiteY4" fmla="*/ 1406601 h 2282904"/>
              <a:gd name="connsiteX5" fmla="*/ 349098 w 425912"/>
              <a:gd name="connsiteY5" fmla="*/ 2282904 h 228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912" h="2282904">
                <a:moveTo>
                  <a:pt x="0" y="3254"/>
                </a:moveTo>
                <a:cubicBezTo>
                  <a:pt x="81575" y="-43379"/>
                  <a:pt x="-3618" y="424471"/>
                  <a:pt x="5664" y="566816"/>
                </a:cubicBezTo>
                <a:cubicBezTo>
                  <a:pt x="14946" y="709161"/>
                  <a:pt x="13654" y="775570"/>
                  <a:pt x="55694" y="857326"/>
                </a:cubicBezTo>
                <a:cubicBezTo>
                  <a:pt x="97734" y="939082"/>
                  <a:pt x="255913" y="949933"/>
                  <a:pt x="317577" y="1041479"/>
                </a:cubicBezTo>
                <a:cubicBezTo>
                  <a:pt x="379241" y="1133025"/>
                  <a:pt x="420424" y="1199697"/>
                  <a:pt x="425677" y="1406601"/>
                </a:cubicBezTo>
                <a:cubicBezTo>
                  <a:pt x="430930" y="1613505"/>
                  <a:pt x="346611" y="2128387"/>
                  <a:pt x="349098" y="228290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933287" y="2400836"/>
            <a:ext cx="224986" cy="2314575"/>
          </a:xfrm>
          <a:custGeom>
            <a:avLst/>
            <a:gdLst>
              <a:gd name="connsiteX0" fmla="*/ 0 w 742950"/>
              <a:gd name="connsiteY0" fmla="*/ 340182 h 740232"/>
              <a:gd name="connsiteX1" fmla="*/ 82550 w 742950"/>
              <a:gd name="connsiteY1" fmla="*/ 105232 h 740232"/>
              <a:gd name="connsiteX2" fmla="*/ 279400 w 742950"/>
              <a:gd name="connsiteY2" fmla="*/ 457 h 740232"/>
              <a:gd name="connsiteX3" fmla="*/ 457200 w 742950"/>
              <a:gd name="connsiteY3" fmla="*/ 83007 h 740232"/>
              <a:gd name="connsiteX4" fmla="*/ 615950 w 742950"/>
              <a:gd name="connsiteY4" fmla="*/ 410032 h 740232"/>
              <a:gd name="connsiteX5" fmla="*/ 742950 w 742950"/>
              <a:gd name="connsiteY5" fmla="*/ 740232 h 740232"/>
              <a:gd name="connsiteX0" fmla="*/ 57315 w 800265"/>
              <a:gd name="connsiteY0" fmla="*/ 339963 h 740013"/>
              <a:gd name="connsiteX1" fmla="*/ 11564 w 800265"/>
              <a:gd name="connsiteY1" fmla="*/ 97869 h 740013"/>
              <a:gd name="connsiteX2" fmla="*/ 336715 w 800265"/>
              <a:gd name="connsiteY2" fmla="*/ 238 h 740013"/>
              <a:gd name="connsiteX3" fmla="*/ 514515 w 800265"/>
              <a:gd name="connsiteY3" fmla="*/ 82788 h 740013"/>
              <a:gd name="connsiteX4" fmla="*/ 673265 w 800265"/>
              <a:gd name="connsiteY4" fmla="*/ 409813 h 740013"/>
              <a:gd name="connsiteX5" fmla="*/ 800265 w 800265"/>
              <a:gd name="connsiteY5" fmla="*/ 740013 h 740013"/>
              <a:gd name="connsiteX0" fmla="*/ 50861 w 793811"/>
              <a:gd name="connsiteY0" fmla="*/ 321370 h 721420"/>
              <a:gd name="connsiteX1" fmla="*/ 5110 w 793811"/>
              <a:gd name="connsiteY1" fmla="*/ 79276 h 721420"/>
              <a:gd name="connsiteX2" fmla="*/ 213895 w 793811"/>
              <a:gd name="connsiteY2" fmla="*/ 695 h 721420"/>
              <a:gd name="connsiteX3" fmla="*/ 508061 w 793811"/>
              <a:gd name="connsiteY3" fmla="*/ 64195 h 721420"/>
              <a:gd name="connsiteX4" fmla="*/ 666811 w 793811"/>
              <a:gd name="connsiteY4" fmla="*/ 391220 h 721420"/>
              <a:gd name="connsiteX5" fmla="*/ 793811 w 793811"/>
              <a:gd name="connsiteY5" fmla="*/ 721420 h 721420"/>
              <a:gd name="connsiteX0" fmla="*/ 50861 w 793811"/>
              <a:gd name="connsiteY0" fmla="*/ 320899 h 720949"/>
              <a:gd name="connsiteX1" fmla="*/ 5110 w 793811"/>
              <a:gd name="connsiteY1" fmla="*/ 78805 h 720949"/>
              <a:gd name="connsiteX2" fmla="*/ 213895 w 793811"/>
              <a:gd name="connsiteY2" fmla="*/ 224 h 720949"/>
              <a:gd name="connsiteX3" fmla="*/ 442419 w 793811"/>
              <a:gd name="connsiteY3" fmla="*/ 97061 h 720949"/>
              <a:gd name="connsiteX4" fmla="*/ 666811 w 793811"/>
              <a:gd name="connsiteY4" fmla="*/ 390749 h 720949"/>
              <a:gd name="connsiteX5" fmla="*/ 793811 w 793811"/>
              <a:gd name="connsiteY5" fmla="*/ 720949 h 720949"/>
              <a:gd name="connsiteX0" fmla="*/ 0 w 742950"/>
              <a:gd name="connsiteY0" fmla="*/ 331183 h 731233"/>
              <a:gd name="connsiteX1" fmla="*/ 163034 w 742950"/>
              <a:gd name="connsiteY1" fmla="*/ 10508 h 731233"/>
              <a:gd name="connsiteX2" fmla="*/ 391558 w 742950"/>
              <a:gd name="connsiteY2" fmla="*/ 107345 h 731233"/>
              <a:gd name="connsiteX3" fmla="*/ 615950 w 742950"/>
              <a:gd name="connsiteY3" fmla="*/ 401033 h 731233"/>
              <a:gd name="connsiteX4" fmla="*/ 742950 w 742950"/>
              <a:gd name="connsiteY4" fmla="*/ 731233 h 731233"/>
              <a:gd name="connsiteX0" fmla="*/ 0 w 742950"/>
              <a:gd name="connsiteY0" fmla="*/ 224354 h 624404"/>
              <a:gd name="connsiteX1" fmla="*/ 391558 w 742950"/>
              <a:gd name="connsiteY1" fmla="*/ 516 h 624404"/>
              <a:gd name="connsiteX2" fmla="*/ 615950 w 742950"/>
              <a:gd name="connsiteY2" fmla="*/ 294204 h 624404"/>
              <a:gd name="connsiteX3" fmla="*/ 742950 w 742950"/>
              <a:gd name="connsiteY3" fmla="*/ 624404 h 624404"/>
              <a:gd name="connsiteX0" fmla="*/ 0 w 742950"/>
              <a:gd name="connsiteY0" fmla="*/ 4737 h 404787"/>
              <a:gd name="connsiteX1" fmla="*/ 228448 w 742950"/>
              <a:gd name="connsiteY1" fmla="*/ 282549 h 404787"/>
              <a:gd name="connsiteX2" fmla="*/ 615950 w 742950"/>
              <a:gd name="connsiteY2" fmla="*/ 74587 h 404787"/>
              <a:gd name="connsiteX3" fmla="*/ 742950 w 742950"/>
              <a:gd name="connsiteY3" fmla="*/ 404787 h 404787"/>
              <a:gd name="connsiteX0" fmla="*/ 0 w 659406"/>
              <a:gd name="connsiteY0" fmla="*/ 109339 h 331589"/>
              <a:gd name="connsiteX1" fmla="*/ 144904 w 659406"/>
              <a:gd name="connsiteY1" fmla="*/ 209351 h 331589"/>
              <a:gd name="connsiteX2" fmla="*/ 532406 w 659406"/>
              <a:gd name="connsiteY2" fmla="*/ 1389 h 331589"/>
              <a:gd name="connsiteX3" fmla="*/ 659406 w 659406"/>
              <a:gd name="connsiteY3" fmla="*/ 331589 h 331589"/>
              <a:gd name="connsiteX0" fmla="*/ 0 w 659406"/>
              <a:gd name="connsiteY0" fmla="*/ 114976 h 663052"/>
              <a:gd name="connsiteX1" fmla="*/ 65338 w 659406"/>
              <a:gd name="connsiteY1" fmla="*/ 662663 h 663052"/>
              <a:gd name="connsiteX2" fmla="*/ 532406 w 659406"/>
              <a:gd name="connsiteY2" fmla="*/ 7026 h 663052"/>
              <a:gd name="connsiteX3" fmla="*/ 659406 w 659406"/>
              <a:gd name="connsiteY3" fmla="*/ 337226 h 663052"/>
              <a:gd name="connsiteX0" fmla="*/ 0 w 659406"/>
              <a:gd name="connsiteY0" fmla="*/ 3580 h 1047158"/>
              <a:gd name="connsiteX1" fmla="*/ 65338 w 659406"/>
              <a:gd name="connsiteY1" fmla="*/ 551267 h 1047158"/>
              <a:gd name="connsiteX2" fmla="*/ 317577 w 659406"/>
              <a:gd name="connsiteY2" fmla="*/ 1041805 h 1047158"/>
              <a:gd name="connsiteX3" fmla="*/ 659406 w 659406"/>
              <a:gd name="connsiteY3" fmla="*/ 225830 h 1047158"/>
              <a:gd name="connsiteX0" fmla="*/ 0 w 484360"/>
              <a:gd name="connsiteY0" fmla="*/ 3580 h 1200555"/>
              <a:gd name="connsiteX1" fmla="*/ 65338 w 484360"/>
              <a:gd name="connsiteY1" fmla="*/ 551267 h 1200555"/>
              <a:gd name="connsiteX2" fmla="*/ 317577 w 484360"/>
              <a:gd name="connsiteY2" fmla="*/ 1041805 h 1200555"/>
              <a:gd name="connsiteX3" fmla="*/ 484360 w 484360"/>
              <a:gd name="connsiteY3" fmla="*/ 1200555 h 1200555"/>
              <a:gd name="connsiteX0" fmla="*/ 0 w 349098"/>
              <a:gd name="connsiteY0" fmla="*/ 3580 h 2283230"/>
              <a:gd name="connsiteX1" fmla="*/ 65338 w 349098"/>
              <a:gd name="connsiteY1" fmla="*/ 551267 h 2283230"/>
              <a:gd name="connsiteX2" fmla="*/ 317577 w 349098"/>
              <a:gd name="connsiteY2" fmla="*/ 1041805 h 2283230"/>
              <a:gd name="connsiteX3" fmla="*/ 349098 w 349098"/>
              <a:gd name="connsiteY3" fmla="*/ 2283230 h 2283230"/>
              <a:gd name="connsiteX0" fmla="*/ 0 w 425911"/>
              <a:gd name="connsiteY0" fmla="*/ 3580 h 2283230"/>
              <a:gd name="connsiteX1" fmla="*/ 65338 w 425911"/>
              <a:gd name="connsiteY1" fmla="*/ 551267 h 2283230"/>
              <a:gd name="connsiteX2" fmla="*/ 317577 w 425911"/>
              <a:gd name="connsiteY2" fmla="*/ 1041805 h 2283230"/>
              <a:gd name="connsiteX3" fmla="*/ 425677 w 425911"/>
              <a:gd name="connsiteY3" fmla="*/ 1406927 h 2283230"/>
              <a:gd name="connsiteX4" fmla="*/ 349098 w 425911"/>
              <a:gd name="connsiteY4" fmla="*/ 2283230 h 2283230"/>
              <a:gd name="connsiteX0" fmla="*/ 0 w 425912"/>
              <a:gd name="connsiteY0" fmla="*/ 3359 h 2283009"/>
              <a:gd name="connsiteX1" fmla="*/ 65338 w 425912"/>
              <a:gd name="connsiteY1" fmla="*/ 551046 h 2283009"/>
              <a:gd name="connsiteX2" fmla="*/ 55694 w 425912"/>
              <a:gd name="connsiteY2" fmla="*/ 857431 h 2283009"/>
              <a:gd name="connsiteX3" fmla="*/ 317577 w 425912"/>
              <a:gd name="connsiteY3" fmla="*/ 1041584 h 2283009"/>
              <a:gd name="connsiteX4" fmla="*/ 425677 w 425912"/>
              <a:gd name="connsiteY4" fmla="*/ 1406706 h 2283009"/>
              <a:gd name="connsiteX5" fmla="*/ 349098 w 425912"/>
              <a:gd name="connsiteY5" fmla="*/ 2283009 h 2283009"/>
              <a:gd name="connsiteX0" fmla="*/ 0 w 425912"/>
              <a:gd name="connsiteY0" fmla="*/ 3254 h 2282904"/>
              <a:gd name="connsiteX1" fmla="*/ 5664 w 425912"/>
              <a:gd name="connsiteY1" fmla="*/ 566816 h 2282904"/>
              <a:gd name="connsiteX2" fmla="*/ 55694 w 425912"/>
              <a:gd name="connsiteY2" fmla="*/ 857326 h 2282904"/>
              <a:gd name="connsiteX3" fmla="*/ 317577 w 425912"/>
              <a:gd name="connsiteY3" fmla="*/ 1041479 h 2282904"/>
              <a:gd name="connsiteX4" fmla="*/ 425677 w 425912"/>
              <a:gd name="connsiteY4" fmla="*/ 1406601 h 2282904"/>
              <a:gd name="connsiteX5" fmla="*/ 349098 w 425912"/>
              <a:gd name="connsiteY5" fmla="*/ 2282904 h 2282904"/>
              <a:gd name="connsiteX0" fmla="*/ 3269 w 429181"/>
              <a:gd name="connsiteY0" fmla="*/ 0 h 2279650"/>
              <a:gd name="connsiteX1" fmla="*/ 8933 w 429181"/>
              <a:gd name="connsiteY1" fmla="*/ 563562 h 2279650"/>
              <a:gd name="connsiteX2" fmla="*/ 58963 w 429181"/>
              <a:gd name="connsiteY2" fmla="*/ 854072 h 2279650"/>
              <a:gd name="connsiteX3" fmla="*/ 320846 w 429181"/>
              <a:gd name="connsiteY3" fmla="*/ 1038225 h 2279650"/>
              <a:gd name="connsiteX4" fmla="*/ 428946 w 429181"/>
              <a:gd name="connsiteY4" fmla="*/ 1403347 h 2279650"/>
              <a:gd name="connsiteX5" fmla="*/ 352367 w 429181"/>
              <a:gd name="connsiteY5" fmla="*/ 2279650 h 2279650"/>
              <a:gd name="connsiteX0" fmla="*/ 3269 w 429181"/>
              <a:gd name="connsiteY0" fmla="*/ 0 h 2279650"/>
              <a:gd name="connsiteX1" fmla="*/ 8933 w 429181"/>
              <a:gd name="connsiteY1" fmla="*/ 563562 h 2279650"/>
              <a:gd name="connsiteX2" fmla="*/ 58963 w 429181"/>
              <a:gd name="connsiteY2" fmla="*/ 854072 h 2279650"/>
              <a:gd name="connsiteX3" fmla="*/ 153757 w 429181"/>
              <a:gd name="connsiteY3" fmla="*/ 1108075 h 2279650"/>
              <a:gd name="connsiteX4" fmla="*/ 428946 w 429181"/>
              <a:gd name="connsiteY4" fmla="*/ 1403347 h 2279650"/>
              <a:gd name="connsiteX5" fmla="*/ 352367 w 429181"/>
              <a:gd name="connsiteY5" fmla="*/ 2279650 h 2279650"/>
              <a:gd name="connsiteX0" fmla="*/ 3269 w 352366"/>
              <a:gd name="connsiteY0" fmla="*/ 0 h 2279650"/>
              <a:gd name="connsiteX1" fmla="*/ 8933 w 352366"/>
              <a:gd name="connsiteY1" fmla="*/ 563562 h 2279650"/>
              <a:gd name="connsiteX2" fmla="*/ 58963 w 352366"/>
              <a:gd name="connsiteY2" fmla="*/ 854072 h 2279650"/>
              <a:gd name="connsiteX3" fmla="*/ 153757 w 352366"/>
              <a:gd name="connsiteY3" fmla="*/ 1108075 h 2279650"/>
              <a:gd name="connsiteX4" fmla="*/ 281748 w 352366"/>
              <a:gd name="connsiteY4" fmla="*/ 1466847 h 2279650"/>
              <a:gd name="connsiteX5" fmla="*/ 352367 w 352366"/>
              <a:gd name="connsiteY5" fmla="*/ 2279650 h 2279650"/>
              <a:gd name="connsiteX0" fmla="*/ 3269 w 282179"/>
              <a:gd name="connsiteY0" fmla="*/ 0 h 2314575"/>
              <a:gd name="connsiteX1" fmla="*/ 8933 w 282179"/>
              <a:gd name="connsiteY1" fmla="*/ 563562 h 2314575"/>
              <a:gd name="connsiteX2" fmla="*/ 58963 w 282179"/>
              <a:gd name="connsiteY2" fmla="*/ 854072 h 2314575"/>
              <a:gd name="connsiteX3" fmla="*/ 153757 w 282179"/>
              <a:gd name="connsiteY3" fmla="*/ 1108075 h 2314575"/>
              <a:gd name="connsiteX4" fmla="*/ 281748 w 282179"/>
              <a:gd name="connsiteY4" fmla="*/ 1466847 h 2314575"/>
              <a:gd name="connsiteX5" fmla="*/ 244953 w 282179"/>
              <a:gd name="connsiteY5" fmla="*/ 2314575 h 2314575"/>
              <a:gd name="connsiteX0" fmla="*/ 3269 w 281910"/>
              <a:gd name="connsiteY0" fmla="*/ 0 h 2314575"/>
              <a:gd name="connsiteX1" fmla="*/ 8933 w 281910"/>
              <a:gd name="connsiteY1" fmla="*/ 563562 h 2314575"/>
              <a:gd name="connsiteX2" fmla="*/ 58963 w 281910"/>
              <a:gd name="connsiteY2" fmla="*/ 854072 h 2314575"/>
              <a:gd name="connsiteX3" fmla="*/ 153757 w 281910"/>
              <a:gd name="connsiteY3" fmla="*/ 1108075 h 2314575"/>
              <a:gd name="connsiteX4" fmla="*/ 281748 w 281910"/>
              <a:gd name="connsiteY4" fmla="*/ 1466847 h 2314575"/>
              <a:gd name="connsiteX5" fmla="*/ 244953 w 281910"/>
              <a:gd name="connsiteY5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910" h="2314575">
                <a:moveTo>
                  <a:pt x="3269" y="0"/>
                </a:moveTo>
                <a:cubicBezTo>
                  <a:pt x="-2679" y="118467"/>
                  <a:pt x="-349" y="421217"/>
                  <a:pt x="8933" y="563562"/>
                </a:cubicBezTo>
                <a:cubicBezTo>
                  <a:pt x="18215" y="705907"/>
                  <a:pt x="16923" y="772316"/>
                  <a:pt x="58963" y="854072"/>
                </a:cubicBezTo>
                <a:cubicBezTo>
                  <a:pt x="101003" y="935828"/>
                  <a:pt x="116626" y="1005946"/>
                  <a:pt x="153757" y="1108075"/>
                </a:cubicBezTo>
                <a:cubicBezTo>
                  <a:pt x="190888" y="1210204"/>
                  <a:pt x="276495" y="1259943"/>
                  <a:pt x="281748" y="1466847"/>
                </a:cubicBezTo>
                <a:cubicBezTo>
                  <a:pt x="287001" y="1673751"/>
                  <a:pt x="162900" y="2023533"/>
                  <a:pt x="244953" y="2314575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983455" y="1069195"/>
            <a:ext cx="1739106" cy="1328737"/>
            <a:chOff x="1228262" y="2792778"/>
            <a:chExt cx="1739106" cy="1328737"/>
          </a:xfrm>
        </p:grpSpPr>
        <p:grpSp>
          <p:nvGrpSpPr>
            <p:cNvPr id="118" name="Group 117"/>
            <p:cNvGrpSpPr/>
            <p:nvPr/>
          </p:nvGrpSpPr>
          <p:grpSpPr>
            <a:xfrm>
              <a:off x="1228262" y="2792778"/>
              <a:ext cx="1739106" cy="1328737"/>
              <a:chOff x="1139825" y="4398891"/>
              <a:chExt cx="1739106" cy="1328737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1139825" y="4398891"/>
                <a:ext cx="1739106" cy="1328737"/>
              </a:xfrm>
              <a:custGeom>
                <a:avLst/>
                <a:gdLst>
                  <a:gd name="connsiteX0" fmla="*/ 0 w 1764506"/>
                  <a:gd name="connsiteY0" fmla="*/ 881062 h 881062"/>
                  <a:gd name="connsiteX1" fmla="*/ 885825 w 1764506"/>
                  <a:gd name="connsiteY1" fmla="*/ 0 h 881062"/>
                  <a:gd name="connsiteX2" fmla="*/ 1764506 w 1764506"/>
                  <a:gd name="connsiteY2" fmla="*/ 0 h 881062"/>
                  <a:gd name="connsiteX3" fmla="*/ 1764506 w 1764506"/>
                  <a:gd name="connsiteY3" fmla="*/ 840581 h 881062"/>
                  <a:gd name="connsiteX4" fmla="*/ 907256 w 1764506"/>
                  <a:gd name="connsiteY4" fmla="*/ 840581 h 881062"/>
                  <a:gd name="connsiteX5" fmla="*/ 0 w 1764506"/>
                  <a:gd name="connsiteY5" fmla="*/ 881062 h 881062"/>
                  <a:gd name="connsiteX0" fmla="*/ 0 w 1764506"/>
                  <a:gd name="connsiteY0" fmla="*/ 881062 h 881062"/>
                  <a:gd name="connsiteX1" fmla="*/ 885825 w 1764506"/>
                  <a:gd name="connsiteY1" fmla="*/ 0 h 881062"/>
                  <a:gd name="connsiteX2" fmla="*/ 1764506 w 1764506"/>
                  <a:gd name="connsiteY2" fmla="*/ 0 h 881062"/>
                  <a:gd name="connsiteX3" fmla="*/ 1764506 w 1764506"/>
                  <a:gd name="connsiteY3" fmla="*/ 840581 h 881062"/>
                  <a:gd name="connsiteX4" fmla="*/ 907256 w 1764506"/>
                  <a:gd name="connsiteY4" fmla="*/ 840581 h 881062"/>
                  <a:gd name="connsiteX5" fmla="*/ 0 w 1764506"/>
                  <a:gd name="connsiteY5" fmla="*/ 881062 h 881062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9106 w 1739106"/>
                  <a:gd name="connsiteY3" fmla="*/ 840581 h 1328737"/>
                  <a:gd name="connsiteX4" fmla="*/ 881856 w 1739106"/>
                  <a:gd name="connsiteY4" fmla="*/ 84058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9106 w 1739106"/>
                  <a:gd name="connsiteY3" fmla="*/ 840581 h 1328737"/>
                  <a:gd name="connsiteX4" fmla="*/ 881856 w 1739106"/>
                  <a:gd name="connsiteY4" fmla="*/ 84058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9106 w 1739106"/>
                  <a:gd name="connsiteY3" fmla="*/ 840581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099661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159986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169511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169511 h 1328737"/>
                  <a:gd name="connsiteX4" fmla="*/ 881856 w 1739106"/>
                  <a:gd name="connsiteY4" fmla="*/ 1030129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21961 w 1739106"/>
                  <a:gd name="connsiteY3" fmla="*/ 1031398 h 1328737"/>
                  <a:gd name="connsiteX4" fmla="*/ 881856 w 1739106"/>
                  <a:gd name="connsiteY4" fmla="*/ 1030129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3867 w 1739106"/>
                  <a:gd name="connsiteY3" fmla="*/ 1031398 h 1328737"/>
                  <a:gd name="connsiteX4" fmla="*/ 881856 w 1739106"/>
                  <a:gd name="connsiteY4" fmla="*/ 1030129 h 1328737"/>
                  <a:gd name="connsiteX5" fmla="*/ 0 w 1739106"/>
                  <a:gd name="connsiteY5" fmla="*/ 1328737 h 1328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106" h="1328737">
                    <a:moveTo>
                      <a:pt x="0" y="1328737"/>
                    </a:moveTo>
                    <a:lnTo>
                      <a:pt x="860425" y="0"/>
                    </a:lnTo>
                    <a:lnTo>
                      <a:pt x="1739106" y="0"/>
                    </a:lnTo>
                    <a:cubicBezTo>
                      <a:pt x="1737360" y="343799"/>
                      <a:pt x="1735613" y="687599"/>
                      <a:pt x="1733867" y="1031398"/>
                    </a:cubicBezTo>
                    <a:lnTo>
                      <a:pt x="881856" y="1030129"/>
                    </a:lnTo>
                    <a:cubicBezTo>
                      <a:pt x="428228" y="1050369"/>
                      <a:pt x="334564" y="971946"/>
                      <a:pt x="0" y="13287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pic>
            <p:nvPicPr>
              <p:cNvPr id="121" name="Picture 15" descr="\\192.168.1.18\mt_school\2014_15\01 STATE_BOARD_MH\ENGLISH_MED\TAT_2014 - 15\10th std\Biology\Chapter 11\images\heartbeat-animated.gif"/>
              <p:cNvPicPr>
                <a:picLocks noChangeAspect="1" noChangeArrowheads="1" noCrop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375" y="4451087"/>
                <a:ext cx="488776" cy="488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9" name="Picture 5" descr="\\192.168.1.18\mt_school\2014_15\01 STATE_BOARD_MH\ENGLISH_MED\TAT_2014 - 15\10th std\Biology\Chapter 10\Images\aniorgan7.gif"/>
            <p:cNvPicPr>
              <a:picLocks noChangeAspect="1" noChangeArrowheads="1" noCrop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518" y="3255975"/>
              <a:ext cx="638944" cy="543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Rectangle 121"/>
          <p:cNvSpPr/>
          <p:nvPr/>
        </p:nvSpPr>
        <p:spPr>
          <a:xfrm>
            <a:off x="533400" y="42286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Breathing rate increases.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" y="422864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All these responses together enable the body to deal with the situation and the boy runs sway.</a:t>
            </a:r>
          </a:p>
        </p:txBody>
      </p:sp>
    </p:spTree>
    <p:extLst>
      <p:ext uri="{BB962C8B-B14F-4D97-AF65-F5344CB8AC3E}">
        <p14:creationId xmlns:p14="http://schemas.microsoft.com/office/powerpoint/2010/main" val="195967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1198 0.00617 C -0.01458 -0.01142 -0.01753 -0.07346 -0.01857 -0.08951 " pathEditMode="relative" rAng="0" ptsTypes="Ffa">
                                      <p:cBhvr>
                                        <p:cTn id="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-41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85 L 0.0224 0.00617 C 0.02743 -0.0037 0.01858 -0.06296 0.02066 -0.08333 C 0.02274 -0.1037 0.03195 -0.10988 0.0349 -0.11667 " pathEditMode="relative" rAng="0" ptsTypes="FfaF">
                                      <p:cBhvr>
                                        <p:cTn id="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534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85 C 0.00365 -0.00061 0.01945 0.00587 0.02083 0.02686 C 0.02222 0.04784 0.01476 0.0963 0.00833 0.12377 C 0.00191 0.15124 -0.01389 0.16019 -0.01753 0.19229 C -0.02118 0.22439 -0.01389 0.28272 -0.01406 0.31574 " pathEditMode="relative" rAng="0" ptsTypes="faaaf">
                                      <p:cBhvr>
                                        <p:cTn id="7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86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062 C -0.00677 0.00185 -0.01753 0.00833 -0.01858 0.02932 C -0.01944 0.05031 -0.01441 0.09876 -0.0099 0.12623 C -0.00556 0.1537 0.00538 0.16265 0.00781 0.19475 C 0.01042 0.22685 0.00538 0.28518 0.00538 0.31821 " pathEditMode="relative" rAng="0" ptsTypes="faaaf">
                                      <p:cBhvr>
                                        <p:cTn id="7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86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061 C -0.00469 -0.00433 -0.01181 0.01635 -0.01406 -0.00926 C -0.01632 -0.03488 -0.02361 -0.12531 -0.01788 -0.15371 C -0.01215 -0.1821 0.00903 -0.19044 0.02031 -0.17902 C 0.0316 -0.1676 0.04375 -0.10463 0.04983 -0.08519 " pathEditMode="relative" rAng="0" ptsTypes="faaaf">
                                      <p:cBhvr>
                                        <p:cTn id="7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87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9753E-6 C 0.00052 -0.00493 0.00694 0.01574 0.00903 -0.00987 C 0.01111 -0.03549 0.01805 -0.12592 0.0125 -0.15432 C 0.00729 -0.18271 -0.01198 -0.19105 -0.02222 -0.17963 C -0.03247 -0.16821 -0.04358 -0.10524 -0.04861 -0.0858 " pathEditMode="relative" rAng="0" ptsTypes="faaaf">
                                      <p:cBhvr>
                                        <p:cTn id="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01059 0.00617 C 0.01302 -0.01142 0.01563 -0.07346 0.01667 -0.08951 " pathEditMode="relative" rAng="0" ptsTypes="Ffa">
                                      <p:cBhvr>
                                        <p:cTn id="1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7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247 L -0.0132 0.00864 C -0.0158 -0.00895 -0.01875 -0.07099 -0.01979 -0.08704 " pathEditMode="relative" rAng="0" ptsTypes="Ffa">
                                      <p:cBhvr>
                                        <p:cTn id="1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5" grpId="0" animBg="1"/>
      <p:bldP spid="75" grpId="1" animBg="1"/>
      <p:bldP spid="75" grpId="2" animBg="1"/>
      <p:bldP spid="87" grpId="0"/>
      <p:bldP spid="87" grpId="1"/>
      <p:bldP spid="90" grpId="0"/>
      <p:bldP spid="90" grpId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3" grpId="0"/>
      <p:bldP spid="103" grpId="1"/>
      <p:bldP spid="104" grpId="0"/>
      <p:bldP spid="104" grpId="1"/>
      <p:bldP spid="2" grpId="0" animBg="1"/>
      <p:bldP spid="2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  <p:bldP spid="110" grpId="1"/>
      <p:bldP spid="112" grpId="0"/>
      <p:bldP spid="112" grpId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22" grpId="0"/>
      <p:bldP spid="122" grpId="1"/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399" y="285749"/>
            <a:ext cx="8077201" cy="4531577"/>
            <a:chOff x="533399" y="285749"/>
            <a:chExt cx="5906493" cy="4531577"/>
          </a:xfrm>
        </p:grpSpPr>
        <p:pic>
          <p:nvPicPr>
            <p:cNvPr id="4098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285749"/>
              <a:ext cx="5906493" cy="453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5" t="83472" r="75394" b="2706"/>
            <a:stretch/>
          </p:blipFill>
          <p:spPr bwMode="auto">
            <a:xfrm>
              <a:off x="533399" y="4191000"/>
              <a:ext cx="914401" cy="6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7" name="Picture 11" descr="\\192.168.1.18\mt_school\2014_15\01 STATE_BOARD_MH\ENGLISH_MED\TAT_2014 - 15\10th std\Biology\Chapter 11\images\mult-pict.narod.ru15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3" y="3212805"/>
            <a:ext cx="2142554" cy="12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5927079" y="2575093"/>
            <a:ext cx="1063322" cy="2013036"/>
            <a:chOff x="626965" y="2446847"/>
            <a:chExt cx="1063322" cy="2013036"/>
          </a:xfrm>
        </p:grpSpPr>
        <p:pic>
          <p:nvPicPr>
            <p:cNvPr id="4104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65" y="2446847"/>
              <a:ext cx="1063322" cy="201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992981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9656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2513" y="2893220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050288" y="2892127"/>
              <a:ext cx="80649" cy="16559"/>
            </a:xfrm>
            <a:custGeom>
              <a:avLst/>
              <a:gdLst>
                <a:gd name="connsiteX0" fmla="*/ 0 w 142875"/>
                <a:gd name="connsiteY0" fmla="*/ 40482 h 42950"/>
                <a:gd name="connsiteX1" fmla="*/ 47625 w 142875"/>
                <a:gd name="connsiteY1" fmla="*/ 11907 h 42950"/>
                <a:gd name="connsiteX2" fmla="*/ 92869 w 142875"/>
                <a:gd name="connsiteY2" fmla="*/ 42863 h 42950"/>
                <a:gd name="connsiteX3" fmla="*/ 142875 w 142875"/>
                <a:gd name="connsiteY3" fmla="*/ 0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42950">
                  <a:moveTo>
                    <a:pt x="0" y="40482"/>
                  </a:moveTo>
                  <a:cubicBezTo>
                    <a:pt x="16073" y="25996"/>
                    <a:pt x="32147" y="11510"/>
                    <a:pt x="47625" y="11907"/>
                  </a:cubicBezTo>
                  <a:cubicBezTo>
                    <a:pt x="63103" y="12304"/>
                    <a:pt x="76994" y="44847"/>
                    <a:pt x="92869" y="42863"/>
                  </a:cubicBezTo>
                  <a:cubicBezTo>
                    <a:pt x="108744" y="40879"/>
                    <a:pt x="125809" y="20439"/>
                    <a:pt x="142875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74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8502</TotalTime>
  <Words>356</Words>
  <Application>Microsoft Office PowerPoint</Application>
  <PresentationFormat>On-screen Show (16:9)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2022-04-24T13:23:26Z</dcterms:modified>
</cp:coreProperties>
</file>