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40538" cy="6840538"/>
  <p:notesSz cx="6858000" cy="9144000"/>
  <p:defaultTextStyle>
    <a:defPPr>
      <a:defRPr lang="en-US"/>
    </a:defPPr>
    <a:lvl1pPr marL="0" algn="l" defTabSz="656631" rtl="0" eaLnBrk="1" latinLnBrk="0" hangingPunct="1">
      <a:defRPr sz="1293" kern="1200">
        <a:solidFill>
          <a:schemeClr val="tx1"/>
        </a:solidFill>
        <a:latin typeface="+mn-lt"/>
        <a:ea typeface="+mn-ea"/>
        <a:cs typeface="+mn-cs"/>
      </a:defRPr>
    </a:lvl1pPr>
    <a:lvl2pPr marL="328315" algn="l" defTabSz="656631" rtl="0" eaLnBrk="1" latinLnBrk="0" hangingPunct="1">
      <a:defRPr sz="1293" kern="1200">
        <a:solidFill>
          <a:schemeClr val="tx1"/>
        </a:solidFill>
        <a:latin typeface="+mn-lt"/>
        <a:ea typeface="+mn-ea"/>
        <a:cs typeface="+mn-cs"/>
      </a:defRPr>
    </a:lvl2pPr>
    <a:lvl3pPr marL="656631" algn="l" defTabSz="656631" rtl="0" eaLnBrk="1" latinLnBrk="0" hangingPunct="1">
      <a:defRPr sz="1293" kern="1200">
        <a:solidFill>
          <a:schemeClr val="tx1"/>
        </a:solidFill>
        <a:latin typeface="+mn-lt"/>
        <a:ea typeface="+mn-ea"/>
        <a:cs typeface="+mn-cs"/>
      </a:defRPr>
    </a:lvl3pPr>
    <a:lvl4pPr marL="984946" algn="l" defTabSz="656631" rtl="0" eaLnBrk="1" latinLnBrk="0" hangingPunct="1">
      <a:defRPr sz="1293" kern="1200">
        <a:solidFill>
          <a:schemeClr val="tx1"/>
        </a:solidFill>
        <a:latin typeface="+mn-lt"/>
        <a:ea typeface="+mn-ea"/>
        <a:cs typeface="+mn-cs"/>
      </a:defRPr>
    </a:lvl4pPr>
    <a:lvl5pPr marL="1313261" algn="l" defTabSz="656631" rtl="0" eaLnBrk="1" latinLnBrk="0" hangingPunct="1">
      <a:defRPr sz="1293" kern="1200">
        <a:solidFill>
          <a:schemeClr val="tx1"/>
        </a:solidFill>
        <a:latin typeface="+mn-lt"/>
        <a:ea typeface="+mn-ea"/>
        <a:cs typeface="+mn-cs"/>
      </a:defRPr>
    </a:lvl5pPr>
    <a:lvl6pPr marL="1641577" algn="l" defTabSz="656631" rtl="0" eaLnBrk="1" latinLnBrk="0" hangingPunct="1">
      <a:defRPr sz="1293" kern="1200">
        <a:solidFill>
          <a:schemeClr val="tx1"/>
        </a:solidFill>
        <a:latin typeface="+mn-lt"/>
        <a:ea typeface="+mn-ea"/>
        <a:cs typeface="+mn-cs"/>
      </a:defRPr>
    </a:lvl6pPr>
    <a:lvl7pPr marL="1969892" algn="l" defTabSz="656631" rtl="0" eaLnBrk="1" latinLnBrk="0" hangingPunct="1">
      <a:defRPr sz="1293" kern="1200">
        <a:solidFill>
          <a:schemeClr val="tx1"/>
        </a:solidFill>
        <a:latin typeface="+mn-lt"/>
        <a:ea typeface="+mn-ea"/>
        <a:cs typeface="+mn-cs"/>
      </a:defRPr>
    </a:lvl7pPr>
    <a:lvl8pPr marL="2298207" algn="l" defTabSz="656631" rtl="0" eaLnBrk="1" latinLnBrk="0" hangingPunct="1">
      <a:defRPr sz="1293" kern="1200">
        <a:solidFill>
          <a:schemeClr val="tx1"/>
        </a:solidFill>
        <a:latin typeface="+mn-lt"/>
        <a:ea typeface="+mn-ea"/>
        <a:cs typeface="+mn-cs"/>
      </a:defRPr>
    </a:lvl8pPr>
    <a:lvl9pPr marL="2626523" algn="l" defTabSz="656631" rtl="0" eaLnBrk="1" latinLnBrk="0" hangingPunct="1">
      <a:defRPr sz="129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6432"/>
    <a:srgbClr val="E6783C"/>
    <a:srgbClr val="FF8C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2155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041" y="1119505"/>
            <a:ext cx="5814457" cy="2381521"/>
          </a:xfrm>
        </p:spPr>
        <p:txBody>
          <a:bodyPr anchor="b"/>
          <a:lstStyle>
            <a:lvl1pPr algn="ctr">
              <a:defRPr sz="44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5067" y="3592866"/>
            <a:ext cx="5130404" cy="1651546"/>
          </a:xfrm>
        </p:spPr>
        <p:txBody>
          <a:bodyPr/>
          <a:lstStyle>
            <a:lvl1pPr marL="0" indent="0" algn="ctr">
              <a:buNone/>
              <a:defRPr sz="1795"/>
            </a:lvl1pPr>
            <a:lvl2pPr marL="342031" indent="0" algn="ctr">
              <a:buNone/>
              <a:defRPr sz="1496"/>
            </a:lvl2pPr>
            <a:lvl3pPr marL="684063" indent="0" algn="ctr">
              <a:buNone/>
              <a:defRPr sz="1347"/>
            </a:lvl3pPr>
            <a:lvl4pPr marL="1026094" indent="0" algn="ctr">
              <a:buNone/>
              <a:defRPr sz="1197"/>
            </a:lvl4pPr>
            <a:lvl5pPr marL="1368125" indent="0" algn="ctr">
              <a:buNone/>
              <a:defRPr sz="1197"/>
            </a:lvl5pPr>
            <a:lvl6pPr marL="1710157" indent="0" algn="ctr">
              <a:buNone/>
              <a:defRPr sz="1197"/>
            </a:lvl6pPr>
            <a:lvl7pPr marL="2052188" indent="0" algn="ctr">
              <a:buNone/>
              <a:defRPr sz="1197"/>
            </a:lvl7pPr>
            <a:lvl8pPr marL="2394219" indent="0" algn="ctr">
              <a:buNone/>
              <a:defRPr sz="1197"/>
            </a:lvl8pPr>
            <a:lvl9pPr marL="2736251" indent="0" algn="ctr">
              <a:buNone/>
              <a:defRPr sz="119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4CEB5-D715-49F4-8146-54BD8651C3AA}" type="datetimeFigureOut">
              <a:rPr lang="en-AU" smtClean="0"/>
              <a:t>22/09/2023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F86E5-8019-4277-B383-BC8F2F49A0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9719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4CEB5-D715-49F4-8146-54BD8651C3AA}" type="datetimeFigureOut">
              <a:rPr lang="en-AU" smtClean="0"/>
              <a:t>22/09/2023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F86E5-8019-4277-B383-BC8F2F49A0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3092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95260" y="364195"/>
            <a:ext cx="1474991" cy="579704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0288" y="364195"/>
            <a:ext cx="4339466" cy="57970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4CEB5-D715-49F4-8146-54BD8651C3AA}" type="datetimeFigureOut">
              <a:rPr lang="en-AU" smtClean="0"/>
              <a:t>22/09/2023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F86E5-8019-4277-B383-BC8F2F49A0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6412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4CEB5-D715-49F4-8146-54BD8651C3AA}" type="datetimeFigureOut">
              <a:rPr lang="en-AU" smtClean="0"/>
              <a:t>22/09/2023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F86E5-8019-4277-B383-BC8F2F49A0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3518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705386"/>
            <a:ext cx="5899964" cy="2845473"/>
          </a:xfrm>
        </p:spPr>
        <p:txBody>
          <a:bodyPr anchor="b"/>
          <a:lstStyle>
            <a:lvl1pPr>
              <a:defRPr sz="44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6725" y="4577779"/>
            <a:ext cx="5899964" cy="1496367"/>
          </a:xfrm>
        </p:spPr>
        <p:txBody>
          <a:bodyPr/>
          <a:lstStyle>
            <a:lvl1pPr marL="0" indent="0">
              <a:buNone/>
              <a:defRPr sz="1795">
                <a:solidFill>
                  <a:schemeClr val="tx1"/>
                </a:solidFill>
              </a:defRPr>
            </a:lvl1pPr>
            <a:lvl2pPr marL="342031" indent="0">
              <a:buNone/>
              <a:defRPr sz="1496">
                <a:solidFill>
                  <a:schemeClr val="tx1">
                    <a:tint val="75000"/>
                  </a:schemeClr>
                </a:solidFill>
              </a:defRPr>
            </a:lvl2pPr>
            <a:lvl3pPr marL="684063" indent="0">
              <a:buNone/>
              <a:defRPr sz="1347">
                <a:solidFill>
                  <a:schemeClr val="tx1">
                    <a:tint val="75000"/>
                  </a:schemeClr>
                </a:solidFill>
              </a:defRPr>
            </a:lvl3pPr>
            <a:lvl4pPr marL="1026094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4pPr>
            <a:lvl5pPr marL="1368125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5pPr>
            <a:lvl6pPr marL="1710157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6pPr>
            <a:lvl7pPr marL="2052188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7pPr>
            <a:lvl8pPr marL="2394219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8pPr>
            <a:lvl9pPr marL="2736251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4CEB5-D715-49F4-8146-54BD8651C3AA}" type="datetimeFigureOut">
              <a:rPr lang="en-AU" smtClean="0"/>
              <a:t>22/09/2023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F86E5-8019-4277-B383-BC8F2F49A0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28330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0287" y="1820976"/>
            <a:ext cx="2907229" cy="43402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63022" y="1820976"/>
            <a:ext cx="2907229" cy="43402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4CEB5-D715-49F4-8146-54BD8651C3AA}" type="datetimeFigureOut">
              <a:rPr lang="en-AU" smtClean="0"/>
              <a:t>22/09/2023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F86E5-8019-4277-B383-BC8F2F49A0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4096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364197"/>
            <a:ext cx="5899964" cy="13221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179" y="1676882"/>
            <a:ext cx="2893868" cy="821814"/>
          </a:xfrm>
        </p:spPr>
        <p:txBody>
          <a:bodyPr anchor="b"/>
          <a:lstStyle>
            <a:lvl1pPr marL="0" indent="0">
              <a:buNone/>
              <a:defRPr sz="1795" b="1"/>
            </a:lvl1pPr>
            <a:lvl2pPr marL="342031" indent="0">
              <a:buNone/>
              <a:defRPr sz="1496" b="1"/>
            </a:lvl2pPr>
            <a:lvl3pPr marL="684063" indent="0">
              <a:buNone/>
              <a:defRPr sz="1347" b="1"/>
            </a:lvl3pPr>
            <a:lvl4pPr marL="1026094" indent="0">
              <a:buNone/>
              <a:defRPr sz="1197" b="1"/>
            </a:lvl4pPr>
            <a:lvl5pPr marL="1368125" indent="0">
              <a:buNone/>
              <a:defRPr sz="1197" b="1"/>
            </a:lvl5pPr>
            <a:lvl6pPr marL="1710157" indent="0">
              <a:buNone/>
              <a:defRPr sz="1197" b="1"/>
            </a:lvl6pPr>
            <a:lvl7pPr marL="2052188" indent="0">
              <a:buNone/>
              <a:defRPr sz="1197" b="1"/>
            </a:lvl7pPr>
            <a:lvl8pPr marL="2394219" indent="0">
              <a:buNone/>
              <a:defRPr sz="1197" b="1"/>
            </a:lvl8pPr>
            <a:lvl9pPr marL="2736251" indent="0">
              <a:buNone/>
              <a:defRPr sz="11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179" y="2498697"/>
            <a:ext cx="2893868" cy="36752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63023" y="1676882"/>
            <a:ext cx="2908120" cy="821814"/>
          </a:xfrm>
        </p:spPr>
        <p:txBody>
          <a:bodyPr anchor="b"/>
          <a:lstStyle>
            <a:lvl1pPr marL="0" indent="0">
              <a:buNone/>
              <a:defRPr sz="1795" b="1"/>
            </a:lvl1pPr>
            <a:lvl2pPr marL="342031" indent="0">
              <a:buNone/>
              <a:defRPr sz="1496" b="1"/>
            </a:lvl2pPr>
            <a:lvl3pPr marL="684063" indent="0">
              <a:buNone/>
              <a:defRPr sz="1347" b="1"/>
            </a:lvl3pPr>
            <a:lvl4pPr marL="1026094" indent="0">
              <a:buNone/>
              <a:defRPr sz="1197" b="1"/>
            </a:lvl4pPr>
            <a:lvl5pPr marL="1368125" indent="0">
              <a:buNone/>
              <a:defRPr sz="1197" b="1"/>
            </a:lvl5pPr>
            <a:lvl6pPr marL="1710157" indent="0">
              <a:buNone/>
              <a:defRPr sz="1197" b="1"/>
            </a:lvl6pPr>
            <a:lvl7pPr marL="2052188" indent="0">
              <a:buNone/>
              <a:defRPr sz="1197" b="1"/>
            </a:lvl7pPr>
            <a:lvl8pPr marL="2394219" indent="0">
              <a:buNone/>
              <a:defRPr sz="1197" b="1"/>
            </a:lvl8pPr>
            <a:lvl9pPr marL="2736251" indent="0">
              <a:buNone/>
              <a:defRPr sz="11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63023" y="2498697"/>
            <a:ext cx="2908120" cy="36752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4CEB5-D715-49F4-8146-54BD8651C3AA}" type="datetimeFigureOut">
              <a:rPr lang="en-AU" smtClean="0"/>
              <a:t>22/09/2023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F86E5-8019-4277-B383-BC8F2F49A0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1966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4CEB5-D715-49F4-8146-54BD8651C3AA}" type="datetimeFigureOut">
              <a:rPr lang="en-AU" smtClean="0"/>
              <a:t>22/09/2023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F86E5-8019-4277-B383-BC8F2F49A0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921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4CEB5-D715-49F4-8146-54BD8651C3AA}" type="datetimeFigureOut">
              <a:rPr lang="en-AU" smtClean="0"/>
              <a:t>22/09/2023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F86E5-8019-4277-B383-BC8F2F49A0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5028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456036"/>
            <a:ext cx="2206252" cy="1596126"/>
          </a:xfrm>
        </p:spPr>
        <p:txBody>
          <a:bodyPr anchor="b"/>
          <a:lstStyle>
            <a:lvl1pPr>
              <a:defRPr sz="239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8120" y="984912"/>
            <a:ext cx="3463022" cy="4861216"/>
          </a:xfrm>
        </p:spPr>
        <p:txBody>
          <a:bodyPr/>
          <a:lstStyle>
            <a:lvl1pPr>
              <a:defRPr sz="2394"/>
            </a:lvl1pPr>
            <a:lvl2pPr>
              <a:defRPr sz="2095"/>
            </a:lvl2pPr>
            <a:lvl3pPr>
              <a:defRPr sz="1795"/>
            </a:lvl3pPr>
            <a:lvl4pPr>
              <a:defRPr sz="1496"/>
            </a:lvl4pPr>
            <a:lvl5pPr>
              <a:defRPr sz="1496"/>
            </a:lvl5pPr>
            <a:lvl6pPr>
              <a:defRPr sz="1496"/>
            </a:lvl6pPr>
            <a:lvl7pPr>
              <a:defRPr sz="1496"/>
            </a:lvl7pPr>
            <a:lvl8pPr>
              <a:defRPr sz="1496"/>
            </a:lvl8pPr>
            <a:lvl9pPr>
              <a:defRPr sz="149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178" y="2052161"/>
            <a:ext cx="2206252" cy="3801883"/>
          </a:xfrm>
        </p:spPr>
        <p:txBody>
          <a:bodyPr/>
          <a:lstStyle>
            <a:lvl1pPr marL="0" indent="0">
              <a:buNone/>
              <a:defRPr sz="1197"/>
            </a:lvl1pPr>
            <a:lvl2pPr marL="342031" indent="0">
              <a:buNone/>
              <a:defRPr sz="1047"/>
            </a:lvl2pPr>
            <a:lvl3pPr marL="684063" indent="0">
              <a:buNone/>
              <a:defRPr sz="898"/>
            </a:lvl3pPr>
            <a:lvl4pPr marL="1026094" indent="0">
              <a:buNone/>
              <a:defRPr sz="748"/>
            </a:lvl4pPr>
            <a:lvl5pPr marL="1368125" indent="0">
              <a:buNone/>
              <a:defRPr sz="748"/>
            </a:lvl5pPr>
            <a:lvl6pPr marL="1710157" indent="0">
              <a:buNone/>
              <a:defRPr sz="748"/>
            </a:lvl6pPr>
            <a:lvl7pPr marL="2052188" indent="0">
              <a:buNone/>
              <a:defRPr sz="748"/>
            </a:lvl7pPr>
            <a:lvl8pPr marL="2394219" indent="0">
              <a:buNone/>
              <a:defRPr sz="748"/>
            </a:lvl8pPr>
            <a:lvl9pPr marL="2736251" indent="0">
              <a:buNone/>
              <a:defRPr sz="74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4CEB5-D715-49F4-8146-54BD8651C3AA}" type="datetimeFigureOut">
              <a:rPr lang="en-AU" smtClean="0"/>
              <a:t>22/09/2023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F86E5-8019-4277-B383-BC8F2F49A0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43401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456036"/>
            <a:ext cx="2206252" cy="1596126"/>
          </a:xfrm>
        </p:spPr>
        <p:txBody>
          <a:bodyPr anchor="b"/>
          <a:lstStyle>
            <a:lvl1pPr>
              <a:defRPr sz="239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08120" y="984912"/>
            <a:ext cx="3463022" cy="4861216"/>
          </a:xfrm>
        </p:spPr>
        <p:txBody>
          <a:bodyPr anchor="t"/>
          <a:lstStyle>
            <a:lvl1pPr marL="0" indent="0">
              <a:buNone/>
              <a:defRPr sz="2394"/>
            </a:lvl1pPr>
            <a:lvl2pPr marL="342031" indent="0">
              <a:buNone/>
              <a:defRPr sz="2095"/>
            </a:lvl2pPr>
            <a:lvl3pPr marL="684063" indent="0">
              <a:buNone/>
              <a:defRPr sz="1795"/>
            </a:lvl3pPr>
            <a:lvl4pPr marL="1026094" indent="0">
              <a:buNone/>
              <a:defRPr sz="1496"/>
            </a:lvl4pPr>
            <a:lvl5pPr marL="1368125" indent="0">
              <a:buNone/>
              <a:defRPr sz="1496"/>
            </a:lvl5pPr>
            <a:lvl6pPr marL="1710157" indent="0">
              <a:buNone/>
              <a:defRPr sz="1496"/>
            </a:lvl6pPr>
            <a:lvl7pPr marL="2052188" indent="0">
              <a:buNone/>
              <a:defRPr sz="1496"/>
            </a:lvl7pPr>
            <a:lvl8pPr marL="2394219" indent="0">
              <a:buNone/>
              <a:defRPr sz="1496"/>
            </a:lvl8pPr>
            <a:lvl9pPr marL="2736251" indent="0">
              <a:buNone/>
              <a:defRPr sz="149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178" y="2052161"/>
            <a:ext cx="2206252" cy="3801883"/>
          </a:xfrm>
        </p:spPr>
        <p:txBody>
          <a:bodyPr/>
          <a:lstStyle>
            <a:lvl1pPr marL="0" indent="0">
              <a:buNone/>
              <a:defRPr sz="1197"/>
            </a:lvl1pPr>
            <a:lvl2pPr marL="342031" indent="0">
              <a:buNone/>
              <a:defRPr sz="1047"/>
            </a:lvl2pPr>
            <a:lvl3pPr marL="684063" indent="0">
              <a:buNone/>
              <a:defRPr sz="898"/>
            </a:lvl3pPr>
            <a:lvl4pPr marL="1026094" indent="0">
              <a:buNone/>
              <a:defRPr sz="748"/>
            </a:lvl4pPr>
            <a:lvl5pPr marL="1368125" indent="0">
              <a:buNone/>
              <a:defRPr sz="748"/>
            </a:lvl5pPr>
            <a:lvl6pPr marL="1710157" indent="0">
              <a:buNone/>
              <a:defRPr sz="748"/>
            </a:lvl6pPr>
            <a:lvl7pPr marL="2052188" indent="0">
              <a:buNone/>
              <a:defRPr sz="748"/>
            </a:lvl7pPr>
            <a:lvl8pPr marL="2394219" indent="0">
              <a:buNone/>
              <a:defRPr sz="748"/>
            </a:lvl8pPr>
            <a:lvl9pPr marL="2736251" indent="0">
              <a:buNone/>
              <a:defRPr sz="74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4CEB5-D715-49F4-8146-54BD8651C3AA}" type="datetimeFigureOut">
              <a:rPr lang="en-AU" smtClean="0"/>
              <a:t>22/09/2023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F86E5-8019-4277-B383-BC8F2F49A0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3881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0287" y="364197"/>
            <a:ext cx="5899964" cy="1322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287" y="1820976"/>
            <a:ext cx="5899964" cy="4340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0287" y="6340167"/>
            <a:ext cx="1539121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4CEB5-D715-49F4-8146-54BD8651C3AA}" type="datetimeFigureOut">
              <a:rPr lang="en-AU" smtClean="0"/>
              <a:t>22/09/2023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65928" y="6340167"/>
            <a:ext cx="230868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31130" y="6340167"/>
            <a:ext cx="1539121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F86E5-8019-4277-B383-BC8F2F49A0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1959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4063" rtl="0" eaLnBrk="1" latinLnBrk="0" hangingPunct="1">
        <a:lnSpc>
          <a:spcPct val="90000"/>
        </a:lnSpc>
        <a:spcBef>
          <a:spcPct val="0"/>
        </a:spcBef>
        <a:buNone/>
        <a:defRPr sz="32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016" indent="-171016" algn="l" defTabSz="684063" rtl="0" eaLnBrk="1" latinLnBrk="0" hangingPunct="1">
        <a:lnSpc>
          <a:spcPct val="90000"/>
        </a:lnSpc>
        <a:spcBef>
          <a:spcPts val="748"/>
        </a:spcBef>
        <a:buFont typeface="Arial" panose="020B0604020202020204" pitchFamily="34" charset="0"/>
        <a:buChar char="•"/>
        <a:defRPr sz="2095" kern="1200">
          <a:solidFill>
            <a:schemeClr val="tx1"/>
          </a:solidFill>
          <a:latin typeface="+mn-lt"/>
          <a:ea typeface="+mn-ea"/>
          <a:cs typeface="+mn-cs"/>
        </a:defRPr>
      </a:lvl1pPr>
      <a:lvl2pPr marL="513047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2pPr>
      <a:lvl3pPr marL="855078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496" kern="1200">
          <a:solidFill>
            <a:schemeClr val="tx1"/>
          </a:solidFill>
          <a:latin typeface="+mn-lt"/>
          <a:ea typeface="+mn-ea"/>
          <a:cs typeface="+mn-cs"/>
        </a:defRPr>
      </a:lvl3pPr>
      <a:lvl4pPr marL="1197110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4pPr>
      <a:lvl5pPr marL="1539141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5pPr>
      <a:lvl6pPr marL="1881172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6pPr>
      <a:lvl7pPr marL="2223204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7pPr>
      <a:lvl8pPr marL="2565235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8pPr>
      <a:lvl9pPr marL="2907266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1pPr>
      <a:lvl2pPr marL="342031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2pPr>
      <a:lvl3pPr marL="684063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3pPr>
      <a:lvl4pPr marL="1026094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4pPr>
      <a:lvl5pPr marL="1368125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5pPr>
      <a:lvl6pPr marL="1710157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6pPr>
      <a:lvl7pPr marL="2052188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7pPr>
      <a:lvl8pPr marL="2394219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8pPr>
      <a:lvl9pPr marL="2736251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840538" cy="6840538"/>
          </a:xfrm>
          <a:prstGeom prst="rect">
            <a:avLst/>
          </a:prstGeom>
          <a:solidFill>
            <a:srgbClr val="E664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33000" contras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1749" y="4395440"/>
            <a:ext cx="5139398" cy="24446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33000" contras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48029" y="3436602"/>
            <a:ext cx="2754996" cy="3406623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1921363" y="5320318"/>
            <a:ext cx="2997811" cy="836369"/>
            <a:chOff x="5550427" y="1477122"/>
            <a:chExt cx="3570187" cy="1101044"/>
          </a:xfrm>
        </p:grpSpPr>
        <p:sp>
          <p:nvSpPr>
            <p:cNvPr id="9" name="Rounded Rectangle 8"/>
            <p:cNvSpPr/>
            <p:nvPr/>
          </p:nvSpPr>
          <p:spPr>
            <a:xfrm>
              <a:off x="5550427" y="1497845"/>
              <a:ext cx="3570187" cy="1080321"/>
            </a:xfrm>
            <a:prstGeom prst="roundRect">
              <a:avLst>
                <a:gd name="adj" fmla="val 50000"/>
              </a:avLst>
            </a:prstGeom>
            <a:solidFill>
              <a:srgbClr val="FF8C52"/>
            </a:solidFill>
            <a:ln>
              <a:noFill/>
            </a:ln>
            <a:effectLst>
              <a:glow rad="254000">
                <a:srgbClr val="FF8C52"/>
              </a:glow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latin typeface="Oxygen" panose="02000503000000000000" pitchFamily="2" charset="0"/>
              </a:endParaRP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5976783" y="1477122"/>
              <a:ext cx="2800727" cy="1080000"/>
              <a:chOff x="5936143" y="1477122"/>
              <a:chExt cx="2800727" cy="1080000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5936143" y="1477122"/>
                <a:ext cx="2717475" cy="1080000"/>
              </a:xfrm>
              <a:prstGeom prst="rect">
                <a:avLst/>
              </a:prstGeom>
              <a:solidFill>
                <a:srgbClr val="FF8C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6513561" y="1601129"/>
                <a:ext cx="2223309" cy="741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>
                    <a:solidFill>
                      <a:schemeClr val="bg1"/>
                    </a:solidFill>
                    <a:latin typeface="Oxygen" panose="02000503000000000000" pitchFamily="2" charset="0"/>
                  </a:rPr>
                  <a:t>nodiam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5938291" y="2183975"/>
                <a:ext cx="2741469" cy="370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i="1" dirty="0">
                    <a:solidFill>
                      <a:schemeClr val="bg1"/>
                    </a:solidFill>
                    <a:latin typeface="Oxygen" panose="02000503000000000000" pitchFamily="2" charset="0"/>
                  </a:rPr>
                  <a:t>Education that enlightens!</a:t>
                </a:r>
              </a:p>
            </p:txBody>
          </p:sp>
          <p:sp>
            <p:nvSpPr>
              <p:cNvPr id="14" name="Freeform 13"/>
              <p:cNvSpPr/>
              <p:nvPr/>
            </p:nvSpPr>
            <p:spPr>
              <a:xfrm>
                <a:off x="5999251" y="1652587"/>
                <a:ext cx="576000" cy="576000"/>
              </a:xfrm>
              <a:custGeom>
                <a:avLst/>
                <a:gdLst>
                  <a:gd name="connsiteX0" fmla="*/ 1080000 w 2160000"/>
                  <a:gd name="connsiteY0" fmla="*/ 0 h 2160000"/>
                  <a:gd name="connsiteX1" fmla="*/ 2154424 w 2160000"/>
                  <a:gd name="connsiteY1" fmla="*/ 969576 h 2160000"/>
                  <a:gd name="connsiteX2" fmla="*/ 2157027 w 2160000"/>
                  <a:gd name="connsiteY2" fmla="*/ 1021127 h 2160000"/>
                  <a:gd name="connsiteX3" fmla="*/ 2159999 w 2160000"/>
                  <a:gd name="connsiteY3" fmla="*/ 1021127 h 2160000"/>
                  <a:gd name="connsiteX4" fmla="*/ 2159999 w 2160000"/>
                  <a:gd name="connsiteY4" fmla="*/ 1079980 h 2160000"/>
                  <a:gd name="connsiteX5" fmla="*/ 2160000 w 2160000"/>
                  <a:gd name="connsiteY5" fmla="*/ 1080000 h 2160000"/>
                  <a:gd name="connsiteX6" fmla="*/ 2159999 w 2160000"/>
                  <a:gd name="connsiteY6" fmla="*/ 1080021 h 2160000"/>
                  <a:gd name="connsiteX7" fmla="*/ 2159999 w 2160000"/>
                  <a:gd name="connsiteY7" fmla="*/ 1716639 h 2160000"/>
                  <a:gd name="connsiteX8" fmla="*/ 2157838 w 2160000"/>
                  <a:gd name="connsiteY8" fmla="*/ 1716639 h 2160000"/>
                  <a:gd name="connsiteX9" fmla="*/ 2160000 w 2160000"/>
                  <a:gd name="connsiteY9" fmla="*/ 1738544 h 2160000"/>
                  <a:gd name="connsiteX10" fmla="*/ 1891921 w 2160000"/>
                  <a:gd name="connsiteY10" fmla="*/ 2012333 h 2160000"/>
                  <a:gd name="connsiteX11" fmla="*/ 1623842 w 2160000"/>
                  <a:gd name="connsiteY11" fmla="*/ 1738544 h 2160000"/>
                  <a:gd name="connsiteX12" fmla="*/ 1626005 w 2160000"/>
                  <a:gd name="connsiteY12" fmla="*/ 1716639 h 2160000"/>
                  <a:gd name="connsiteX13" fmla="*/ 1620298 w 2160000"/>
                  <a:gd name="connsiteY13" fmla="*/ 1716639 h 2160000"/>
                  <a:gd name="connsiteX14" fmla="*/ 1620298 w 2160000"/>
                  <a:gd name="connsiteY14" fmla="*/ 1090950 h 2160000"/>
                  <a:gd name="connsiteX15" fmla="*/ 1618898 w 2160000"/>
                  <a:gd name="connsiteY15" fmla="*/ 1090937 h 2160000"/>
                  <a:gd name="connsiteX16" fmla="*/ 1620000 w 2160000"/>
                  <a:gd name="connsiteY16" fmla="*/ 1080000 h 2160000"/>
                  <a:gd name="connsiteX17" fmla="*/ 1080000 w 2160000"/>
                  <a:gd name="connsiteY17" fmla="*/ 540000 h 2160000"/>
                  <a:gd name="connsiteX18" fmla="*/ 540000 w 2160000"/>
                  <a:gd name="connsiteY18" fmla="*/ 1080000 h 2160000"/>
                  <a:gd name="connsiteX19" fmla="*/ 1080000 w 2160000"/>
                  <a:gd name="connsiteY19" fmla="*/ 1620000 h 2160000"/>
                  <a:gd name="connsiteX20" fmla="*/ 1172144 w 2160000"/>
                  <a:gd name="connsiteY20" fmla="*/ 1610711 h 2160000"/>
                  <a:gd name="connsiteX21" fmla="*/ 1192722 w 2160000"/>
                  <a:gd name="connsiteY21" fmla="*/ 1599542 h 2160000"/>
                  <a:gd name="connsiteX22" fmla="*/ 1205334 w 2160000"/>
                  <a:gd name="connsiteY22" fmla="*/ 1595627 h 2160000"/>
                  <a:gd name="connsiteX23" fmla="*/ 1218649 w 2160000"/>
                  <a:gd name="connsiteY23" fmla="*/ 1594482 h 2160000"/>
                  <a:gd name="connsiteX24" fmla="*/ 1273176 w 2160000"/>
                  <a:gd name="connsiteY24" fmla="*/ 1581875 h 2160000"/>
                  <a:gd name="connsiteX25" fmla="*/ 1277433 w 2160000"/>
                  <a:gd name="connsiteY25" fmla="*/ 1580379 h 2160000"/>
                  <a:gd name="connsiteX26" fmla="*/ 1297818 w 2160000"/>
                  <a:gd name="connsiteY26" fmla="*/ 1578324 h 2160000"/>
                  <a:gd name="connsiteX27" fmla="*/ 1567818 w 2160000"/>
                  <a:gd name="connsiteY27" fmla="*/ 1848324 h 2160000"/>
                  <a:gd name="connsiteX28" fmla="*/ 1469563 w 2160000"/>
                  <a:gd name="connsiteY28" fmla="*/ 2056669 h 2160000"/>
                  <a:gd name="connsiteX29" fmla="*/ 1412948 w 2160000"/>
                  <a:gd name="connsiteY29" fmla="*/ 2091019 h 2160000"/>
                  <a:gd name="connsiteX30" fmla="*/ 1398272 w 2160000"/>
                  <a:gd name="connsiteY30" fmla="*/ 2101498 h 2160000"/>
                  <a:gd name="connsiteX31" fmla="*/ 1374464 w 2160000"/>
                  <a:gd name="connsiteY31" fmla="*/ 2110955 h 2160000"/>
                  <a:gd name="connsiteX32" fmla="*/ 1376211 w 2160000"/>
                  <a:gd name="connsiteY32" fmla="*/ 2117860 h 2160000"/>
                  <a:gd name="connsiteX33" fmla="*/ 1321962 w 2160000"/>
                  <a:gd name="connsiteY33" fmla="*/ 2131809 h 2160000"/>
                  <a:gd name="connsiteX34" fmla="*/ 1306247 w 2160000"/>
                  <a:gd name="connsiteY34" fmla="*/ 2138051 h 2160000"/>
                  <a:gd name="connsiteX35" fmla="*/ 1267530 w 2160000"/>
                  <a:gd name="connsiteY35" fmla="*/ 2142656 h 2160000"/>
                  <a:gd name="connsiteX36" fmla="*/ 1190424 w 2160000"/>
                  <a:gd name="connsiteY36" fmla="*/ 2154424 h 2160000"/>
                  <a:gd name="connsiteX37" fmla="*/ 1080000 w 2160000"/>
                  <a:gd name="connsiteY37" fmla="*/ 2160000 h 2160000"/>
                  <a:gd name="connsiteX38" fmla="*/ 0 w 2160000"/>
                  <a:gd name="connsiteY38" fmla="*/ 1080000 h 2160000"/>
                  <a:gd name="connsiteX39" fmla="*/ 1080000 w 2160000"/>
                  <a:gd name="connsiteY39" fmla="*/ 0 h 216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2160000" h="2160000">
                    <a:moveTo>
                      <a:pt x="1080000" y="0"/>
                    </a:moveTo>
                    <a:cubicBezTo>
                      <a:pt x="1639189" y="0"/>
                      <a:pt x="2099117" y="424979"/>
                      <a:pt x="2154424" y="969576"/>
                    </a:cubicBezTo>
                    <a:lnTo>
                      <a:pt x="2157027" y="1021127"/>
                    </a:lnTo>
                    <a:lnTo>
                      <a:pt x="2159999" y="1021127"/>
                    </a:lnTo>
                    <a:lnTo>
                      <a:pt x="2159999" y="1079980"/>
                    </a:lnTo>
                    <a:lnTo>
                      <a:pt x="2160000" y="1080000"/>
                    </a:lnTo>
                    <a:lnTo>
                      <a:pt x="2159999" y="1080021"/>
                    </a:lnTo>
                    <a:lnTo>
                      <a:pt x="2159999" y="1716639"/>
                    </a:lnTo>
                    <a:lnTo>
                      <a:pt x="2157838" y="1716639"/>
                    </a:lnTo>
                    <a:lnTo>
                      <a:pt x="2160000" y="1738544"/>
                    </a:lnTo>
                    <a:cubicBezTo>
                      <a:pt x="2160000" y="1889753"/>
                      <a:pt x="2039977" y="2012333"/>
                      <a:pt x="1891921" y="2012333"/>
                    </a:cubicBezTo>
                    <a:cubicBezTo>
                      <a:pt x="1743865" y="2012333"/>
                      <a:pt x="1623842" y="1889753"/>
                      <a:pt x="1623842" y="1738544"/>
                    </a:cubicBezTo>
                    <a:lnTo>
                      <a:pt x="1626005" y="1716639"/>
                    </a:lnTo>
                    <a:lnTo>
                      <a:pt x="1620298" y="1716639"/>
                    </a:lnTo>
                    <a:lnTo>
                      <a:pt x="1620298" y="1090950"/>
                    </a:lnTo>
                    <a:lnTo>
                      <a:pt x="1618898" y="1090937"/>
                    </a:lnTo>
                    <a:lnTo>
                      <a:pt x="1620000" y="1080000"/>
                    </a:lnTo>
                    <a:cubicBezTo>
                      <a:pt x="1620000" y="781766"/>
                      <a:pt x="1378234" y="540000"/>
                      <a:pt x="1080000" y="540000"/>
                    </a:cubicBezTo>
                    <a:cubicBezTo>
                      <a:pt x="781766" y="540000"/>
                      <a:pt x="540000" y="781766"/>
                      <a:pt x="540000" y="1080000"/>
                    </a:cubicBezTo>
                    <a:cubicBezTo>
                      <a:pt x="540000" y="1378234"/>
                      <a:pt x="781766" y="1620000"/>
                      <a:pt x="1080000" y="1620000"/>
                    </a:cubicBezTo>
                    <a:lnTo>
                      <a:pt x="1172144" y="1610711"/>
                    </a:lnTo>
                    <a:lnTo>
                      <a:pt x="1192722" y="1599542"/>
                    </a:lnTo>
                    <a:lnTo>
                      <a:pt x="1205334" y="1595627"/>
                    </a:lnTo>
                    <a:lnTo>
                      <a:pt x="1218649" y="1594482"/>
                    </a:lnTo>
                    <a:cubicBezTo>
                      <a:pt x="1237851" y="1591023"/>
                      <a:pt x="1256099" y="1586790"/>
                      <a:pt x="1273176" y="1581875"/>
                    </a:cubicBezTo>
                    <a:lnTo>
                      <a:pt x="1277433" y="1580379"/>
                    </a:lnTo>
                    <a:lnTo>
                      <a:pt x="1297818" y="1578324"/>
                    </a:lnTo>
                    <a:cubicBezTo>
                      <a:pt x="1446935" y="1578324"/>
                      <a:pt x="1567818" y="1699207"/>
                      <a:pt x="1567818" y="1848324"/>
                    </a:cubicBezTo>
                    <a:cubicBezTo>
                      <a:pt x="1567818" y="1932202"/>
                      <a:pt x="1529570" y="2007147"/>
                      <a:pt x="1469563" y="2056669"/>
                    </a:cubicBezTo>
                    <a:lnTo>
                      <a:pt x="1412948" y="2091019"/>
                    </a:lnTo>
                    <a:lnTo>
                      <a:pt x="1398272" y="2101498"/>
                    </a:lnTo>
                    <a:lnTo>
                      <a:pt x="1374464" y="2110955"/>
                    </a:lnTo>
                    <a:lnTo>
                      <a:pt x="1376211" y="2117860"/>
                    </a:lnTo>
                    <a:lnTo>
                      <a:pt x="1321962" y="2131809"/>
                    </a:lnTo>
                    <a:lnTo>
                      <a:pt x="1306247" y="2138051"/>
                    </a:lnTo>
                    <a:lnTo>
                      <a:pt x="1267530" y="2142656"/>
                    </a:lnTo>
                    <a:lnTo>
                      <a:pt x="1190424" y="2154424"/>
                    </a:lnTo>
                    <a:cubicBezTo>
                      <a:pt x="1154118" y="2158111"/>
                      <a:pt x="1117280" y="2160000"/>
                      <a:pt x="1080000" y="2160000"/>
                    </a:cubicBezTo>
                    <a:cubicBezTo>
                      <a:pt x="483532" y="2160000"/>
                      <a:pt x="0" y="1676468"/>
                      <a:pt x="0" y="1080000"/>
                    </a:cubicBezTo>
                    <a:cubicBezTo>
                      <a:pt x="0" y="483532"/>
                      <a:pt x="483532" y="0"/>
                      <a:pt x="10800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en-AU" sz="1796">
                  <a:latin typeface="Oxygen" panose="02000503000000000000" pitchFamily="2" charset="0"/>
                </a:endParaRPr>
              </a:p>
            </p:txBody>
          </p:sp>
        </p:grpSp>
      </p:grpSp>
      <p:sp>
        <p:nvSpPr>
          <p:cNvPr id="7" name="TextBox 6"/>
          <p:cNvSpPr txBox="1"/>
          <p:nvPr/>
        </p:nvSpPr>
        <p:spPr>
          <a:xfrm>
            <a:off x="65217" y="190500"/>
            <a:ext cx="673385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cap="smal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Connect with experts at our seminar. </a:t>
            </a:r>
          </a:p>
          <a:p>
            <a:endParaRPr lang="en-US" sz="2800" b="1" cap="small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xygen" panose="02000503000000000000" pitchFamily="2" charset="0"/>
            </a:endParaRPr>
          </a:p>
          <a:p>
            <a:r>
              <a:rPr lang="en-US" sz="2800" b="1" cap="smal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Date   :   24</a:t>
            </a:r>
            <a:r>
              <a:rPr lang="en-US" sz="2800" b="1" cap="small" baseline="30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th</a:t>
            </a:r>
            <a:r>
              <a:rPr lang="en-US" sz="2800" b="1" cap="smal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 September 2023 </a:t>
            </a:r>
          </a:p>
          <a:p>
            <a:r>
              <a:rPr lang="en-US" sz="2800" b="1" cap="smal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Time    :   </a:t>
            </a:r>
            <a:r>
              <a:rPr lang="en-US" sz="2800" b="1" cap="small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4 Pm To 6 Pm</a:t>
            </a:r>
            <a:endParaRPr lang="en-US" sz="2800" b="1" cap="small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xygen" panose="02000503000000000000" pitchFamily="2" charset="0"/>
            </a:endParaRPr>
          </a:p>
          <a:p>
            <a:r>
              <a:rPr lang="en-US" sz="2800" b="1" cap="smal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Venue :   N-1/25 PATULI, KOL -94</a:t>
            </a:r>
          </a:p>
          <a:p>
            <a:r>
              <a:rPr lang="en-US" sz="2800" b="1" cap="smal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Call    :  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90737 00094</a:t>
            </a:r>
            <a:endParaRPr lang="en-AU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xygen" panose="02000503000000000000" pitchFamily="2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103E20D-21AB-C29A-920E-8821D4E025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61656" y="2985702"/>
            <a:ext cx="2694036" cy="1871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017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1124</TotalTime>
  <Words>36</Words>
  <Application>Microsoft Office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Oxygen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Debashish Nath</cp:lastModifiedBy>
  <cp:revision>14</cp:revision>
  <dcterms:created xsi:type="dcterms:W3CDTF">2023-05-23T12:53:41Z</dcterms:created>
  <dcterms:modified xsi:type="dcterms:W3CDTF">2023-09-22T12:39:00Z</dcterms:modified>
</cp:coreProperties>
</file>