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587" y="-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88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74" y="198129"/>
            <a:ext cx="11863671" cy="5762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DE5647-C12E-8EF5-1A18-A68201A4E5DA}"/>
              </a:ext>
            </a:extLst>
          </p:cNvPr>
          <p:cNvSpPr txBox="1"/>
          <p:nvPr/>
        </p:nvSpPr>
        <p:spPr>
          <a:xfrm>
            <a:off x="2217498" y="7311702"/>
            <a:ext cx="21224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AI Orientation Workshop</a:t>
            </a:r>
            <a:endParaRPr lang="en-AU" sz="9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AAEC9-DA7E-6646-4269-5C91057745FD}"/>
              </a:ext>
            </a:extLst>
          </p:cNvPr>
          <p:cNvSpPr txBox="1"/>
          <p:nvPr/>
        </p:nvSpPr>
        <p:spPr>
          <a:xfrm>
            <a:off x="7214778" y="6179089"/>
            <a:ext cx="61278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</a:effectLst>
                <a:latin typeface="Oxygen" panose="02000503000000000000" pitchFamily="2" charset="0"/>
              </a:rPr>
              <a:t>N-1/25 Patuli, Kol 94</a:t>
            </a:r>
            <a:endParaRPr lang="en-US" sz="54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</a:effectLst>
              <a:latin typeface="Oxygen" panose="02000503000000000000" pitchFamily="2" charset="0"/>
            </a:endParaRPr>
          </a:p>
        </p:txBody>
      </p:sp>
      <p:pic>
        <p:nvPicPr>
          <p:cNvPr id="24" name="Picture 14" descr="Whatsapp Icon PNGs for Free Download">
            <a:extLst>
              <a:ext uri="{FF2B5EF4-FFF2-40B4-BE49-F238E27FC236}">
                <a16:creationId xmlns:a16="http://schemas.microsoft.com/office/drawing/2014/main" id="{B12EDB4B-AD12-0672-41A3-A9D3F3AD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9679" y="6230603"/>
            <a:ext cx="786620" cy="78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F90B1F-14FD-4442-5ED3-CF21B200204C}"/>
              </a:ext>
            </a:extLst>
          </p:cNvPr>
          <p:cNvSpPr/>
          <p:nvPr/>
        </p:nvSpPr>
        <p:spPr>
          <a:xfrm>
            <a:off x="13880296" y="5958219"/>
            <a:ext cx="3929383" cy="98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44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46C82D5-D97E-E337-EBA7-D81A2241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160" y="6228337"/>
            <a:ext cx="724906" cy="72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1"/>
            <a:ext cx="1197356" cy="11319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02174" y="22792892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137" y="21001513"/>
            <a:ext cx="1786804" cy="17868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18163" y="34942223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491997" y="35492442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5F6B8-7CC5-CDBD-4A48-A7D5F9303E3B}"/>
              </a:ext>
            </a:extLst>
          </p:cNvPr>
          <p:cNvSpPr txBox="1"/>
          <p:nvPr/>
        </p:nvSpPr>
        <p:spPr>
          <a:xfrm>
            <a:off x="-17288" y="33511844"/>
            <a:ext cx="2560374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Experienced &amp; Empathetic Faculty    ||    Healthy Teacher Student Ratio    ||    Fun &amp; Easy Learning</a:t>
            </a:r>
          </a:p>
          <a:p>
            <a:pPr algn="ctr"/>
            <a:r>
              <a:rPr lang="en-US" sz="38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Hand-Holding for Each Student    ||    Project-Based, Hands-on    ||    Smart Classrooms, Learning App, AC, CCTV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5B2FE97-3833-073A-3A67-C54CBA6AD7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0079" y="970392"/>
            <a:ext cx="20846286" cy="277308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DA50B9-AAE0-AEE4-5282-40372DB41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3" y="13779409"/>
            <a:ext cx="5163468" cy="73746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0795132"/>
            <a:ext cx="14345754" cy="5386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1B64696-058F-5644-A6D0-3775FF215E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2" y="13680601"/>
            <a:ext cx="9862786" cy="72093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7558" y="18990922"/>
            <a:ext cx="8463920" cy="20362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C7F19C-607F-C1D3-A606-3D4D0D1ED6C2}"/>
              </a:ext>
            </a:extLst>
          </p:cNvPr>
          <p:cNvSpPr txBox="1"/>
          <p:nvPr/>
        </p:nvSpPr>
        <p:spPr>
          <a:xfrm>
            <a:off x="1660333" y="24937358"/>
            <a:ext cx="22339295" cy="794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6600" b="1" dirty="0">
                <a:solidFill>
                  <a:srgbClr val="C00000"/>
                </a:solidFill>
                <a:latin typeface="Segoe Print" panose="02000600000000000000" pitchFamily="2" charset="0"/>
              </a:rPr>
              <a:t>Dear students,</a:t>
            </a:r>
          </a:p>
          <a:p>
            <a:pPr algn="just"/>
            <a:endParaRPr lang="en-US" sz="2400" b="1" dirty="0">
              <a:solidFill>
                <a:srgbClr val="C00000"/>
              </a:solidFill>
              <a:latin typeface="Segoe Print" panose="02000600000000000000" pitchFamily="2" charset="0"/>
            </a:endParaRPr>
          </a:p>
          <a:p>
            <a:pPr algn="just"/>
            <a:r>
              <a:rPr lang="en-US" sz="6600" b="1" dirty="0">
                <a:solidFill>
                  <a:srgbClr val="C00000"/>
                </a:solidFill>
                <a:latin typeface="Segoe Print" panose="02000600000000000000" pitchFamily="2" charset="0"/>
              </a:rPr>
              <a:t>Come and explore the exciting world of AI and its myriad applications with Anodiam at our school. Please RSVP by __/__/2024 with _____________________ to secure your spot.</a:t>
            </a:r>
          </a:p>
          <a:p>
            <a:pPr algn="just"/>
            <a:endParaRPr lang="en-US" sz="2400" b="1" dirty="0">
              <a:solidFill>
                <a:srgbClr val="C00000"/>
              </a:solidFill>
              <a:latin typeface="Segoe Print" panose="02000600000000000000" pitchFamily="2" charset="0"/>
            </a:endParaRPr>
          </a:p>
          <a:p>
            <a:pPr algn="just"/>
            <a:r>
              <a:rPr lang="en-US" sz="6600" b="1" dirty="0">
                <a:solidFill>
                  <a:srgbClr val="C00000"/>
                </a:solidFill>
                <a:latin typeface="Segoe Print" panose="02000600000000000000" pitchFamily="2" charset="0"/>
              </a:rPr>
              <a:t>Thanks,</a:t>
            </a:r>
          </a:p>
          <a:p>
            <a:endParaRPr lang="en-US" sz="66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5373D-19A9-DDD9-DC44-9D4B9455993F}"/>
              </a:ext>
            </a:extLst>
          </p:cNvPr>
          <p:cNvSpPr txBox="1"/>
          <p:nvPr/>
        </p:nvSpPr>
        <p:spPr>
          <a:xfrm>
            <a:off x="7246354" y="9545306"/>
            <a:ext cx="121273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</a:effectLst>
                <a:latin typeface="Oxygen" panose="02000503000000000000" pitchFamily="2" charset="0"/>
              </a:rPr>
              <a:t>Date: </a:t>
            </a:r>
            <a:r>
              <a:rPr lang="en-US" sz="6600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</a:effectLst>
                <a:latin typeface="Oxygen" panose="02000503000000000000" pitchFamily="2" charset="0"/>
              </a:rPr>
              <a:t>__/__/2024</a:t>
            </a:r>
          </a:p>
          <a:p>
            <a:pPr algn="ctr"/>
            <a:r>
              <a:rPr lang="en-US" sz="66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</a:effectLst>
                <a:latin typeface="Oxygen" panose="02000503000000000000" pitchFamily="2" charset="0"/>
              </a:rPr>
              <a:t>Time: </a:t>
            </a:r>
            <a:r>
              <a:rPr lang="en-US" sz="6600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</a:effectLst>
                <a:latin typeface="Oxygen" panose="02000503000000000000" pitchFamily="2" charset="0"/>
              </a:rPr>
              <a:t>__</a:t>
            </a:r>
            <a:r>
              <a:rPr lang="en-US" sz="6600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</a:effectLst>
                <a:latin typeface="Oxygen" panose="02000503000000000000" pitchFamily="2" charset="0"/>
                <a:sym typeface="Wingdings" panose="05000000000000000000" pitchFamily="2" charset="2"/>
              </a:rPr>
              <a:t>:__ _m to __:__ _m</a:t>
            </a:r>
          </a:p>
          <a:p>
            <a:pPr algn="ctr"/>
            <a:endParaRPr lang="en-AU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1482</TotalTime>
  <Words>106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Segoe Print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Anirban Chakrabarty</cp:lastModifiedBy>
  <cp:revision>176</cp:revision>
  <dcterms:created xsi:type="dcterms:W3CDTF">2023-07-28T06:55:57Z</dcterms:created>
  <dcterms:modified xsi:type="dcterms:W3CDTF">2023-11-28T12:51:39Z</dcterms:modified>
</cp:coreProperties>
</file>