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1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74" y="366570"/>
            <a:ext cx="11863671" cy="576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1379621" y="6080286"/>
            <a:ext cx="22481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for Class III to VII 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8994371" y="9078262"/>
            <a:ext cx="7387149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₹4000 </a:t>
            </a:r>
            <a:r>
              <a:rPr lang="en-US" sz="97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₹2000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per/month</a:t>
            </a:r>
            <a:endParaRPr lang="en-US" sz="6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GST Applies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02174" y="22792892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37" y="21001513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18163" y="34942223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92442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04353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experienced &amp; empathetic faculty from prestigious organizations, fun &amp; easy learning</a:t>
            </a:r>
          </a:p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Project-based, Hands-on,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106585"/>
            <a:ext cx="25625100" cy="938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IoT, 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Testing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558" y="18990922"/>
            <a:ext cx="8463920" cy="203628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85E3DA-B7F5-B65D-C23F-FF0B9DC726D1}"/>
              </a:ext>
            </a:extLst>
          </p:cNvPr>
          <p:cNvCxnSpPr>
            <a:cxnSpLocks/>
          </p:cNvCxnSpPr>
          <p:nvPr/>
        </p:nvCxnSpPr>
        <p:spPr>
          <a:xfrm>
            <a:off x="11578564" y="10639119"/>
            <a:ext cx="1921036" cy="104305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atGPT Logo PNG Transparent title=">
            <a:extLst>
              <a:ext uri="{FF2B5EF4-FFF2-40B4-BE49-F238E27FC236}">
                <a16:creationId xmlns:a16="http://schemas.microsoft.com/office/drawing/2014/main" id="{46737D57-FD0B-76EF-02F1-142F6366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8" y="1855147"/>
            <a:ext cx="6059295" cy="17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CA31D5-6130-5263-9613-E5DF3AEC8566}"/>
              </a:ext>
            </a:extLst>
          </p:cNvPr>
          <p:cNvSpPr txBox="1"/>
          <p:nvPr/>
        </p:nvSpPr>
        <p:spPr>
          <a:xfrm>
            <a:off x="1889457" y="3694814"/>
            <a:ext cx="3824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Gen AI</a:t>
            </a:r>
          </a:p>
        </p:txBody>
      </p:sp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1379</TotalTime>
  <Words>150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Anirban Chakrabarty</cp:lastModifiedBy>
  <cp:revision>171</cp:revision>
  <dcterms:created xsi:type="dcterms:W3CDTF">2023-07-28T06:55:57Z</dcterms:created>
  <dcterms:modified xsi:type="dcterms:W3CDTF">2023-11-28T06:49:28Z</dcterms:modified>
</cp:coreProperties>
</file>