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-48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-48126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262"/>
            <a:ext cx="3158002" cy="15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02705" y="416645"/>
            <a:ext cx="956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AI PROFESSIONALS ARE SOUGHT AFTER ALL OVER THE WORLD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ile:Microsoft logo.sv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0" y="4054417"/>
            <a:ext cx="400814" cy="4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BM icon download | Free icons, app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2" y="4908144"/>
            <a:ext cx="521478" cy="5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0" y="0"/>
            <a:ext cx="12191999" cy="7047571"/>
            <a:chOff x="98705" y="2260354"/>
            <a:chExt cx="5801302" cy="3889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705" y="2260354"/>
              <a:ext cx="5801302" cy="38893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23726" y="4035981"/>
              <a:ext cx="337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2899" y="393187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Machine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31728" y="4446271"/>
              <a:ext cx="6547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38693" y="4794764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Deep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35563" y="4888284"/>
              <a:ext cx="1082732" cy="0"/>
            </a:xfrm>
            <a:prstGeom prst="straightConnector1">
              <a:avLst/>
            </a:prstGeom>
            <a:ln>
              <a:solidFill>
                <a:schemeClr val="bg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00664" y="4350070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Neural Networks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3173895" y="5329926"/>
              <a:ext cx="154475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0099" y="5232825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Data Science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592257" y="5001690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879" y="44972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Mathematics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944277" y="5361467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8446" y="48941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Statistics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373182" y="4611165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35014" y="524070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Coding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71575" y="4184965"/>
              <a:ext cx="97870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8956" y="4072026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Creativity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6762" y="2532444"/>
              <a:ext cx="1080843" cy="3790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7260" y="2459458"/>
              <a:ext cx="952298" cy="53566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8210" y="3011000"/>
              <a:ext cx="1094798" cy="54739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095" y="2982555"/>
              <a:ext cx="626296" cy="626296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-591899" y="159272"/>
            <a:ext cx="45427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noFill/>
                  <a:prstDash val="solid"/>
                </a:ln>
                <a:solidFill>
                  <a:srgbClr val="C00000"/>
                </a:solidFill>
              </a:rPr>
              <a:t>UNVEIL AI WITH US</a:t>
            </a:r>
            <a:endParaRPr lang="en-US" sz="2800" b="1" cap="none" spc="0" dirty="0">
              <a:ln w="6600">
                <a:noFill/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8543331" y="3799204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940333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1162127">
            <a:off x="10387564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162127">
            <a:off x="6852097" y="351088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36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2023-12-11T09:36:38Z</dcterms:created>
  <dcterms:modified xsi:type="dcterms:W3CDTF">2023-12-12T09:28:20Z</dcterms:modified>
</cp:coreProperties>
</file>