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73" r:id="rId15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</a:t>
            </a:r>
            <a:r>
              <a:rPr lang="en-US" dirty="0" err="1">
                <a:latin typeface="Oxygen" panose="02000503000000000000" pitchFamily="2" charset="0"/>
                <a:sym typeface="Wingdings" panose="05000000000000000000" pitchFamily="2" charset="2"/>
              </a:rPr>
              <a:t>pg.product_group_name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8574"/>
              </p:ext>
            </p:extLst>
          </p:nvPr>
        </p:nvGraphicFramePr>
        <p:xfrm>
          <a:off x="1006399" y="5627103"/>
          <a:ext cx="9128414" cy="242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61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age &gt; 20 AND city=‘Kolkata’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both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city=‘Kolkata’ or city=‘Delhi’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NOT city=‘Kolkata’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does not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 IN (‘Kolkata’,’Delhi’,’Mumbai’,’Chennai’)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name LIKE ‘A*’;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D106-E66A-E7E7-12F1-50E0D102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AB81F6-99E3-BE97-DB26-906C58FF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7E3AE-73C7-90AE-E3BE-058AB3490E68}"/>
              </a:ext>
            </a:extLst>
          </p:cNvPr>
          <p:cNvSpPr txBox="1"/>
          <p:nvPr/>
        </p:nvSpPr>
        <p:spPr>
          <a:xfrm>
            <a:off x="1084216" y="823407"/>
            <a:ext cx="11051185" cy="76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There are 2 types of joins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OUTER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     Outer Join can be 2 types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a) Left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b) Right Join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retrieves 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records that have matching values in both tables.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LEFT Join 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returns all records from the left table and the matching records from the right table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Right join is just opposite to left join.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LEFT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D064-1217-E5F9-CA95-156311FC54B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9033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1225</TotalTime>
  <Words>1875</Words>
  <Application>Microsoft Office PowerPoint</Application>
  <PresentationFormat>Custom</PresentationFormat>
  <Paragraphs>353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250</cp:revision>
  <dcterms:created xsi:type="dcterms:W3CDTF">2024-02-19T05:26:56Z</dcterms:created>
  <dcterms:modified xsi:type="dcterms:W3CDTF">2024-02-23T07:41:47Z</dcterms:modified>
</cp:coreProperties>
</file>