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36" r:id="rId2"/>
    <p:sldId id="402" r:id="rId3"/>
    <p:sldId id="470" r:id="rId4"/>
    <p:sldId id="404" r:id="rId5"/>
    <p:sldId id="53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034564"/>
            <a:ext cx="3194521" cy="2022047"/>
            <a:chOff x="586932" y="3160051"/>
            <a:chExt cx="3194521" cy="2022047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91480" y="3190951"/>
              <a:ext cx="1489973" cy="199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Callout 3"/>
            <p:cNvSpPr/>
            <p:nvPr/>
          </p:nvSpPr>
          <p:spPr>
            <a:xfrm>
              <a:off x="586932" y="3160051"/>
              <a:ext cx="2626974" cy="763463"/>
            </a:xfrm>
            <a:prstGeom prst="wedgeEllipseCallout">
              <a:avLst>
                <a:gd name="adj1" fmla="val 42211"/>
                <a:gd name="adj2" fmla="val 4646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What is a nerve?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96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5050" y="4171950"/>
            <a:ext cx="1946275" cy="638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3" name="Picture 6" descr="\\192.168.1.18\mt_school\2014_15\01 STATE_BOARD_MH\ENGLISH_MED\TAT_2014 - 15\10th std\Biology\Chapter 11\images\Brain_Nervous_E.jpgcc445f16-f88b-4ec3-9875-9bf92da664f1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7"/>
          <a:stretch/>
        </p:blipFill>
        <p:spPr bwMode="auto">
          <a:xfrm>
            <a:off x="579121" y="688581"/>
            <a:ext cx="299466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Freeform 7182"/>
          <p:cNvSpPr/>
          <p:nvPr/>
        </p:nvSpPr>
        <p:spPr>
          <a:xfrm>
            <a:off x="2085975" y="1864519"/>
            <a:ext cx="510079" cy="842961"/>
          </a:xfrm>
          <a:custGeom>
            <a:avLst/>
            <a:gdLst>
              <a:gd name="connsiteX0" fmla="*/ 0 w 307181"/>
              <a:gd name="connsiteY0" fmla="*/ 307181 h 654844"/>
              <a:gd name="connsiteX1" fmla="*/ 307181 w 307181"/>
              <a:gd name="connsiteY1" fmla="*/ 0 h 654844"/>
              <a:gd name="connsiteX2" fmla="*/ 307181 w 307181"/>
              <a:gd name="connsiteY2" fmla="*/ 654844 h 654844"/>
              <a:gd name="connsiteX3" fmla="*/ 0 w 307181"/>
              <a:gd name="connsiteY3" fmla="*/ 307181 h 654844"/>
              <a:gd name="connsiteX0" fmla="*/ 0 w 516731"/>
              <a:gd name="connsiteY0" fmla="*/ 314324 h 661987"/>
              <a:gd name="connsiteX1" fmla="*/ 516731 w 516731"/>
              <a:gd name="connsiteY1" fmla="*/ 0 h 661987"/>
              <a:gd name="connsiteX2" fmla="*/ 307181 w 516731"/>
              <a:gd name="connsiteY2" fmla="*/ 661987 h 661987"/>
              <a:gd name="connsiteX3" fmla="*/ 0 w 516731"/>
              <a:gd name="connsiteY3" fmla="*/ 314324 h 661987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0 w 523875"/>
              <a:gd name="connsiteY3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6194 w 523875"/>
              <a:gd name="connsiteY3" fmla="*/ 378619 h 845343"/>
              <a:gd name="connsiteX4" fmla="*/ 0 w 523875"/>
              <a:gd name="connsiteY4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1431 w 523875"/>
              <a:gd name="connsiteY3" fmla="*/ 385763 h 845343"/>
              <a:gd name="connsiteX4" fmla="*/ 0 w 523875"/>
              <a:gd name="connsiteY4" fmla="*/ 314324 h 845343"/>
              <a:gd name="connsiteX0" fmla="*/ 0 w 523875"/>
              <a:gd name="connsiteY0" fmla="*/ 309561 h 840580"/>
              <a:gd name="connsiteX1" fmla="*/ 502443 w 523875"/>
              <a:gd name="connsiteY1" fmla="*/ 0 h 840580"/>
              <a:gd name="connsiteX2" fmla="*/ 523875 w 523875"/>
              <a:gd name="connsiteY2" fmla="*/ 840580 h 840580"/>
              <a:gd name="connsiteX3" fmla="*/ 21431 w 523875"/>
              <a:gd name="connsiteY3" fmla="*/ 381000 h 840580"/>
              <a:gd name="connsiteX4" fmla="*/ 0 w 523875"/>
              <a:gd name="connsiteY4" fmla="*/ 309561 h 840580"/>
              <a:gd name="connsiteX0" fmla="*/ 0 w 507206"/>
              <a:gd name="connsiteY0" fmla="*/ 309561 h 835817"/>
              <a:gd name="connsiteX1" fmla="*/ 502443 w 507206"/>
              <a:gd name="connsiteY1" fmla="*/ 0 h 835817"/>
              <a:gd name="connsiteX2" fmla="*/ 507206 w 507206"/>
              <a:gd name="connsiteY2" fmla="*/ 835817 h 835817"/>
              <a:gd name="connsiteX3" fmla="*/ 21431 w 507206"/>
              <a:gd name="connsiteY3" fmla="*/ 381000 h 835817"/>
              <a:gd name="connsiteX4" fmla="*/ 0 w 507206"/>
              <a:gd name="connsiteY4" fmla="*/ 309561 h 835817"/>
              <a:gd name="connsiteX0" fmla="*/ 0 w 510079"/>
              <a:gd name="connsiteY0" fmla="*/ 316705 h 842961"/>
              <a:gd name="connsiteX1" fmla="*/ 509586 w 510079"/>
              <a:gd name="connsiteY1" fmla="*/ 0 h 842961"/>
              <a:gd name="connsiteX2" fmla="*/ 507206 w 510079"/>
              <a:gd name="connsiteY2" fmla="*/ 842961 h 842961"/>
              <a:gd name="connsiteX3" fmla="*/ 21431 w 510079"/>
              <a:gd name="connsiteY3" fmla="*/ 388144 h 842961"/>
              <a:gd name="connsiteX4" fmla="*/ 0 w 510079"/>
              <a:gd name="connsiteY4" fmla="*/ 316705 h 84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079" h="842961">
                <a:moveTo>
                  <a:pt x="0" y="316705"/>
                </a:moveTo>
                <a:lnTo>
                  <a:pt x="509586" y="0"/>
                </a:lnTo>
                <a:cubicBezTo>
                  <a:pt x="511967" y="281781"/>
                  <a:pt x="504825" y="561180"/>
                  <a:pt x="507206" y="842961"/>
                </a:cubicBezTo>
                <a:cubicBezTo>
                  <a:pt x="346869" y="680243"/>
                  <a:pt x="181768" y="550862"/>
                  <a:pt x="21431" y="388144"/>
                </a:cubicBezTo>
                <a:lnTo>
                  <a:pt x="0" y="316705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7179" name="Group 7178"/>
          <p:cNvGrpSpPr/>
          <p:nvPr/>
        </p:nvGrpSpPr>
        <p:grpSpPr>
          <a:xfrm>
            <a:off x="2590799" y="1812123"/>
            <a:ext cx="350062" cy="947838"/>
            <a:chOff x="2590798" y="1812123"/>
            <a:chExt cx="727290" cy="947838"/>
          </a:xfrm>
        </p:grpSpPr>
        <p:grpSp>
          <p:nvGrpSpPr>
            <p:cNvPr id="62" name="Group 61"/>
            <p:cNvGrpSpPr/>
            <p:nvPr/>
          </p:nvGrpSpPr>
          <p:grpSpPr>
            <a:xfrm>
              <a:off x="2590800" y="1812123"/>
              <a:ext cx="727288" cy="945279"/>
              <a:chOff x="2186565" y="2343150"/>
              <a:chExt cx="499485" cy="649196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2190750" y="2346145"/>
                <a:ext cx="495300" cy="646201"/>
              </a:xfrm>
              <a:custGeom>
                <a:avLst/>
                <a:gdLst>
                  <a:gd name="connsiteX0" fmla="*/ 0 w 495300"/>
                  <a:gd name="connsiteY0" fmla="*/ 3175 h 1120775"/>
                  <a:gd name="connsiteX1" fmla="*/ 0 w 495300"/>
                  <a:gd name="connsiteY1" fmla="*/ 1120775 h 1120775"/>
                  <a:gd name="connsiteX2" fmla="*/ 495300 w 495300"/>
                  <a:gd name="connsiteY2" fmla="*/ 1120775 h 1120775"/>
                  <a:gd name="connsiteX3" fmla="*/ 495300 w 495300"/>
                  <a:gd name="connsiteY3" fmla="*/ 0 h 1120775"/>
                  <a:gd name="connsiteX4" fmla="*/ 0 w 495300"/>
                  <a:gd name="connsiteY4" fmla="*/ 3175 h 1120775"/>
                  <a:gd name="connsiteX0" fmla="*/ 0 w 495300"/>
                  <a:gd name="connsiteY0" fmla="*/ 3175 h 1120775"/>
                  <a:gd name="connsiteX1" fmla="*/ 0 w 495300"/>
                  <a:gd name="connsiteY1" fmla="*/ 1120775 h 1120775"/>
                  <a:gd name="connsiteX2" fmla="*/ 495300 w 495300"/>
                  <a:gd name="connsiteY2" fmla="*/ 1120775 h 1120775"/>
                  <a:gd name="connsiteX3" fmla="*/ 495300 w 495300"/>
                  <a:gd name="connsiteY3" fmla="*/ 0 h 1120775"/>
                  <a:gd name="connsiteX4" fmla="*/ 0 w 495300"/>
                  <a:gd name="connsiteY4" fmla="*/ 3175 h 1120775"/>
                  <a:gd name="connsiteX0" fmla="*/ 0 w 495300"/>
                  <a:gd name="connsiteY0" fmla="*/ 3175 h 1120775"/>
                  <a:gd name="connsiteX1" fmla="*/ 0 w 495300"/>
                  <a:gd name="connsiteY1" fmla="*/ 1120775 h 1120775"/>
                  <a:gd name="connsiteX2" fmla="*/ 495300 w 495300"/>
                  <a:gd name="connsiteY2" fmla="*/ 1120775 h 1120775"/>
                  <a:gd name="connsiteX3" fmla="*/ 495300 w 495300"/>
                  <a:gd name="connsiteY3" fmla="*/ 0 h 1120775"/>
                  <a:gd name="connsiteX4" fmla="*/ 0 w 495300"/>
                  <a:gd name="connsiteY4" fmla="*/ 3175 h 1120775"/>
                  <a:gd name="connsiteX0" fmla="*/ 0 w 495300"/>
                  <a:gd name="connsiteY0" fmla="*/ 3175 h 1120775"/>
                  <a:gd name="connsiteX1" fmla="*/ 0 w 495300"/>
                  <a:gd name="connsiteY1" fmla="*/ 1120775 h 1120775"/>
                  <a:gd name="connsiteX2" fmla="*/ 495300 w 495300"/>
                  <a:gd name="connsiteY2" fmla="*/ 1120775 h 1120775"/>
                  <a:gd name="connsiteX3" fmla="*/ 495300 w 495300"/>
                  <a:gd name="connsiteY3" fmla="*/ 0 h 1120775"/>
                  <a:gd name="connsiteX4" fmla="*/ 0 w 495300"/>
                  <a:gd name="connsiteY4" fmla="*/ 3175 h 1120775"/>
                  <a:gd name="connsiteX0" fmla="*/ 0 w 495300"/>
                  <a:gd name="connsiteY0" fmla="*/ 49998 h 1167598"/>
                  <a:gd name="connsiteX1" fmla="*/ 0 w 495300"/>
                  <a:gd name="connsiteY1" fmla="*/ 1167598 h 1167598"/>
                  <a:gd name="connsiteX2" fmla="*/ 495300 w 495300"/>
                  <a:gd name="connsiteY2" fmla="*/ 1167598 h 1167598"/>
                  <a:gd name="connsiteX3" fmla="*/ 495300 w 495300"/>
                  <a:gd name="connsiteY3" fmla="*/ 46823 h 1167598"/>
                  <a:gd name="connsiteX4" fmla="*/ 0 w 495300"/>
                  <a:gd name="connsiteY4" fmla="*/ 49998 h 1167598"/>
                  <a:gd name="connsiteX0" fmla="*/ 0 w 495300"/>
                  <a:gd name="connsiteY0" fmla="*/ 81199 h 1198799"/>
                  <a:gd name="connsiteX1" fmla="*/ 0 w 495300"/>
                  <a:gd name="connsiteY1" fmla="*/ 1198799 h 1198799"/>
                  <a:gd name="connsiteX2" fmla="*/ 495300 w 495300"/>
                  <a:gd name="connsiteY2" fmla="*/ 1198799 h 1198799"/>
                  <a:gd name="connsiteX3" fmla="*/ 495300 w 495300"/>
                  <a:gd name="connsiteY3" fmla="*/ 78024 h 1198799"/>
                  <a:gd name="connsiteX4" fmla="*/ 0 w 495300"/>
                  <a:gd name="connsiteY4" fmla="*/ 81199 h 1198799"/>
                  <a:gd name="connsiteX0" fmla="*/ 0 w 495300"/>
                  <a:gd name="connsiteY0" fmla="*/ 81199 h 1276568"/>
                  <a:gd name="connsiteX1" fmla="*/ 0 w 495300"/>
                  <a:gd name="connsiteY1" fmla="*/ 1198799 h 1276568"/>
                  <a:gd name="connsiteX2" fmla="*/ 249300 w 495300"/>
                  <a:gd name="connsiteY2" fmla="*/ 1276563 h 1276568"/>
                  <a:gd name="connsiteX3" fmla="*/ 495300 w 495300"/>
                  <a:gd name="connsiteY3" fmla="*/ 1198799 h 1276568"/>
                  <a:gd name="connsiteX4" fmla="*/ 495300 w 495300"/>
                  <a:gd name="connsiteY4" fmla="*/ 78024 h 1276568"/>
                  <a:gd name="connsiteX5" fmla="*/ 0 w 495300"/>
                  <a:gd name="connsiteY5" fmla="*/ 81199 h 1276568"/>
                  <a:gd name="connsiteX0" fmla="*/ 0 w 495300"/>
                  <a:gd name="connsiteY0" fmla="*/ 81199 h 1276569"/>
                  <a:gd name="connsiteX1" fmla="*/ 0 w 495300"/>
                  <a:gd name="connsiteY1" fmla="*/ 1198799 h 1276569"/>
                  <a:gd name="connsiteX2" fmla="*/ 249300 w 495300"/>
                  <a:gd name="connsiteY2" fmla="*/ 1276563 h 1276569"/>
                  <a:gd name="connsiteX3" fmla="*/ 495300 w 495300"/>
                  <a:gd name="connsiteY3" fmla="*/ 1198799 h 1276569"/>
                  <a:gd name="connsiteX4" fmla="*/ 495300 w 495300"/>
                  <a:gd name="connsiteY4" fmla="*/ 78024 h 1276569"/>
                  <a:gd name="connsiteX5" fmla="*/ 0 w 495300"/>
                  <a:gd name="connsiteY5" fmla="*/ 81199 h 1276569"/>
                  <a:gd name="connsiteX0" fmla="*/ 0 w 495300"/>
                  <a:gd name="connsiteY0" fmla="*/ 81199 h 1276569"/>
                  <a:gd name="connsiteX1" fmla="*/ 0 w 495300"/>
                  <a:gd name="connsiteY1" fmla="*/ 1198799 h 1276569"/>
                  <a:gd name="connsiteX2" fmla="*/ 249300 w 495300"/>
                  <a:gd name="connsiteY2" fmla="*/ 1276563 h 1276569"/>
                  <a:gd name="connsiteX3" fmla="*/ 495300 w 495300"/>
                  <a:gd name="connsiteY3" fmla="*/ 1198799 h 1276569"/>
                  <a:gd name="connsiteX4" fmla="*/ 495300 w 495300"/>
                  <a:gd name="connsiteY4" fmla="*/ 78024 h 1276569"/>
                  <a:gd name="connsiteX5" fmla="*/ 0 w 495300"/>
                  <a:gd name="connsiteY5" fmla="*/ 81199 h 1276569"/>
                  <a:gd name="connsiteX0" fmla="*/ 0 w 495300"/>
                  <a:gd name="connsiteY0" fmla="*/ 81199 h 1338698"/>
                  <a:gd name="connsiteX1" fmla="*/ 0 w 495300"/>
                  <a:gd name="connsiteY1" fmla="*/ 1198799 h 1338698"/>
                  <a:gd name="connsiteX2" fmla="*/ 495300 w 495300"/>
                  <a:gd name="connsiteY2" fmla="*/ 1198799 h 1338698"/>
                  <a:gd name="connsiteX3" fmla="*/ 495300 w 495300"/>
                  <a:gd name="connsiteY3" fmla="*/ 78024 h 1338698"/>
                  <a:gd name="connsiteX4" fmla="*/ 0 w 495300"/>
                  <a:gd name="connsiteY4" fmla="*/ 81199 h 1338698"/>
                  <a:gd name="connsiteX0" fmla="*/ 0 w 495300"/>
                  <a:gd name="connsiteY0" fmla="*/ 81199 h 1305554"/>
                  <a:gd name="connsiteX1" fmla="*/ 0 w 495300"/>
                  <a:gd name="connsiteY1" fmla="*/ 1198799 h 1305554"/>
                  <a:gd name="connsiteX2" fmla="*/ 495300 w 495300"/>
                  <a:gd name="connsiteY2" fmla="*/ 1198799 h 1305554"/>
                  <a:gd name="connsiteX3" fmla="*/ 495300 w 495300"/>
                  <a:gd name="connsiteY3" fmla="*/ 78024 h 1305554"/>
                  <a:gd name="connsiteX4" fmla="*/ 0 w 495300"/>
                  <a:gd name="connsiteY4" fmla="*/ 81199 h 1305554"/>
                  <a:gd name="connsiteX0" fmla="*/ 0 w 495300"/>
                  <a:gd name="connsiteY0" fmla="*/ 81199 h 1276443"/>
                  <a:gd name="connsiteX1" fmla="*/ 0 w 495300"/>
                  <a:gd name="connsiteY1" fmla="*/ 1198799 h 1276443"/>
                  <a:gd name="connsiteX2" fmla="*/ 495300 w 495300"/>
                  <a:gd name="connsiteY2" fmla="*/ 1198799 h 1276443"/>
                  <a:gd name="connsiteX3" fmla="*/ 495300 w 495300"/>
                  <a:gd name="connsiteY3" fmla="*/ 78024 h 1276443"/>
                  <a:gd name="connsiteX4" fmla="*/ 0 w 495300"/>
                  <a:gd name="connsiteY4" fmla="*/ 81199 h 1276443"/>
                  <a:gd name="connsiteX0" fmla="*/ 0 w 495300"/>
                  <a:gd name="connsiteY0" fmla="*/ 75923 h 1271167"/>
                  <a:gd name="connsiteX1" fmla="*/ 0 w 495300"/>
                  <a:gd name="connsiteY1" fmla="*/ 1193523 h 1271167"/>
                  <a:gd name="connsiteX2" fmla="*/ 495300 w 495300"/>
                  <a:gd name="connsiteY2" fmla="*/ 1193523 h 1271167"/>
                  <a:gd name="connsiteX3" fmla="*/ 495300 w 495300"/>
                  <a:gd name="connsiteY3" fmla="*/ 72748 h 1271167"/>
                  <a:gd name="connsiteX4" fmla="*/ 0 w 495300"/>
                  <a:gd name="connsiteY4" fmla="*/ 75923 h 1271167"/>
                  <a:gd name="connsiteX0" fmla="*/ 0 w 495300"/>
                  <a:gd name="connsiteY0" fmla="*/ 72024 h 1267268"/>
                  <a:gd name="connsiteX1" fmla="*/ 0 w 495300"/>
                  <a:gd name="connsiteY1" fmla="*/ 1189624 h 1267268"/>
                  <a:gd name="connsiteX2" fmla="*/ 495300 w 495300"/>
                  <a:gd name="connsiteY2" fmla="*/ 1189624 h 1267268"/>
                  <a:gd name="connsiteX3" fmla="*/ 495300 w 495300"/>
                  <a:gd name="connsiteY3" fmla="*/ 68849 h 1267268"/>
                  <a:gd name="connsiteX4" fmla="*/ 0 w 495300"/>
                  <a:gd name="connsiteY4" fmla="*/ 72024 h 126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1267268">
                    <a:moveTo>
                      <a:pt x="0" y="72024"/>
                    </a:moveTo>
                    <a:lnTo>
                      <a:pt x="0" y="1189624"/>
                    </a:lnTo>
                    <a:cubicBezTo>
                      <a:pt x="71102" y="1305334"/>
                      <a:pt x="463447" y="1280206"/>
                      <a:pt x="495300" y="1189624"/>
                    </a:cubicBezTo>
                    <a:lnTo>
                      <a:pt x="495300" y="68849"/>
                    </a:lnTo>
                    <a:cubicBezTo>
                      <a:pt x="473137" y="-5992"/>
                      <a:pt x="50533" y="-39730"/>
                      <a:pt x="0" y="7202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187720" y="2343150"/>
                <a:ext cx="498329" cy="76200"/>
              </a:xfrm>
              <a:prstGeom prst="ellipse">
                <a:avLst/>
              </a:prstGeom>
              <a:noFill/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210371" y="2355228"/>
                <a:ext cx="453026" cy="52045"/>
              </a:xfrm>
              <a:prstGeom prst="ellipse">
                <a:avLst/>
              </a:prstGeom>
              <a:noFill/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2186565" y="2381250"/>
                <a:ext cx="2380" cy="571501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685880" y="2381250"/>
                <a:ext cx="0" cy="571501"/>
              </a:xfrm>
              <a:prstGeom prst="line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2225611" y="2921613"/>
                <a:ext cx="422545" cy="60767"/>
              </a:xfrm>
              <a:prstGeom prst="ellipse">
                <a:avLst/>
              </a:prstGeom>
              <a:noFill/>
              <a:ln w="6350">
                <a:solidFill>
                  <a:schemeClr val="accent1">
                    <a:lumMod val="50000"/>
                    <a:alpha val="3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7178" name="Freeform 7177"/>
            <p:cNvSpPr/>
            <p:nvPr/>
          </p:nvSpPr>
          <p:spPr>
            <a:xfrm>
              <a:off x="2590800" y="2695577"/>
              <a:ext cx="726281" cy="64384"/>
            </a:xfrm>
            <a:custGeom>
              <a:avLst/>
              <a:gdLst>
                <a:gd name="connsiteX0" fmla="*/ 0 w 733425"/>
                <a:gd name="connsiteY0" fmla="*/ 0 h 59569"/>
                <a:gd name="connsiteX1" fmla="*/ 252412 w 733425"/>
                <a:gd name="connsiteY1" fmla="*/ 59531 h 59569"/>
                <a:gd name="connsiteX2" fmla="*/ 733425 w 733425"/>
                <a:gd name="connsiteY2" fmla="*/ 7143 h 59569"/>
                <a:gd name="connsiteX0" fmla="*/ 0 w 733425"/>
                <a:gd name="connsiteY0" fmla="*/ 0 h 59569"/>
                <a:gd name="connsiteX1" fmla="*/ 369093 w 733425"/>
                <a:gd name="connsiteY1" fmla="*/ 59531 h 59569"/>
                <a:gd name="connsiteX2" fmla="*/ 733425 w 733425"/>
                <a:gd name="connsiteY2" fmla="*/ 7143 h 59569"/>
                <a:gd name="connsiteX0" fmla="*/ 0 w 733425"/>
                <a:gd name="connsiteY0" fmla="*/ 0 h 59588"/>
                <a:gd name="connsiteX1" fmla="*/ 369093 w 733425"/>
                <a:gd name="connsiteY1" fmla="*/ 59531 h 59588"/>
                <a:gd name="connsiteX2" fmla="*/ 733425 w 733425"/>
                <a:gd name="connsiteY2" fmla="*/ 7143 h 59588"/>
                <a:gd name="connsiteX0" fmla="*/ 0 w 733425"/>
                <a:gd name="connsiteY0" fmla="*/ 0 h 59588"/>
                <a:gd name="connsiteX1" fmla="*/ 369093 w 733425"/>
                <a:gd name="connsiteY1" fmla="*/ 59531 h 59588"/>
                <a:gd name="connsiteX2" fmla="*/ 733425 w 733425"/>
                <a:gd name="connsiteY2" fmla="*/ 7143 h 59588"/>
                <a:gd name="connsiteX0" fmla="*/ 0 w 721519"/>
                <a:gd name="connsiteY0" fmla="*/ 0 h 62011"/>
                <a:gd name="connsiteX1" fmla="*/ 357187 w 721519"/>
                <a:gd name="connsiteY1" fmla="*/ 61913 h 62011"/>
                <a:gd name="connsiteX2" fmla="*/ 721519 w 721519"/>
                <a:gd name="connsiteY2" fmla="*/ 9525 h 62011"/>
                <a:gd name="connsiteX0" fmla="*/ 0 w 728663"/>
                <a:gd name="connsiteY0" fmla="*/ 0 h 64441"/>
                <a:gd name="connsiteX1" fmla="*/ 364331 w 728663"/>
                <a:gd name="connsiteY1" fmla="*/ 64294 h 64441"/>
                <a:gd name="connsiteX2" fmla="*/ 728663 w 728663"/>
                <a:gd name="connsiteY2" fmla="*/ 11906 h 64441"/>
                <a:gd name="connsiteX0" fmla="*/ 0 w 726281"/>
                <a:gd name="connsiteY0" fmla="*/ 0 h 64339"/>
                <a:gd name="connsiteX1" fmla="*/ 364331 w 726281"/>
                <a:gd name="connsiteY1" fmla="*/ 64294 h 64339"/>
                <a:gd name="connsiteX2" fmla="*/ 726281 w 726281"/>
                <a:gd name="connsiteY2" fmla="*/ 7144 h 64339"/>
                <a:gd name="connsiteX0" fmla="*/ 0 w 726281"/>
                <a:gd name="connsiteY0" fmla="*/ 0 h 64384"/>
                <a:gd name="connsiteX1" fmla="*/ 364331 w 726281"/>
                <a:gd name="connsiteY1" fmla="*/ 64294 h 64384"/>
                <a:gd name="connsiteX2" fmla="*/ 726281 w 726281"/>
                <a:gd name="connsiteY2" fmla="*/ 7144 h 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281" h="64384">
                  <a:moveTo>
                    <a:pt x="0" y="0"/>
                  </a:moveTo>
                  <a:cubicBezTo>
                    <a:pt x="43656" y="45839"/>
                    <a:pt x="243284" y="63103"/>
                    <a:pt x="364331" y="64294"/>
                  </a:cubicBezTo>
                  <a:cubicBezTo>
                    <a:pt x="485378" y="65485"/>
                    <a:pt x="658813" y="55364"/>
                    <a:pt x="726281" y="7144"/>
                  </a:cubicBezTo>
                </a:path>
              </a:pathLst>
            </a:cu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flipV="1">
              <a:off x="2590798" y="2638426"/>
              <a:ext cx="726280" cy="64384"/>
            </a:xfrm>
            <a:custGeom>
              <a:avLst/>
              <a:gdLst>
                <a:gd name="connsiteX0" fmla="*/ 0 w 733425"/>
                <a:gd name="connsiteY0" fmla="*/ 0 h 59569"/>
                <a:gd name="connsiteX1" fmla="*/ 252412 w 733425"/>
                <a:gd name="connsiteY1" fmla="*/ 59531 h 59569"/>
                <a:gd name="connsiteX2" fmla="*/ 733425 w 733425"/>
                <a:gd name="connsiteY2" fmla="*/ 7143 h 59569"/>
                <a:gd name="connsiteX0" fmla="*/ 0 w 733425"/>
                <a:gd name="connsiteY0" fmla="*/ 0 h 59569"/>
                <a:gd name="connsiteX1" fmla="*/ 369093 w 733425"/>
                <a:gd name="connsiteY1" fmla="*/ 59531 h 59569"/>
                <a:gd name="connsiteX2" fmla="*/ 733425 w 733425"/>
                <a:gd name="connsiteY2" fmla="*/ 7143 h 59569"/>
                <a:gd name="connsiteX0" fmla="*/ 0 w 733425"/>
                <a:gd name="connsiteY0" fmla="*/ 0 h 59588"/>
                <a:gd name="connsiteX1" fmla="*/ 369093 w 733425"/>
                <a:gd name="connsiteY1" fmla="*/ 59531 h 59588"/>
                <a:gd name="connsiteX2" fmla="*/ 733425 w 733425"/>
                <a:gd name="connsiteY2" fmla="*/ 7143 h 59588"/>
                <a:gd name="connsiteX0" fmla="*/ 0 w 733425"/>
                <a:gd name="connsiteY0" fmla="*/ 0 h 59588"/>
                <a:gd name="connsiteX1" fmla="*/ 369093 w 733425"/>
                <a:gd name="connsiteY1" fmla="*/ 59531 h 59588"/>
                <a:gd name="connsiteX2" fmla="*/ 733425 w 733425"/>
                <a:gd name="connsiteY2" fmla="*/ 7143 h 59588"/>
                <a:gd name="connsiteX0" fmla="*/ 0 w 721519"/>
                <a:gd name="connsiteY0" fmla="*/ 0 h 62011"/>
                <a:gd name="connsiteX1" fmla="*/ 357187 w 721519"/>
                <a:gd name="connsiteY1" fmla="*/ 61913 h 62011"/>
                <a:gd name="connsiteX2" fmla="*/ 721519 w 721519"/>
                <a:gd name="connsiteY2" fmla="*/ 9525 h 62011"/>
                <a:gd name="connsiteX0" fmla="*/ 0 w 728663"/>
                <a:gd name="connsiteY0" fmla="*/ 0 h 64441"/>
                <a:gd name="connsiteX1" fmla="*/ 364331 w 728663"/>
                <a:gd name="connsiteY1" fmla="*/ 64294 h 64441"/>
                <a:gd name="connsiteX2" fmla="*/ 728663 w 728663"/>
                <a:gd name="connsiteY2" fmla="*/ 11906 h 64441"/>
                <a:gd name="connsiteX0" fmla="*/ 0 w 726281"/>
                <a:gd name="connsiteY0" fmla="*/ 0 h 64339"/>
                <a:gd name="connsiteX1" fmla="*/ 364331 w 726281"/>
                <a:gd name="connsiteY1" fmla="*/ 64294 h 64339"/>
                <a:gd name="connsiteX2" fmla="*/ 726281 w 726281"/>
                <a:gd name="connsiteY2" fmla="*/ 7144 h 64339"/>
                <a:gd name="connsiteX0" fmla="*/ 0 w 726281"/>
                <a:gd name="connsiteY0" fmla="*/ 0 h 64384"/>
                <a:gd name="connsiteX1" fmla="*/ 364331 w 726281"/>
                <a:gd name="connsiteY1" fmla="*/ 64294 h 64384"/>
                <a:gd name="connsiteX2" fmla="*/ 726281 w 726281"/>
                <a:gd name="connsiteY2" fmla="*/ 7144 h 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281" h="64384">
                  <a:moveTo>
                    <a:pt x="0" y="0"/>
                  </a:moveTo>
                  <a:cubicBezTo>
                    <a:pt x="43656" y="45839"/>
                    <a:pt x="243284" y="63103"/>
                    <a:pt x="364331" y="64294"/>
                  </a:cubicBezTo>
                  <a:cubicBezTo>
                    <a:pt x="485378" y="65485"/>
                    <a:pt x="658813" y="55364"/>
                    <a:pt x="726281" y="7144"/>
                  </a:cubicBezTo>
                </a:path>
              </a:pathLst>
            </a:custGeom>
            <a:noFill/>
            <a:ln w="9525">
              <a:solidFill>
                <a:schemeClr val="tx2">
                  <a:lumMod val="75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2944813" y="1043782"/>
            <a:ext cx="630237" cy="2014535"/>
          </a:xfrm>
          <a:custGeom>
            <a:avLst/>
            <a:gdLst>
              <a:gd name="connsiteX0" fmla="*/ 0 w 307181"/>
              <a:gd name="connsiteY0" fmla="*/ 307181 h 654844"/>
              <a:gd name="connsiteX1" fmla="*/ 307181 w 307181"/>
              <a:gd name="connsiteY1" fmla="*/ 0 h 654844"/>
              <a:gd name="connsiteX2" fmla="*/ 307181 w 307181"/>
              <a:gd name="connsiteY2" fmla="*/ 654844 h 654844"/>
              <a:gd name="connsiteX3" fmla="*/ 0 w 307181"/>
              <a:gd name="connsiteY3" fmla="*/ 307181 h 654844"/>
              <a:gd name="connsiteX0" fmla="*/ 0 w 516731"/>
              <a:gd name="connsiteY0" fmla="*/ 314324 h 661987"/>
              <a:gd name="connsiteX1" fmla="*/ 516731 w 516731"/>
              <a:gd name="connsiteY1" fmla="*/ 0 h 661987"/>
              <a:gd name="connsiteX2" fmla="*/ 307181 w 516731"/>
              <a:gd name="connsiteY2" fmla="*/ 661987 h 661987"/>
              <a:gd name="connsiteX3" fmla="*/ 0 w 516731"/>
              <a:gd name="connsiteY3" fmla="*/ 314324 h 661987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0 w 523875"/>
              <a:gd name="connsiteY3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6194 w 523875"/>
              <a:gd name="connsiteY3" fmla="*/ 378619 h 845343"/>
              <a:gd name="connsiteX4" fmla="*/ 0 w 523875"/>
              <a:gd name="connsiteY4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1431 w 523875"/>
              <a:gd name="connsiteY3" fmla="*/ 385763 h 845343"/>
              <a:gd name="connsiteX4" fmla="*/ 0 w 523875"/>
              <a:gd name="connsiteY4" fmla="*/ 314324 h 845343"/>
              <a:gd name="connsiteX0" fmla="*/ 0 w 523875"/>
              <a:gd name="connsiteY0" fmla="*/ 309561 h 840580"/>
              <a:gd name="connsiteX1" fmla="*/ 502443 w 523875"/>
              <a:gd name="connsiteY1" fmla="*/ 0 h 840580"/>
              <a:gd name="connsiteX2" fmla="*/ 523875 w 523875"/>
              <a:gd name="connsiteY2" fmla="*/ 840580 h 840580"/>
              <a:gd name="connsiteX3" fmla="*/ 21431 w 523875"/>
              <a:gd name="connsiteY3" fmla="*/ 381000 h 840580"/>
              <a:gd name="connsiteX4" fmla="*/ 0 w 523875"/>
              <a:gd name="connsiteY4" fmla="*/ 309561 h 840580"/>
              <a:gd name="connsiteX0" fmla="*/ 0 w 507206"/>
              <a:gd name="connsiteY0" fmla="*/ 309561 h 835817"/>
              <a:gd name="connsiteX1" fmla="*/ 502443 w 507206"/>
              <a:gd name="connsiteY1" fmla="*/ 0 h 835817"/>
              <a:gd name="connsiteX2" fmla="*/ 507206 w 507206"/>
              <a:gd name="connsiteY2" fmla="*/ 835817 h 835817"/>
              <a:gd name="connsiteX3" fmla="*/ 21431 w 507206"/>
              <a:gd name="connsiteY3" fmla="*/ 381000 h 835817"/>
              <a:gd name="connsiteX4" fmla="*/ 0 w 507206"/>
              <a:gd name="connsiteY4" fmla="*/ 309561 h 835817"/>
              <a:gd name="connsiteX0" fmla="*/ 0 w 510079"/>
              <a:gd name="connsiteY0" fmla="*/ 316705 h 842961"/>
              <a:gd name="connsiteX1" fmla="*/ 509586 w 510079"/>
              <a:gd name="connsiteY1" fmla="*/ 0 h 842961"/>
              <a:gd name="connsiteX2" fmla="*/ 507206 w 510079"/>
              <a:gd name="connsiteY2" fmla="*/ 842961 h 842961"/>
              <a:gd name="connsiteX3" fmla="*/ 21431 w 510079"/>
              <a:gd name="connsiteY3" fmla="*/ 388144 h 842961"/>
              <a:gd name="connsiteX4" fmla="*/ 0 w 510079"/>
              <a:gd name="connsiteY4" fmla="*/ 316705 h 842961"/>
              <a:gd name="connsiteX0" fmla="*/ 0 w 552941"/>
              <a:gd name="connsiteY0" fmla="*/ 30955 h 842961"/>
              <a:gd name="connsiteX1" fmla="*/ 552448 w 552941"/>
              <a:gd name="connsiteY1" fmla="*/ 0 h 842961"/>
              <a:gd name="connsiteX2" fmla="*/ 550068 w 552941"/>
              <a:gd name="connsiteY2" fmla="*/ 842961 h 842961"/>
              <a:gd name="connsiteX3" fmla="*/ 64293 w 552941"/>
              <a:gd name="connsiteY3" fmla="*/ 388144 h 842961"/>
              <a:gd name="connsiteX4" fmla="*/ 0 w 552941"/>
              <a:gd name="connsiteY4" fmla="*/ 30955 h 842961"/>
              <a:gd name="connsiteX0" fmla="*/ 1 w 552942"/>
              <a:gd name="connsiteY0" fmla="*/ 30955 h 900511"/>
              <a:gd name="connsiteX1" fmla="*/ 552449 w 552942"/>
              <a:gd name="connsiteY1" fmla="*/ 0 h 900511"/>
              <a:gd name="connsiteX2" fmla="*/ 550069 w 552942"/>
              <a:gd name="connsiteY2" fmla="*/ 842961 h 900511"/>
              <a:gd name="connsiteX3" fmla="*/ 0 w 552942"/>
              <a:gd name="connsiteY3" fmla="*/ 854869 h 900511"/>
              <a:gd name="connsiteX4" fmla="*/ 1 w 552942"/>
              <a:gd name="connsiteY4" fmla="*/ 30955 h 900511"/>
              <a:gd name="connsiteX0" fmla="*/ 1 w 783431"/>
              <a:gd name="connsiteY0" fmla="*/ 30955 h 1219198"/>
              <a:gd name="connsiteX1" fmla="*/ 552449 w 783431"/>
              <a:gd name="connsiteY1" fmla="*/ 0 h 1219198"/>
              <a:gd name="connsiteX2" fmla="*/ 783431 w 783431"/>
              <a:gd name="connsiteY2" fmla="*/ 1219198 h 1219198"/>
              <a:gd name="connsiteX3" fmla="*/ 0 w 783431"/>
              <a:gd name="connsiteY3" fmla="*/ 854869 h 1219198"/>
              <a:gd name="connsiteX4" fmla="*/ 1 w 783431"/>
              <a:gd name="connsiteY4" fmla="*/ 30955 h 1219198"/>
              <a:gd name="connsiteX0" fmla="*/ 1 w 790890"/>
              <a:gd name="connsiteY0" fmla="*/ 826292 h 2014535"/>
              <a:gd name="connsiteX1" fmla="*/ 790574 w 790890"/>
              <a:gd name="connsiteY1" fmla="*/ 0 h 2014535"/>
              <a:gd name="connsiteX2" fmla="*/ 783431 w 790890"/>
              <a:gd name="connsiteY2" fmla="*/ 2014535 h 2014535"/>
              <a:gd name="connsiteX3" fmla="*/ 0 w 790890"/>
              <a:gd name="connsiteY3" fmla="*/ 1650206 h 2014535"/>
              <a:gd name="connsiteX4" fmla="*/ 1 w 790890"/>
              <a:gd name="connsiteY4" fmla="*/ 826292 h 2014535"/>
              <a:gd name="connsiteX0" fmla="*/ 1 w 790890"/>
              <a:gd name="connsiteY0" fmla="*/ 826292 h 2014535"/>
              <a:gd name="connsiteX1" fmla="*/ 790574 w 790890"/>
              <a:gd name="connsiteY1" fmla="*/ 0 h 2014535"/>
              <a:gd name="connsiteX2" fmla="*/ 783431 w 790890"/>
              <a:gd name="connsiteY2" fmla="*/ 2014535 h 2014535"/>
              <a:gd name="connsiteX3" fmla="*/ 0 w 790890"/>
              <a:gd name="connsiteY3" fmla="*/ 1650206 h 2014535"/>
              <a:gd name="connsiteX4" fmla="*/ 1 w 790890"/>
              <a:gd name="connsiteY4" fmla="*/ 826292 h 2014535"/>
              <a:gd name="connsiteX0" fmla="*/ 1 w 790890"/>
              <a:gd name="connsiteY0" fmla="*/ 826292 h 2014535"/>
              <a:gd name="connsiteX1" fmla="*/ 790574 w 790890"/>
              <a:gd name="connsiteY1" fmla="*/ 0 h 2014535"/>
              <a:gd name="connsiteX2" fmla="*/ 783431 w 790890"/>
              <a:gd name="connsiteY2" fmla="*/ 2014535 h 2014535"/>
              <a:gd name="connsiteX3" fmla="*/ 0 w 790890"/>
              <a:gd name="connsiteY3" fmla="*/ 1650206 h 2014535"/>
              <a:gd name="connsiteX4" fmla="*/ 1 w 790890"/>
              <a:gd name="connsiteY4" fmla="*/ 826292 h 2014535"/>
              <a:gd name="connsiteX0" fmla="*/ 1 w 790890"/>
              <a:gd name="connsiteY0" fmla="*/ 826292 h 2014535"/>
              <a:gd name="connsiteX1" fmla="*/ 790574 w 790890"/>
              <a:gd name="connsiteY1" fmla="*/ 0 h 2014535"/>
              <a:gd name="connsiteX2" fmla="*/ 783431 w 790890"/>
              <a:gd name="connsiteY2" fmla="*/ 2014535 h 2014535"/>
              <a:gd name="connsiteX3" fmla="*/ 0 w 790890"/>
              <a:gd name="connsiteY3" fmla="*/ 1650206 h 2014535"/>
              <a:gd name="connsiteX4" fmla="*/ 1 w 790890"/>
              <a:gd name="connsiteY4" fmla="*/ 826292 h 2014535"/>
              <a:gd name="connsiteX0" fmla="*/ 1 w 790890"/>
              <a:gd name="connsiteY0" fmla="*/ 826292 h 2014535"/>
              <a:gd name="connsiteX1" fmla="*/ 790574 w 790890"/>
              <a:gd name="connsiteY1" fmla="*/ 0 h 2014535"/>
              <a:gd name="connsiteX2" fmla="*/ 783431 w 790890"/>
              <a:gd name="connsiteY2" fmla="*/ 2014535 h 2014535"/>
              <a:gd name="connsiteX3" fmla="*/ 0 w 790890"/>
              <a:gd name="connsiteY3" fmla="*/ 1650206 h 2014535"/>
              <a:gd name="connsiteX4" fmla="*/ 1 w 790890"/>
              <a:gd name="connsiteY4" fmla="*/ 826292 h 201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890" h="2014535">
                <a:moveTo>
                  <a:pt x="1" y="826292"/>
                </a:moveTo>
                <a:lnTo>
                  <a:pt x="790574" y="0"/>
                </a:lnTo>
                <a:cubicBezTo>
                  <a:pt x="792955" y="281781"/>
                  <a:pt x="781050" y="1732754"/>
                  <a:pt x="783431" y="2014535"/>
                </a:cubicBezTo>
                <a:cubicBezTo>
                  <a:pt x="531019" y="1905792"/>
                  <a:pt x="290512" y="1779587"/>
                  <a:pt x="0" y="1650206"/>
                </a:cubicBezTo>
                <a:cubicBezTo>
                  <a:pt x="0" y="1375568"/>
                  <a:pt x="1" y="1100930"/>
                  <a:pt x="1" y="82629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7196" name="Group 7195"/>
          <p:cNvGrpSpPr/>
          <p:nvPr/>
        </p:nvGrpSpPr>
        <p:grpSpPr>
          <a:xfrm>
            <a:off x="3352800" y="842957"/>
            <a:ext cx="2195304" cy="2287927"/>
            <a:chOff x="3352800" y="842957"/>
            <a:chExt cx="2195304" cy="2287927"/>
          </a:xfrm>
        </p:grpSpPr>
        <p:sp>
          <p:nvSpPr>
            <p:cNvPr id="7174" name="Rectangle 7173"/>
            <p:cNvSpPr/>
            <p:nvPr/>
          </p:nvSpPr>
          <p:spPr>
            <a:xfrm>
              <a:off x="3570616" y="1036630"/>
              <a:ext cx="1790700" cy="20193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7173" name="Group 7172"/>
            <p:cNvGrpSpPr/>
            <p:nvPr/>
          </p:nvGrpSpPr>
          <p:grpSpPr>
            <a:xfrm>
              <a:off x="3352800" y="842957"/>
              <a:ext cx="2195304" cy="2287927"/>
              <a:chOff x="1210533" y="640558"/>
              <a:chExt cx="2350836" cy="2450021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210533" y="640558"/>
                <a:ext cx="2350836" cy="2450021"/>
                <a:chOff x="1066800" y="642937"/>
                <a:chExt cx="2585920" cy="2450021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" y="666750"/>
                  <a:ext cx="2401824" cy="2426208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9551" flipH="1">
                  <a:off x="1250896" y="642937"/>
                  <a:ext cx="2401824" cy="2426208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1981200" y="2343150"/>
                <a:ext cx="1066800" cy="636566"/>
                <a:chOff x="1981200" y="2343150"/>
                <a:chExt cx="1066800" cy="63656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2190750" y="2381251"/>
                  <a:ext cx="495300" cy="571500"/>
                </a:xfrm>
                <a:custGeom>
                  <a:avLst/>
                  <a:gdLst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  <a:gd name="connsiteX0" fmla="*/ 0 w 495300"/>
                    <a:gd name="connsiteY0" fmla="*/ 3175 h 1120775"/>
                    <a:gd name="connsiteX1" fmla="*/ 0 w 495300"/>
                    <a:gd name="connsiteY1" fmla="*/ 1120775 h 1120775"/>
                    <a:gd name="connsiteX2" fmla="*/ 495300 w 495300"/>
                    <a:gd name="connsiteY2" fmla="*/ 1120775 h 1120775"/>
                    <a:gd name="connsiteX3" fmla="*/ 495300 w 495300"/>
                    <a:gd name="connsiteY3" fmla="*/ 0 h 1120775"/>
                    <a:gd name="connsiteX4" fmla="*/ 0 w 495300"/>
                    <a:gd name="connsiteY4" fmla="*/ 3175 h 1120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300" h="1120775">
                      <a:moveTo>
                        <a:pt x="0" y="3175"/>
                      </a:moveTo>
                      <a:lnTo>
                        <a:pt x="0" y="1120775"/>
                      </a:lnTo>
                      <a:lnTo>
                        <a:pt x="495300" y="1120775"/>
                      </a:lnTo>
                      <a:lnTo>
                        <a:pt x="495300" y="0"/>
                      </a:lnTo>
                      <a:cubicBezTo>
                        <a:pt x="389732" y="53446"/>
                        <a:pt x="22225" y="6879"/>
                        <a:pt x="0" y="3175"/>
                      </a:cubicBezTo>
                      <a:close/>
                    </a:path>
                  </a:pathLst>
                </a:custGeom>
                <a:solidFill>
                  <a:schemeClr val="bg1">
                    <a:alpha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187720" y="2343150"/>
                  <a:ext cx="498329" cy="76200"/>
                </a:xfrm>
                <a:prstGeom prst="ellipse">
                  <a:avLst/>
                </a:prstGeom>
                <a:noFill/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210371" y="2355228"/>
                  <a:ext cx="453026" cy="52045"/>
                </a:xfrm>
                <a:prstGeom prst="ellipse">
                  <a:avLst/>
                </a:prstGeom>
                <a:solidFill>
                  <a:schemeClr val="bg1">
                    <a:alpha val="65000"/>
                  </a:schemeClr>
                </a:solidFill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2188200" y="2381250"/>
                  <a:ext cx="2380" cy="571501"/>
                </a:xfrm>
                <a:prstGeom prst="line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685880" y="2381250"/>
                  <a:ext cx="0" cy="495300"/>
                </a:xfrm>
                <a:prstGeom prst="line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1981200" y="2861978"/>
                  <a:ext cx="1066800" cy="117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</p:grpSp>
          <p:pic>
            <p:nvPicPr>
              <p:cNvPr id="7168" name="Picture 716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15" t="72024" r="43015" b="24892"/>
              <a:stretch/>
            </p:blipFill>
            <p:spPr>
              <a:xfrm>
                <a:off x="2266784" y="2307993"/>
                <a:ext cx="362280" cy="92286"/>
              </a:xfrm>
              <a:prstGeom prst="rect">
                <a:avLst/>
              </a:prstGeom>
            </p:spPr>
          </p:pic>
        </p:grpSp>
      </p:grpSp>
      <p:sp>
        <p:nvSpPr>
          <p:cNvPr id="90" name="Rectangle 89"/>
          <p:cNvSpPr/>
          <p:nvPr/>
        </p:nvSpPr>
        <p:spPr>
          <a:xfrm>
            <a:off x="3505200" y="3045774"/>
            <a:ext cx="21209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Nerve tissue is composed of special cells called as Neurons.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and supportive cells  called as Neuroglia.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Neuroglia are supportive cells which assist neurons in there function.</a:t>
            </a:r>
            <a:endParaRPr lang="en-US" sz="1200" dirty="0"/>
          </a:p>
        </p:txBody>
      </p:sp>
      <p:grpSp>
        <p:nvGrpSpPr>
          <p:cNvPr id="7188" name="Group 7187"/>
          <p:cNvGrpSpPr/>
          <p:nvPr/>
        </p:nvGrpSpPr>
        <p:grpSpPr>
          <a:xfrm>
            <a:off x="5562600" y="690954"/>
            <a:ext cx="1403874" cy="1549244"/>
            <a:chOff x="6388100" y="1493839"/>
            <a:chExt cx="2057400" cy="2270442"/>
          </a:xfrm>
        </p:grpSpPr>
        <p:pic>
          <p:nvPicPr>
            <p:cNvPr id="95" name="Picture 4" descr="\\192.168.1.18\mt_school\2014_15\01 STATE_BOARD_MH\ENGLISH_MED\TAT_2014 - 15\10th std\Biology\Chapter 11\images\inm1s2_1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38" b="7966"/>
            <a:stretch/>
          </p:blipFill>
          <p:spPr bwMode="auto">
            <a:xfrm>
              <a:off x="6388100" y="1493839"/>
              <a:ext cx="2057400" cy="227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87" name="Rectangle 7186"/>
            <p:cNvSpPr/>
            <p:nvPr/>
          </p:nvSpPr>
          <p:spPr>
            <a:xfrm>
              <a:off x="6388100" y="3333749"/>
              <a:ext cx="317500" cy="430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75316" y="1058069"/>
            <a:ext cx="980846" cy="754054"/>
            <a:chOff x="7124980" y="1862683"/>
            <a:chExt cx="980846" cy="754054"/>
          </a:xfrm>
        </p:grpSpPr>
        <p:sp>
          <p:nvSpPr>
            <p:cNvPr id="37" name="Rectangle 36"/>
            <p:cNvSpPr/>
            <p:nvPr/>
          </p:nvSpPr>
          <p:spPr>
            <a:xfrm>
              <a:off x="7124980" y="1862683"/>
              <a:ext cx="9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Neurons</a:t>
              </a:r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7215630" y="2176214"/>
              <a:ext cx="467984" cy="4405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813067" y="666750"/>
            <a:ext cx="1588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Nerve is a tissue.</a:t>
            </a:r>
          </a:p>
        </p:txBody>
      </p:sp>
      <p:sp>
        <p:nvSpPr>
          <p:cNvPr id="44" name="Oval Callout 43"/>
          <p:cNvSpPr/>
          <p:nvPr/>
        </p:nvSpPr>
        <p:spPr>
          <a:xfrm>
            <a:off x="3623015" y="332706"/>
            <a:ext cx="2701585" cy="763463"/>
          </a:xfrm>
          <a:prstGeom prst="wedgeEllipseCallout">
            <a:avLst>
              <a:gd name="adj1" fmla="val -61301"/>
              <a:gd name="adj2" fmla="val 186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Tissues are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composed of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cells.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53200" y="1649968"/>
            <a:ext cx="1452371" cy="369332"/>
            <a:chOff x="6748462" y="1862683"/>
            <a:chExt cx="1452371" cy="369332"/>
          </a:xfrm>
        </p:grpSpPr>
        <p:sp>
          <p:nvSpPr>
            <p:cNvPr id="45" name="Rectangle 44"/>
            <p:cNvSpPr/>
            <p:nvPr/>
          </p:nvSpPr>
          <p:spPr>
            <a:xfrm>
              <a:off x="7106174" y="1862683"/>
              <a:ext cx="1094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Neuroglia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6748462" y="2057792"/>
              <a:ext cx="41433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835151" y="3128010"/>
            <a:ext cx="18224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Neurons are specialized cells capable of creating and transmitting electro-chemical impulses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70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183" grpId="0" animBg="1"/>
      <p:bldP spid="86" grpId="0" animBg="1"/>
      <p:bldP spid="90" grpId="0" uiExpand="1" build="allAtOnce"/>
      <p:bldP spid="6" grpId="0"/>
      <p:bldP spid="44" grpId="0" animBg="1"/>
      <p:bldP spid="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533400" y="285750"/>
            <a:ext cx="4975860" cy="4545330"/>
            <a:chOff x="533400" y="285750"/>
            <a:chExt cx="4975860" cy="4545330"/>
          </a:xfrm>
        </p:grpSpPr>
        <p:sp>
          <p:nvSpPr>
            <p:cNvPr id="56" name="Rectangle 55"/>
            <p:cNvSpPr/>
            <p:nvPr/>
          </p:nvSpPr>
          <p:spPr>
            <a:xfrm>
              <a:off x="4246087" y="285750"/>
              <a:ext cx="1263173" cy="4545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8194" name="Picture 2" descr="\\192.168.1.18\mt_school\2014_15\01 STATE_BOARD_MH\ENGLISH_MED\TAT_2014 - 15\10th std\Biology\Chapter 11\images\nerve cell - neuron.jpg72d48fe8-107b-486c-b5b2-494617bb8dd1Larg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9"/>
            <a:stretch/>
          </p:blipFill>
          <p:spPr bwMode="auto">
            <a:xfrm>
              <a:off x="533400" y="285750"/>
              <a:ext cx="4088130" cy="4545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981200" y="654050"/>
            <a:ext cx="1981199" cy="369332"/>
            <a:chOff x="2362200" y="685860"/>
            <a:chExt cx="1981199" cy="369332"/>
          </a:xfrm>
        </p:grpSpPr>
        <p:sp>
          <p:nvSpPr>
            <p:cNvPr id="6" name="Rectangle 5"/>
            <p:cNvSpPr/>
            <p:nvPr/>
          </p:nvSpPr>
          <p:spPr>
            <a:xfrm>
              <a:off x="3048000" y="711200"/>
              <a:ext cx="1128713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62200" y="685860"/>
              <a:ext cx="1981199" cy="369332"/>
              <a:chOff x="2362200" y="685860"/>
              <a:chExt cx="1981199" cy="3693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19406" y="685860"/>
                <a:ext cx="142399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Dendrites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2362200" y="864176"/>
                <a:ext cx="673899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1905000" y="1898650"/>
            <a:ext cx="2743200" cy="369332"/>
            <a:chOff x="1990725" y="685860"/>
            <a:chExt cx="2743200" cy="369332"/>
          </a:xfrm>
        </p:grpSpPr>
        <p:sp>
          <p:nvSpPr>
            <p:cNvPr id="33" name="Rectangle 32"/>
            <p:cNvSpPr/>
            <p:nvPr/>
          </p:nvSpPr>
          <p:spPr>
            <a:xfrm>
              <a:off x="3048000" y="711200"/>
              <a:ext cx="798512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990725" y="685860"/>
              <a:ext cx="2743200" cy="369332"/>
              <a:chOff x="1990725" y="685860"/>
              <a:chExt cx="2743200" cy="36933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919406" y="685860"/>
                <a:ext cx="181451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bg1"/>
                    </a:solidFill>
                  </a:rPr>
                  <a:t>Cyton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990725" y="864176"/>
                <a:ext cx="10453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1638300" y="1148834"/>
            <a:ext cx="2757485" cy="594241"/>
            <a:chOff x="1812926" y="685860"/>
            <a:chExt cx="2757485" cy="594241"/>
          </a:xfrm>
        </p:grpSpPr>
        <p:sp>
          <p:nvSpPr>
            <p:cNvPr id="40" name="Rectangle 39"/>
            <p:cNvSpPr/>
            <p:nvPr/>
          </p:nvSpPr>
          <p:spPr>
            <a:xfrm>
              <a:off x="2890841" y="711200"/>
              <a:ext cx="960435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812926" y="685860"/>
              <a:ext cx="2757485" cy="594241"/>
              <a:chOff x="1812926" y="685860"/>
              <a:chExt cx="2757485" cy="594241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55892" y="685860"/>
                <a:ext cx="181451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Nucleus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1812926" y="864176"/>
                <a:ext cx="1066018" cy="4159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1965960" y="2467094"/>
            <a:ext cx="1829754" cy="594241"/>
            <a:chOff x="1812926" y="685860"/>
            <a:chExt cx="1829754" cy="594241"/>
          </a:xfrm>
        </p:grpSpPr>
        <p:sp>
          <p:nvSpPr>
            <p:cNvPr id="47" name="Rectangle 46"/>
            <p:cNvSpPr/>
            <p:nvPr/>
          </p:nvSpPr>
          <p:spPr>
            <a:xfrm>
              <a:off x="2890842" y="711200"/>
              <a:ext cx="751838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812926" y="685860"/>
              <a:ext cx="1829753" cy="594241"/>
              <a:chOff x="1812926" y="685860"/>
              <a:chExt cx="1829753" cy="59424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755892" y="685860"/>
                <a:ext cx="88678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Axon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1812926" y="864176"/>
                <a:ext cx="1066018" cy="4159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3692525" y="3208574"/>
            <a:ext cx="2098675" cy="623651"/>
            <a:chOff x="2663191" y="685860"/>
            <a:chExt cx="2098675" cy="623651"/>
          </a:xfrm>
        </p:grpSpPr>
        <p:sp>
          <p:nvSpPr>
            <p:cNvPr id="52" name="Rectangle 51"/>
            <p:cNvSpPr/>
            <p:nvPr/>
          </p:nvSpPr>
          <p:spPr>
            <a:xfrm>
              <a:off x="2890842" y="711200"/>
              <a:ext cx="1566224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663191" y="685860"/>
              <a:ext cx="2098675" cy="623651"/>
              <a:chOff x="2663191" y="685860"/>
              <a:chExt cx="2098675" cy="623651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755892" y="685860"/>
                <a:ext cx="200597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Nerve endings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>
                <a:off x="2663191" y="864176"/>
                <a:ext cx="215753" cy="44533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Rectangle 61"/>
          <p:cNvSpPr/>
          <p:nvPr/>
        </p:nvSpPr>
        <p:spPr>
          <a:xfrm>
            <a:off x="608425" y="311150"/>
            <a:ext cx="46839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Bookman Old Style" panose="02050604050505020204" pitchFamily="18" charset="0"/>
              </a:rPr>
              <a:t>Structure of neuron consists of :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3962400" y="1473165"/>
            <a:ext cx="2701585" cy="763463"/>
          </a:xfrm>
          <a:prstGeom prst="wedgeEllipseCallout">
            <a:avLst>
              <a:gd name="adj1" fmla="val -61301"/>
              <a:gd name="adj2" fmla="val 186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central cell body called as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4010025" y="838717"/>
            <a:ext cx="2924175" cy="565510"/>
          </a:xfrm>
          <a:prstGeom prst="wedgeEllipseCallout">
            <a:avLst>
              <a:gd name="adj1" fmla="val -61301"/>
              <a:gd name="adj2" fmla="val 186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Cell body consists of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4057650" y="314842"/>
            <a:ext cx="3105150" cy="961508"/>
          </a:xfrm>
          <a:prstGeom prst="wedgeEllipseCallout">
            <a:avLst>
              <a:gd name="adj1" fmla="val -59154"/>
              <a:gd name="adj2" fmla="val 47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Branches arising from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cyton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called as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Callout 44"/>
          <p:cNvSpPr/>
          <p:nvPr/>
        </p:nvSpPr>
        <p:spPr>
          <a:xfrm>
            <a:off x="4114800" y="1443236"/>
            <a:ext cx="3105150" cy="961508"/>
          </a:xfrm>
          <a:prstGeom prst="wedgeEllipseCallout">
            <a:avLst>
              <a:gd name="adj1" fmla="val -59645"/>
              <a:gd name="adj2" fmla="val 7051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long process arising from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cyton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called as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Callout 56"/>
          <p:cNvSpPr/>
          <p:nvPr/>
        </p:nvSpPr>
        <p:spPr>
          <a:xfrm>
            <a:off x="2367601" y="3791467"/>
            <a:ext cx="3105150" cy="961508"/>
          </a:xfrm>
          <a:prstGeom prst="wedgeEllipseCallout">
            <a:avLst>
              <a:gd name="adj1" fmla="val 33422"/>
              <a:gd name="adj2" fmla="val -7609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Processes arising from the axon are called as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447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37" grpId="0" animBg="1"/>
      <p:bldP spid="37" grpId="1" animBg="1"/>
      <p:bldP spid="38" grpId="0" animBg="1"/>
      <p:bldP spid="38" grpId="1" animBg="1"/>
      <p:bldP spid="44" grpId="0" animBg="1"/>
      <p:bldP spid="44" grpId="1" animBg="1"/>
      <p:bldP spid="45" grpId="0" animBg="1"/>
      <p:bldP spid="45" grpId="1" animBg="1"/>
      <p:bldP spid="57" grpId="0" animBg="1"/>
      <p:bldP spid="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492652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110</Words>
  <Application>Microsoft Office PowerPoint</Application>
  <PresentationFormat>On-screen Show (16:9)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2022-04-24T13:21:07Z</dcterms:modified>
</cp:coreProperties>
</file>