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466735"/>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u="sng" dirty="0">
                <a:solidFill>
                  <a:srgbClr val="111111"/>
                </a:solidFill>
                <a:effectLst/>
                <a:latin typeface="Oxygen" panose="02000503000000000000" pitchFamily="2" charset="0"/>
              </a:rPr>
              <a:t>Advantages of Hibernate Framework</a:t>
            </a: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1319</Words>
  <Application>Microsoft Office PowerPoint</Application>
  <PresentationFormat>Widescreen</PresentationFormat>
  <Paragraphs>260</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API Method</vt:lpstr>
      <vt:lpstr> Testing API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104</cp:revision>
  <dcterms:created xsi:type="dcterms:W3CDTF">2024-02-19T05:26:56Z</dcterms:created>
  <dcterms:modified xsi:type="dcterms:W3CDTF">2024-02-20T10:12:28Z</dcterms:modified>
</cp:coreProperties>
</file>