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400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10" d="100"/>
          <a:sy n="110" d="100"/>
        </p:scale>
        <p:origin x="990" y="-2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3AA8-29ED-426C-94B6-CC1E5074C98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9FA8214-520D-A39F-8945-E09D7947149F}"/>
              </a:ext>
            </a:extLst>
          </p:cNvPr>
          <p:cNvSpPr/>
          <p:nvPr/>
        </p:nvSpPr>
        <p:spPr>
          <a:xfrm>
            <a:off x="2268" y="161"/>
            <a:ext cx="6420667" cy="9143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BB64D-74C9-94EE-1532-B2102D35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422936" cy="2961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752BA-38B9-80A9-4347-5FC136F95E76}"/>
              </a:ext>
            </a:extLst>
          </p:cNvPr>
          <p:cNvGrpSpPr/>
          <p:nvPr/>
        </p:nvGrpSpPr>
        <p:grpSpPr>
          <a:xfrm>
            <a:off x="2479012" y="125508"/>
            <a:ext cx="3852215" cy="4717473"/>
            <a:chOff x="4860843" y="1383147"/>
            <a:chExt cx="4356707" cy="54748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DE035E-0FBC-23D0-36D5-851BE8E2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9F3EC-733F-C70D-7804-58E1BF47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3" y="200546"/>
            <a:ext cx="3307373" cy="11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3579055" y="2816309"/>
            <a:ext cx="2363616" cy="36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Download our app!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1311287">
            <a:off x="83196" y="3002008"/>
            <a:ext cx="1560457" cy="462406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Free 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for</a:t>
            </a:r>
            <a:endParaRPr lang="en-US" sz="1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123193" y="1717468"/>
            <a:ext cx="2563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AI/ML Data Science</a:t>
            </a:r>
          </a:p>
          <a:p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courses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  <a:latin typeface="Oxygen" panose="02000503000000000000" pitchFamily="2" charset="0"/>
              </a:rPr>
              <a:t>School &amp; College Students</a:t>
            </a:r>
            <a:endParaRPr lang="en-US" sz="1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	(all classes &amp; streams)</a:t>
            </a:r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US" sz="13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All Professionals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214901" y="1311169"/>
            <a:ext cx="34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AF85-554C-4286-D829-438742482D80}"/>
              </a:ext>
            </a:extLst>
          </p:cNvPr>
          <p:cNvSpPr txBox="1"/>
          <p:nvPr/>
        </p:nvSpPr>
        <p:spPr>
          <a:xfrm>
            <a:off x="205744" y="3702332"/>
            <a:ext cx="3122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Hurry! Offer ends soon!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CBD4089-8DE5-6C05-7CB9-0A8BCD0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81" y="2816167"/>
            <a:ext cx="381417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3DC748-09CC-0DC9-07BB-AC9DE7F19FE5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4A80A-561F-99D6-9166-E89E3A0574D7}"/>
              </a:ext>
            </a:extLst>
          </p:cNvPr>
          <p:cNvSpPr/>
          <p:nvPr/>
        </p:nvSpPr>
        <p:spPr>
          <a:xfrm>
            <a:off x="274648" y="4197799"/>
            <a:ext cx="2830411" cy="171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20557-54B7-03D5-D9A2-37DE4DC06150}"/>
              </a:ext>
            </a:extLst>
          </p:cNvPr>
          <p:cNvSpPr/>
          <p:nvPr/>
        </p:nvSpPr>
        <p:spPr>
          <a:xfrm>
            <a:off x="274647" y="6106763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D48140-1545-2F84-01EF-7271FC0D5DCA}"/>
              </a:ext>
            </a:extLst>
          </p:cNvPr>
          <p:cNvSpPr/>
          <p:nvPr/>
        </p:nvSpPr>
        <p:spPr>
          <a:xfrm>
            <a:off x="3345657" y="4201537"/>
            <a:ext cx="2830411" cy="17191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C91F11-9FF3-72C7-181C-A13636E40653}"/>
              </a:ext>
            </a:extLst>
          </p:cNvPr>
          <p:cNvSpPr/>
          <p:nvPr/>
        </p:nvSpPr>
        <p:spPr>
          <a:xfrm>
            <a:off x="3345656" y="6097019"/>
            <a:ext cx="2830411" cy="1719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DCBBE-901E-3A1D-40A4-A0C1D98406D8}"/>
              </a:ext>
            </a:extLst>
          </p:cNvPr>
          <p:cNvSpPr txBox="1"/>
          <p:nvPr/>
        </p:nvSpPr>
        <p:spPr>
          <a:xfrm rot="18752084">
            <a:off x="219274" y="4266694"/>
            <a:ext cx="541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CC7E408-93B0-3725-23E8-D91F61F638E2}"/>
              </a:ext>
            </a:extLst>
          </p:cNvPr>
          <p:cNvSpPr txBox="1"/>
          <p:nvPr/>
        </p:nvSpPr>
        <p:spPr>
          <a:xfrm>
            <a:off x="820157" y="4371990"/>
            <a:ext cx="2284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Intro, Python, Maths,  Stats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Analysis: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numpy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pandas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Visualization: matplotlib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92313F8-7E71-D755-AF98-69B1CEEEDCC7}"/>
              </a:ext>
            </a:extLst>
          </p:cNvPr>
          <p:cNvSpPr txBox="1"/>
          <p:nvPr/>
        </p:nvSpPr>
        <p:spPr>
          <a:xfrm>
            <a:off x="820156" y="5092286"/>
            <a:ext cx="2216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 AI &amp; Prompt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LLM – ChatGPT / LLAMA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LangChain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Semantic Search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Prompt Engineering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DB494C64-FA74-AD43-5E4A-FB01092C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4" y="4413888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4">
            <a:extLst>
              <a:ext uri="{FF2B5EF4-FFF2-40B4-BE49-F238E27FC236}">
                <a16:creationId xmlns:a16="http://schemas.microsoft.com/office/drawing/2014/main" id="{7826C10D-66EC-CAB3-B63D-4CF78B07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1" y="5125480"/>
            <a:ext cx="439890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9B61FAC-2E71-8033-8C34-0D211B642633}"/>
              </a:ext>
            </a:extLst>
          </p:cNvPr>
          <p:cNvSpPr txBox="1"/>
          <p:nvPr/>
        </p:nvSpPr>
        <p:spPr>
          <a:xfrm rot="18752084">
            <a:off x="3303023" y="4287029"/>
            <a:ext cx="57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759E018-F3EE-05A4-D795-CE1DB774153B}"/>
              </a:ext>
            </a:extLst>
          </p:cNvPr>
          <p:cNvSpPr txBox="1"/>
          <p:nvPr/>
        </p:nvSpPr>
        <p:spPr>
          <a:xfrm rot="18752084">
            <a:off x="218369" y="6214791"/>
            <a:ext cx="57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3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04DAB1-8148-FDCE-C01D-EA96CBFBFDAC}"/>
              </a:ext>
            </a:extLst>
          </p:cNvPr>
          <p:cNvSpPr txBox="1"/>
          <p:nvPr/>
        </p:nvSpPr>
        <p:spPr>
          <a:xfrm rot="18752084">
            <a:off x="3278870" y="6195577"/>
            <a:ext cx="63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21BD89B-4DAC-16E6-57A2-60CE693FE1A7}"/>
              </a:ext>
            </a:extLst>
          </p:cNvPr>
          <p:cNvSpPr txBox="1"/>
          <p:nvPr/>
        </p:nvSpPr>
        <p:spPr>
          <a:xfrm>
            <a:off x="3979785" y="4507048"/>
            <a:ext cx="189220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Science Specialist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Neural Network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TensorFlow, Keras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Deep Learning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Computer Vision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NLP</a:t>
            </a:r>
          </a:p>
        </p:txBody>
      </p:sp>
      <p:pic>
        <p:nvPicPr>
          <p:cNvPr id="1044" name="Picture 14">
            <a:extLst>
              <a:ext uri="{FF2B5EF4-FFF2-40B4-BE49-F238E27FC236}">
                <a16:creationId xmlns:a16="http://schemas.microsoft.com/office/drawing/2014/main" id="{7E8CBBC9-FCCD-9F8F-350E-126B60D9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2" y="4548946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1044">
            <a:extLst>
              <a:ext uri="{FF2B5EF4-FFF2-40B4-BE49-F238E27FC236}">
                <a16:creationId xmlns:a16="http://schemas.microsoft.com/office/drawing/2014/main" id="{2D62C17C-DA4B-769F-F7DC-3D1AF0CEA18C}"/>
              </a:ext>
            </a:extLst>
          </p:cNvPr>
          <p:cNvSpPr txBox="1"/>
          <p:nvPr/>
        </p:nvSpPr>
        <p:spPr>
          <a:xfrm>
            <a:off x="827785" y="6511333"/>
            <a:ext cx="23015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Project Org, Hyperparameters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ML Ops: TF Data &amp; Deployment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GAN, LLM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AWS Cloud &amp;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Sagemaker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47" name="Picture 14">
            <a:extLst>
              <a:ext uri="{FF2B5EF4-FFF2-40B4-BE49-F238E27FC236}">
                <a16:creationId xmlns:a16="http://schemas.microsoft.com/office/drawing/2014/main" id="{E88E6465-0882-9322-F25A-8110AA3C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1" y="6564479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TextBox 1047">
            <a:extLst>
              <a:ext uri="{FF2B5EF4-FFF2-40B4-BE49-F238E27FC236}">
                <a16:creationId xmlns:a16="http://schemas.microsoft.com/office/drawing/2014/main" id="{85CC9D81-9312-D195-C34C-F76368C4A7A1}"/>
              </a:ext>
            </a:extLst>
          </p:cNvPr>
          <p:cNvSpPr txBox="1"/>
          <p:nvPr/>
        </p:nvSpPr>
        <p:spPr>
          <a:xfrm>
            <a:off x="3963441" y="6516696"/>
            <a:ext cx="1979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Specialist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Live Project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Product Engineering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Agile Project Management</a:t>
            </a:r>
          </a:p>
        </p:txBody>
      </p:sp>
      <p:pic>
        <p:nvPicPr>
          <p:cNvPr id="1049" name="Picture 14">
            <a:extLst>
              <a:ext uri="{FF2B5EF4-FFF2-40B4-BE49-F238E27FC236}">
                <a16:creationId xmlns:a16="http://schemas.microsoft.com/office/drawing/2014/main" id="{12FB2E02-A8BE-1923-24D1-062E7C29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79" y="6516696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801181" y="3413243"/>
            <a:ext cx="1740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3</a:t>
            </a:r>
            <a:r>
              <a:rPr lang="en-US" sz="1000" b="1" baseline="30000" dirty="0" smtClean="0">
                <a:solidFill>
                  <a:srgbClr val="FF0000"/>
                </a:solidFill>
                <a:latin typeface="Oxygen" panose="02000503000000000000" pitchFamily="2" charset="0"/>
              </a:rPr>
              <a:t>rd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 &amp; 4</a:t>
            </a:r>
            <a:r>
              <a:rPr lang="en-US" sz="1000" b="1" baseline="30000" dirty="0" smtClean="0">
                <a:solidFill>
                  <a:srgbClr val="FF0000"/>
                </a:solidFill>
                <a:latin typeface="Oxygen" panose="02000503000000000000" pitchFamily="2" charset="0"/>
              </a:rPr>
              <a:t>th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 year 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Professionals</a:t>
            </a:r>
            <a:endParaRPr lang="en-US" sz="1000" b="1" dirty="0" smtClean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50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77" y="865132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7228" y="8721116"/>
            <a:ext cx="284384" cy="284384"/>
          </a:xfrm>
          <a:prstGeom prst="rect">
            <a:avLst/>
          </a:prstGeom>
        </p:spPr>
      </p:pic>
      <p:pic>
        <p:nvPicPr>
          <p:cNvPr id="52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44" y="866293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67" y="868114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54" y="865545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6454AE3-F3EA-647E-7691-F4A099F3977E}"/>
              </a:ext>
            </a:extLst>
          </p:cNvPr>
          <p:cNvSpPr txBox="1"/>
          <p:nvPr/>
        </p:nvSpPr>
        <p:spPr>
          <a:xfrm>
            <a:off x="-117" y="7925439"/>
            <a:ext cx="256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https://www.anodiam.com</a:t>
            </a:r>
          </a:p>
        </p:txBody>
      </p:sp>
      <p:pic>
        <p:nvPicPr>
          <p:cNvPr id="56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" y="8233659"/>
            <a:ext cx="250134" cy="2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373517" y="8265696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369989" y="8501340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6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59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6" y="8516277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906" y="8735626"/>
            <a:ext cx="313427" cy="2949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373921" y="8771709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213746" y="8464897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 us on: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86874" y="7978206"/>
            <a:ext cx="1468120" cy="5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9FA8214-520D-A39F-8945-E09D7947149F}"/>
              </a:ext>
            </a:extLst>
          </p:cNvPr>
          <p:cNvSpPr/>
          <p:nvPr/>
        </p:nvSpPr>
        <p:spPr>
          <a:xfrm>
            <a:off x="2268" y="161"/>
            <a:ext cx="6420667" cy="9143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BB64D-74C9-94EE-1532-B2102D35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422936" cy="2961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752BA-38B9-80A9-4347-5FC136F95E76}"/>
              </a:ext>
            </a:extLst>
          </p:cNvPr>
          <p:cNvGrpSpPr/>
          <p:nvPr/>
        </p:nvGrpSpPr>
        <p:grpSpPr>
          <a:xfrm>
            <a:off x="2479012" y="125508"/>
            <a:ext cx="3852215" cy="4717473"/>
            <a:chOff x="4860843" y="1383147"/>
            <a:chExt cx="4356707" cy="54748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DE035E-0FBC-23D0-36D5-851BE8E22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E9F3EC-733F-C70D-7804-58E1BF471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3" y="200546"/>
            <a:ext cx="3307373" cy="111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3579055" y="2816309"/>
            <a:ext cx="2363616" cy="36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Download our app!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1311287">
            <a:off x="122012" y="3032472"/>
            <a:ext cx="1560457" cy="566744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1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162800" y="1770772"/>
            <a:ext cx="256302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IT Courses</a:t>
            </a:r>
            <a:endParaRPr lang="en-US" sz="2000" b="1" cap="small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School &amp; College Students</a:t>
            </a:r>
            <a:endParaRPr lang="en-US" sz="13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Professionals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214901" y="1311169"/>
            <a:ext cx="34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AF85-554C-4286-D829-438742482D80}"/>
              </a:ext>
            </a:extLst>
          </p:cNvPr>
          <p:cNvSpPr txBox="1"/>
          <p:nvPr/>
        </p:nvSpPr>
        <p:spPr>
          <a:xfrm>
            <a:off x="66550" y="3540813"/>
            <a:ext cx="3122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Hurry! Offer ends soon!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CBD4089-8DE5-6C05-7CB9-0A8BCD0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81" y="2816167"/>
            <a:ext cx="381417" cy="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3DC748-09CC-0DC9-07BB-AC9DE7F19FE5}"/>
              </a:ext>
            </a:extLst>
          </p:cNvPr>
          <p:cNvSpPr/>
          <p:nvPr/>
        </p:nvSpPr>
        <p:spPr>
          <a:xfrm>
            <a:off x="2266122" y="4065104"/>
            <a:ext cx="4134678" cy="16773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4A80A-561F-99D6-9166-E89E3A0574D7}"/>
              </a:ext>
            </a:extLst>
          </p:cNvPr>
          <p:cNvSpPr/>
          <p:nvPr/>
        </p:nvSpPr>
        <p:spPr>
          <a:xfrm>
            <a:off x="274648" y="4197799"/>
            <a:ext cx="2830411" cy="171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DCBBE-901E-3A1D-40A4-A0C1D98406D8}"/>
              </a:ext>
            </a:extLst>
          </p:cNvPr>
          <p:cNvSpPr txBox="1"/>
          <p:nvPr/>
        </p:nvSpPr>
        <p:spPr>
          <a:xfrm rot="18752084">
            <a:off x="219274" y="4266694"/>
            <a:ext cx="541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Sem 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CC7E408-93B0-3725-23E8-D91F61F638E2}"/>
              </a:ext>
            </a:extLst>
          </p:cNvPr>
          <p:cNvSpPr txBox="1"/>
          <p:nvPr/>
        </p:nvSpPr>
        <p:spPr>
          <a:xfrm>
            <a:off x="820157" y="4371990"/>
            <a:ext cx="2284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Intro, Python, Maths,  Stats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Analysis: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numpy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pandas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Visualization: matplotlib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92313F8-7E71-D755-AF98-69B1CEEEDCC7}"/>
              </a:ext>
            </a:extLst>
          </p:cNvPr>
          <p:cNvSpPr txBox="1"/>
          <p:nvPr/>
        </p:nvSpPr>
        <p:spPr>
          <a:xfrm>
            <a:off x="820156" y="5092286"/>
            <a:ext cx="2216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 AI &amp; Prompt Engineer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LLM – ChatGPT / LLAMA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LangChain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&amp; Semantic Search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Prompt Engineering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DB494C64-FA74-AD43-5E4A-FB01092C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4" y="4413888"/>
            <a:ext cx="412675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4">
            <a:extLst>
              <a:ext uri="{FF2B5EF4-FFF2-40B4-BE49-F238E27FC236}">
                <a16:creationId xmlns:a16="http://schemas.microsoft.com/office/drawing/2014/main" id="{7826C10D-66EC-CAB3-B63D-4CF78B07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1" y="5125480"/>
            <a:ext cx="439890" cy="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77" y="865132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7228" y="8721116"/>
            <a:ext cx="284384" cy="284384"/>
          </a:xfrm>
          <a:prstGeom prst="rect">
            <a:avLst/>
          </a:prstGeom>
        </p:spPr>
      </p:pic>
      <p:pic>
        <p:nvPicPr>
          <p:cNvPr id="52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44" y="866293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67" y="868114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54" y="865545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6454AE3-F3EA-647E-7691-F4A099F3977E}"/>
              </a:ext>
            </a:extLst>
          </p:cNvPr>
          <p:cNvSpPr txBox="1"/>
          <p:nvPr/>
        </p:nvSpPr>
        <p:spPr>
          <a:xfrm>
            <a:off x="-117" y="7925439"/>
            <a:ext cx="256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https://www.anodiam.com</a:t>
            </a:r>
          </a:p>
        </p:txBody>
      </p:sp>
      <p:pic>
        <p:nvPicPr>
          <p:cNvPr id="56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" y="8233659"/>
            <a:ext cx="250134" cy="2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373517" y="8265696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369989" y="8501340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6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59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6" y="8516277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906" y="8735626"/>
            <a:ext cx="313427" cy="2949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373921" y="8771709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213746" y="8464897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 us on: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86874" y="7978206"/>
            <a:ext cx="1468120" cy="5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196</TotalTime>
  <Words>207</Words>
  <Application>Microsoft Office PowerPoint</Application>
  <PresentationFormat>Custom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DELL</cp:lastModifiedBy>
  <cp:revision>11</cp:revision>
  <dcterms:created xsi:type="dcterms:W3CDTF">2024-03-04T06:56:28Z</dcterms:created>
  <dcterms:modified xsi:type="dcterms:W3CDTF">2024-03-06T10:17:50Z</dcterms:modified>
</cp:coreProperties>
</file>