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4B87FF"/>
    <a:srgbClr val="FFE6BE"/>
    <a:srgbClr val="5191CB"/>
    <a:srgbClr val="B7EFF7"/>
    <a:srgbClr val="65A9E0"/>
    <a:srgbClr val="5191D5"/>
    <a:srgbClr val="2C70AE"/>
    <a:srgbClr val="008E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4" autoAdjust="0"/>
    <p:restoredTop sz="94660"/>
  </p:normalViewPr>
  <p:slideViewPr>
    <p:cSldViewPr snapToGrid="0">
      <p:cViewPr>
        <p:scale>
          <a:sx n="70" d="100"/>
          <a:sy n="70" d="100"/>
        </p:scale>
        <p:origin x="24" y="-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03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6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1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9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0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3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4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1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9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A312-3916-48C2-B0D2-2FD7FE9477F2}" type="datetimeFigureOut">
              <a:rPr lang="en-AU" smtClean="0"/>
              <a:t>5/01/2024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8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97621" y="986418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3" y="2040333"/>
            <a:ext cx="3034632" cy="2973107"/>
            <a:chOff x="949116" y="1557337"/>
            <a:chExt cx="4443007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98840" y="156881"/>
            <a:ext cx="680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MANAGEMENT SUMMARY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75945" y="1216673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06516" y="1499701"/>
            <a:ext cx="2292356" cy="2520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88791" y="99135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80699" y="1217585"/>
            <a:ext cx="186642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Our Specializations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11270" y="1500615"/>
            <a:ext cx="2267117" cy="2520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 / CBSE / WB Board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Class VI to XII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 / IIT / JEE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087249" y="99578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18509" y="1209179"/>
            <a:ext cx="2245420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64953" y="1510673"/>
            <a:ext cx="2484147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Convenient location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(4000 sqft) area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43064" y="4080799"/>
            <a:ext cx="6324805" cy="2100643"/>
          </a:xfrm>
          <a:prstGeom prst="roundRect">
            <a:avLst>
              <a:gd name="adj" fmla="val 15492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6564" y="4504714"/>
            <a:ext cx="6144037" cy="1335664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2% of students going to all nearby good schools in 10km radius should enrol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Work with the most popular tutors in Kolkata. Also compassionate faculty 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Excellent marketing, student relationship, quality control &amp;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150 – 200 classes per week with total ~3000 – 4000 enrolments targeted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pricing, optimal expenditure, focus on profitability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42243" y="4194182"/>
            <a:ext cx="2679483" cy="307005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Management Summary: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505" y="566670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Oxygen" panose="02000503000000000000" pitchFamily="2" charset="0"/>
              </a:rPr>
              <a:t>Anodiam</a:t>
            </a:r>
          </a:p>
        </p:txBody>
      </p:sp>
    </p:spTree>
    <p:extLst>
      <p:ext uri="{BB962C8B-B14F-4D97-AF65-F5344CB8AC3E}">
        <p14:creationId xmlns:p14="http://schemas.microsoft.com/office/powerpoint/2010/main" val="127656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8A149-205F-4DB7-BA16-50372BB7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43" y="107865"/>
            <a:ext cx="5092915" cy="6642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BEDB47-6359-4DD1-B8DE-D133C69D75FC}"/>
              </a:ext>
            </a:extLst>
          </p:cNvPr>
          <p:cNvSpPr/>
          <p:nvPr/>
        </p:nvSpPr>
        <p:spPr>
          <a:xfrm>
            <a:off x="4857586" y="3531928"/>
            <a:ext cx="1371555" cy="688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B62977-BF2B-4691-8B76-A15E94FF0A2A}"/>
              </a:ext>
            </a:extLst>
          </p:cNvPr>
          <p:cNvSpPr/>
          <p:nvPr/>
        </p:nvSpPr>
        <p:spPr>
          <a:xfrm>
            <a:off x="4880210" y="3401043"/>
            <a:ext cx="386323" cy="38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57FFD2-2E83-4978-98E7-ACFA6BA206E0}"/>
              </a:ext>
            </a:extLst>
          </p:cNvPr>
          <p:cNvSpPr/>
          <p:nvPr/>
        </p:nvSpPr>
        <p:spPr>
          <a:xfrm>
            <a:off x="4801607" y="3326779"/>
            <a:ext cx="1483513" cy="937141"/>
          </a:xfrm>
          <a:custGeom>
            <a:avLst/>
            <a:gdLst/>
            <a:ahLst/>
            <a:cxnLst/>
            <a:rect l="l" t="t" r="r" b="b"/>
            <a:pathLst>
              <a:path w="9980325" h="6304613">
                <a:moveTo>
                  <a:pt x="2326076" y="5754790"/>
                </a:moveTo>
                <a:cubicBezTo>
                  <a:pt x="2321832" y="5782094"/>
                  <a:pt x="2316440" y="5811635"/>
                  <a:pt x="2309901" y="5843413"/>
                </a:cubicBezTo>
                <a:lnTo>
                  <a:pt x="2340359" y="5843413"/>
                </a:lnTo>
                <a:cubicBezTo>
                  <a:pt x="2351028" y="5815879"/>
                  <a:pt x="2360091" y="5789149"/>
                  <a:pt x="2367548" y="5763222"/>
                </a:cubicBezTo>
                <a:lnTo>
                  <a:pt x="2368065" y="5754790"/>
                </a:lnTo>
                <a:close/>
                <a:moveTo>
                  <a:pt x="3713652" y="5704198"/>
                </a:moveTo>
                <a:lnTo>
                  <a:pt x="3713652" y="5740679"/>
                </a:lnTo>
                <a:cubicBezTo>
                  <a:pt x="3710325" y="5747792"/>
                  <a:pt x="3704790" y="5753844"/>
                  <a:pt x="3697046" y="5758834"/>
                </a:cubicBezTo>
                <a:cubicBezTo>
                  <a:pt x="3689302" y="5763824"/>
                  <a:pt x="3680210" y="5766320"/>
                  <a:pt x="3669771" y="5766320"/>
                </a:cubicBezTo>
                <a:cubicBezTo>
                  <a:pt x="3661052" y="5766320"/>
                  <a:pt x="3654341" y="5764169"/>
                  <a:pt x="3649637" y="5759867"/>
                </a:cubicBezTo>
                <a:cubicBezTo>
                  <a:pt x="3644934" y="5755564"/>
                  <a:pt x="3642582" y="5749398"/>
                  <a:pt x="3642582" y="5741368"/>
                </a:cubicBezTo>
                <a:cubicBezTo>
                  <a:pt x="3642582" y="5729666"/>
                  <a:pt x="3646827" y="5721177"/>
                  <a:pt x="3655316" y="5715899"/>
                </a:cubicBezTo>
                <a:cubicBezTo>
                  <a:pt x="3663805" y="5710622"/>
                  <a:pt x="3677170" y="5707181"/>
                  <a:pt x="3695411" y="5705574"/>
                </a:cubicBezTo>
                <a:cubicBezTo>
                  <a:pt x="3695870" y="5705574"/>
                  <a:pt x="3698939" y="5705345"/>
                  <a:pt x="3704618" y="5704886"/>
                </a:cubicBezTo>
                <a:cubicBezTo>
                  <a:pt x="3710296" y="5704427"/>
                  <a:pt x="3713308" y="5704198"/>
                  <a:pt x="3713652" y="5704198"/>
                </a:cubicBezTo>
                <a:close/>
                <a:moveTo>
                  <a:pt x="3370752" y="5704198"/>
                </a:moveTo>
                <a:lnTo>
                  <a:pt x="3370752" y="5740679"/>
                </a:lnTo>
                <a:cubicBezTo>
                  <a:pt x="3367425" y="5747792"/>
                  <a:pt x="3361890" y="5753844"/>
                  <a:pt x="3354146" y="5758834"/>
                </a:cubicBezTo>
                <a:cubicBezTo>
                  <a:pt x="3346402" y="5763824"/>
                  <a:pt x="3337311" y="5766320"/>
                  <a:pt x="3326871" y="5766320"/>
                </a:cubicBezTo>
                <a:cubicBezTo>
                  <a:pt x="3318152" y="5766320"/>
                  <a:pt x="3311441" y="5764169"/>
                  <a:pt x="3306738" y="5759867"/>
                </a:cubicBezTo>
                <a:cubicBezTo>
                  <a:pt x="3302034" y="5755564"/>
                  <a:pt x="3299682" y="5749398"/>
                  <a:pt x="3299682" y="5741368"/>
                </a:cubicBezTo>
                <a:cubicBezTo>
                  <a:pt x="3299682" y="5729666"/>
                  <a:pt x="3303927" y="5721177"/>
                  <a:pt x="3312416" y="5715899"/>
                </a:cubicBezTo>
                <a:cubicBezTo>
                  <a:pt x="3320905" y="5710622"/>
                  <a:pt x="3334270" y="5707181"/>
                  <a:pt x="3352511" y="5705574"/>
                </a:cubicBezTo>
                <a:cubicBezTo>
                  <a:pt x="3352970" y="5705574"/>
                  <a:pt x="3356039" y="5705345"/>
                  <a:pt x="3361718" y="5704886"/>
                </a:cubicBezTo>
                <a:cubicBezTo>
                  <a:pt x="3367396" y="5704427"/>
                  <a:pt x="3370408" y="5704198"/>
                  <a:pt x="3370752" y="5704198"/>
                </a:cubicBezTo>
                <a:close/>
                <a:moveTo>
                  <a:pt x="1665777" y="5704198"/>
                </a:moveTo>
                <a:lnTo>
                  <a:pt x="1665777" y="5740679"/>
                </a:lnTo>
                <a:cubicBezTo>
                  <a:pt x="1662450" y="5747792"/>
                  <a:pt x="1656915" y="5753844"/>
                  <a:pt x="1649171" y="5758834"/>
                </a:cubicBezTo>
                <a:cubicBezTo>
                  <a:pt x="1641427" y="5763824"/>
                  <a:pt x="1632336" y="5766320"/>
                  <a:pt x="1621896" y="5766320"/>
                </a:cubicBezTo>
                <a:cubicBezTo>
                  <a:pt x="1613177" y="5766320"/>
                  <a:pt x="1606466" y="5764169"/>
                  <a:pt x="1601762" y="5759867"/>
                </a:cubicBezTo>
                <a:cubicBezTo>
                  <a:pt x="1597059" y="5755564"/>
                  <a:pt x="1594707" y="5749398"/>
                  <a:pt x="1594707" y="5741368"/>
                </a:cubicBezTo>
                <a:cubicBezTo>
                  <a:pt x="1594707" y="5729666"/>
                  <a:pt x="1598952" y="5721177"/>
                  <a:pt x="1607441" y="5715899"/>
                </a:cubicBezTo>
                <a:cubicBezTo>
                  <a:pt x="1615931" y="5710622"/>
                  <a:pt x="1629296" y="5707181"/>
                  <a:pt x="1647536" y="5705574"/>
                </a:cubicBezTo>
                <a:cubicBezTo>
                  <a:pt x="1647995" y="5705574"/>
                  <a:pt x="1651064" y="5705345"/>
                  <a:pt x="1656743" y="5704886"/>
                </a:cubicBezTo>
                <a:cubicBezTo>
                  <a:pt x="1662421" y="5704427"/>
                  <a:pt x="1665433" y="5704198"/>
                  <a:pt x="1665777" y="5704198"/>
                </a:cubicBezTo>
                <a:close/>
                <a:moveTo>
                  <a:pt x="748833" y="5683032"/>
                </a:moveTo>
                <a:lnTo>
                  <a:pt x="748833" y="5718137"/>
                </a:lnTo>
                <a:lnTo>
                  <a:pt x="841069" y="5718137"/>
                </a:lnTo>
                <a:lnTo>
                  <a:pt x="841069" y="5683032"/>
                </a:lnTo>
                <a:close/>
                <a:moveTo>
                  <a:pt x="2813433" y="5635021"/>
                </a:moveTo>
                <a:cubicBezTo>
                  <a:pt x="2828920" y="5635021"/>
                  <a:pt x="2840507" y="5640527"/>
                  <a:pt x="2848193" y="5651541"/>
                </a:cubicBezTo>
                <a:cubicBezTo>
                  <a:pt x="2855880" y="5662554"/>
                  <a:pt x="2859723" y="5678558"/>
                  <a:pt x="2859723" y="5699552"/>
                </a:cubicBezTo>
                <a:cubicBezTo>
                  <a:pt x="2859723" y="5720316"/>
                  <a:pt x="2855880" y="5736263"/>
                  <a:pt x="2848193" y="5747391"/>
                </a:cubicBezTo>
                <a:cubicBezTo>
                  <a:pt x="2840507" y="5758519"/>
                  <a:pt x="2829035" y="5764083"/>
                  <a:pt x="2813777" y="5764083"/>
                </a:cubicBezTo>
                <a:cubicBezTo>
                  <a:pt x="2798404" y="5764083"/>
                  <a:pt x="2786817" y="5758519"/>
                  <a:pt x="2779016" y="5747391"/>
                </a:cubicBezTo>
                <a:cubicBezTo>
                  <a:pt x="2771215" y="5736263"/>
                  <a:pt x="2767314" y="5720374"/>
                  <a:pt x="2767314" y="5699724"/>
                </a:cubicBezTo>
                <a:cubicBezTo>
                  <a:pt x="2767314" y="5678730"/>
                  <a:pt x="2771187" y="5662697"/>
                  <a:pt x="2778930" y="5651627"/>
                </a:cubicBezTo>
                <a:cubicBezTo>
                  <a:pt x="2786674" y="5640556"/>
                  <a:pt x="2798174" y="5635021"/>
                  <a:pt x="2813433" y="5635021"/>
                </a:cubicBezTo>
                <a:close/>
                <a:moveTo>
                  <a:pt x="2227557" y="5605595"/>
                </a:moveTo>
                <a:lnTo>
                  <a:pt x="2227557" y="5794713"/>
                </a:lnTo>
                <a:lnTo>
                  <a:pt x="2272642" y="5794713"/>
                </a:lnTo>
                <a:lnTo>
                  <a:pt x="2272642" y="5605595"/>
                </a:lnTo>
                <a:close/>
                <a:moveTo>
                  <a:pt x="1898028" y="5605595"/>
                </a:moveTo>
                <a:lnTo>
                  <a:pt x="1898028" y="5725880"/>
                </a:lnTo>
                <a:cubicBezTo>
                  <a:pt x="1898028" y="5749628"/>
                  <a:pt x="1905514" y="5767639"/>
                  <a:pt x="1920485" y="5779914"/>
                </a:cubicBezTo>
                <a:cubicBezTo>
                  <a:pt x="1935456" y="5792189"/>
                  <a:pt x="1955217" y="5798327"/>
                  <a:pt x="1979767" y="5798327"/>
                </a:cubicBezTo>
                <a:cubicBezTo>
                  <a:pt x="2004318" y="5798327"/>
                  <a:pt x="2024107" y="5792161"/>
                  <a:pt x="2039136" y="5779828"/>
                </a:cubicBezTo>
                <a:cubicBezTo>
                  <a:pt x="2054164" y="5767496"/>
                  <a:pt x="2061679" y="5749513"/>
                  <a:pt x="2061679" y="5725880"/>
                </a:cubicBezTo>
                <a:lnTo>
                  <a:pt x="2061679" y="5605595"/>
                </a:lnTo>
                <a:lnTo>
                  <a:pt x="2016593" y="5605595"/>
                </a:lnTo>
                <a:lnTo>
                  <a:pt x="2016593" y="5724159"/>
                </a:lnTo>
                <a:cubicBezTo>
                  <a:pt x="2016593" y="5738385"/>
                  <a:pt x="2013696" y="5748624"/>
                  <a:pt x="2007903" y="5754876"/>
                </a:cubicBezTo>
                <a:cubicBezTo>
                  <a:pt x="2002109" y="5761128"/>
                  <a:pt x="1992903" y="5764255"/>
                  <a:pt x="1980283" y="5764255"/>
                </a:cubicBezTo>
                <a:cubicBezTo>
                  <a:pt x="1967435" y="5764255"/>
                  <a:pt x="1958056" y="5761100"/>
                  <a:pt x="1952148" y="5754790"/>
                </a:cubicBezTo>
                <a:cubicBezTo>
                  <a:pt x="1946240" y="5748480"/>
                  <a:pt x="1943286" y="5738270"/>
                  <a:pt x="1943286" y="5724159"/>
                </a:cubicBezTo>
                <a:lnTo>
                  <a:pt x="1943286" y="5605595"/>
                </a:lnTo>
                <a:close/>
                <a:moveTo>
                  <a:pt x="3685775" y="5600948"/>
                </a:moveTo>
                <a:cubicBezTo>
                  <a:pt x="3659847" y="5600948"/>
                  <a:pt x="3635756" y="5605709"/>
                  <a:pt x="3613500" y="5615231"/>
                </a:cubicBezTo>
                <a:cubicBezTo>
                  <a:pt x="3613615" y="5615461"/>
                  <a:pt x="3615508" y="5620623"/>
                  <a:pt x="3619179" y="5630719"/>
                </a:cubicBezTo>
                <a:cubicBezTo>
                  <a:pt x="3622850" y="5640814"/>
                  <a:pt x="3624743" y="5646034"/>
                  <a:pt x="3624857" y="5646378"/>
                </a:cubicBezTo>
                <a:cubicBezTo>
                  <a:pt x="3647457" y="5637774"/>
                  <a:pt x="3666444" y="5633472"/>
                  <a:pt x="3681817" y="5633472"/>
                </a:cubicBezTo>
                <a:cubicBezTo>
                  <a:pt x="3692600" y="5633472"/>
                  <a:pt x="3700631" y="5636082"/>
                  <a:pt x="3705908" y="5641302"/>
                </a:cubicBezTo>
                <a:cubicBezTo>
                  <a:pt x="3711185" y="5646521"/>
                  <a:pt x="3713824" y="5654868"/>
                  <a:pt x="3713824" y="5666340"/>
                </a:cubicBezTo>
                <a:lnTo>
                  <a:pt x="3713824" y="5676320"/>
                </a:lnTo>
                <a:cubicBezTo>
                  <a:pt x="3710841" y="5676665"/>
                  <a:pt x="3706769" y="5677066"/>
                  <a:pt x="3701606" y="5677525"/>
                </a:cubicBezTo>
                <a:cubicBezTo>
                  <a:pt x="3696444" y="5677984"/>
                  <a:pt x="3691798" y="5678443"/>
                  <a:pt x="3687668" y="5678902"/>
                </a:cubicBezTo>
                <a:cubicBezTo>
                  <a:pt x="3683538" y="5679361"/>
                  <a:pt x="3679694" y="5679819"/>
                  <a:pt x="3676138" y="5680278"/>
                </a:cubicBezTo>
                <a:cubicBezTo>
                  <a:pt x="3650211" y="5682802"/>
                  <a:pt x="3630823" y="5688796"/>
                  <a:pt x="3617974" y="5698261"/>
                </a:cubicBezTo>
                <a:cubicBezTo>
                  <a:pt x="3605125" y="5707726"/>
                  <a:pt x="3598701" y="5722266"/>
                  <a:pt x="3598701" y="5741884"/>
                </a:cubicBezTo>
                <a:cubicBezTo>
                  <a:pt x="3598701" y="5760125"/>
                  <a:pt x="3604121" y="5774092"/>
                  <a:pt x="3614963" y="5783786"/>
                </a:cubicBezTo>
                <a:cubicBezTo>
                  <a:pt x="3625804" y="5793480"/>
                  <a:pt x="3640001" y="5798327"/>
                  <a:pt x="3657553" y="5798327"/>
                </a:cubicBezTo>
                <a:cubicBezTo>
                  <a:pt x="3670402" y="5798327"/>
                  <a:pt x="3681329" y="5796176"/>
                  <a:pt x="3690335" y="5791874"/>
                </a:cubicBezTo>
                <a:cubicBezTo>
                  <a:pt x="3699341" y="5787572"/>
                  <a:pt x="3708547" y="5780832"/>
                  <a:pt x="3717954" y="5771654"/>
                </a:cubicBezTo>
                <a:cubicBezTo>
                  <a:pt x="3717954" y="5772113"/>
                  <a:pt x="3719159" y="5775956"/>
                  <a:pt x="3721568" y="5783184"/>
                </a:cubicBezTo>
                <a:cubicBezTo>
                  <a:pt x="3723977" y="5790411"/>
                  <a:pt x="3725239" y="5794254"/>
                  <a:pt x="3725354" y="5794713"/>
                </a:cubicBezTo>
                <a:lnTo>
                  <a:pt x="3758738" y="5794713"/>
                </a:lnTo>
                <a:lnTo>
                  <a:pt x="3758738" y="5671330"/>
                </a:lnTo>
                <a:cubicBezTo>
                  <a:pt x="3758738" y="5646550"/>
                  <a:pt x="3752944" y="5628625"/>
                  <a:pt x="3741357" y="5617554"/>
                </a:cubicBezTo>
                <a:cubicBezTo>
                  <a:pt x="3729770" y="5606484"/>
                  <a:pt x="3711243" y="5600948"/>
                  <a:pt x="3685775" y="5600948"/>
                </a:cubicBezTo>
                <a:close/>
                <a:moveTo>
                  <a:pt x="3342875" y="5600948"/>
                </a:moveTo>
                <a:cubicBezTo>
                  <a:pt x="3316947" y="5600948"/>
                  <a:pt x="3292856" y="5605709"/>
                  <a:pt x="3270600" y="5615231"/>
                </a:cubicBezTo>
                <a:cubicBezTo>
                  <a:pt x="3270714" y="5615461"/>
                  <a:pt x="3272608" y="5620623"/>
                  <a:pt x="3276279" y="5630719"/>
                </a:cubicBezTo>
                <a:cubicBezTo>
                  <a:pt x="3279950" y="5640814"/>
                  <a:pt x="3281843" y="5646034"/>
                  <a:pt x="3281958" y="5646378"/>
                </a:cubicBezTo>
                <a:cubicBezTo>
                  <a:pt x="3304558" y="5637774"/>
                  <a:pt x="3323544" y="5633472"/>
                  <a:pt x="3338917" y="5633472"/>
                </a:cubicBezTo>
                <a:cubicBezTo>
                  <a:pt x="3349700" y="5633472"/>
                  <a:pt x="3357731" y="5636082"/>
                  <a:pt x="3363009" y="5641302"/>
                </a:cubicBezTo>
                <a:cubicBezTo>
                  <a:pt x="3368286" y="5646521"/>
                  <a:pt x="3370924" y="5654868"/>
                  <a:pt x="3370924" y="5666340"/>
                </a:cubicBezTo>
                <a:lnTo>
                  <a:pt x="3370924" y="5676320"/>
                </a:lnTo>
                <a:cubicBezTo>
                  <a:pt x="3367941" y="5676665"/>
                  <a:pt x="3363869" y="5677066"/>
                  <a:pt x="3358706" y="5677525"/>
                </a:cubicBezTo>
                <a:cubicBezTo>
                  <a:pt x="3353544" y="5677984"/>
                  <a:pt x="3348898" y="5678443"/>
                  <a:pt x="3344768" y="5678902"/>
                </a:cubicBezTo>
                <a:cubicBezTo>
                  <a:pt x="3340638" y="5679361"/>
                  <a:pt x="3336794" y="5679819"/>
                  <a:pt x="3333238" y="5680278"/>
                </a:cubicBezTo>
                <a:cubicBezTo>
                  <a:pt x="3307311" y="5682802"/>
                  <a:pt x="3287923" y="5688796"/>
                  <a:pt x="3275074" y="5698261"/>
                </a:cubicBezTo>
                <a:cubicBezTo>
                  <a:pt x="3262225" y="5707726"/>
                  <a:pt x="3255801" y="5722266"/>
                  <a:pt x="3255801" y="5741884"/>
                </a:cubicBezTo>
                <a:cubicBezTo>
                  <a:pt x="3255801" y="5760125"/>
                  <a:pt x="3261221" y="5774092"/>
                  <a:pt x="3272063" y="5783786"/>
                </a:cubicBezTo>
                <a:cubicBezTo>
                  <a:pt x="3282904" y="5793480"/>
                  <a:pt x="3297101" y="5798327"/>
                  <a:pt x="3314653" y="5798327"/>
                </a:cubicBezTo>
                <a:cubicBezTo>
                  <a:pt x="3327502" y="5798327"/>
                  <a:pt x="3338429" y="5796176"/>
                  <a:pt x="3347435" y="5791874"/>
                </a:cubicBezTo>
                <a:cubicBezTo>
                  <a:pt x="3356441" y="5787572"/>
                  <a:pt x="3365647" y="5780832"/>
                  <a:pt x="3375054" y="5771654"/>
                </a:cubicBezTo>
                <a:cubicBezTo>
                  <a:pt x="3375054" y="5772113"/>
                  <a:pt x="3376259" y="5775956"/>
                  <a:pt x="3378668" y="5783184"/>
                </a:cubicBezTo>
                <a:cubicBezTo>
                  <a:pt x="3381077" y="5790411"/>
                  <a:pt x="3382339" y="5794254"/>
                  <a:pt x="3382454" y="5794713"/>
                </a:cubicBezTo>
                <a:lnTo>
                  <a:pt x="3415838" y="5794713"/>
                </a:lnTo>
                <a:lnTo>
                  <a:pt x="3415838" y="5671330"/>
                </a:lnTo>
                <a:cubicBezTo>
                  <a:pt x="3415838" y="5646550"/>
                  <a:pt x="3410044" y="5628625"/>
                  <a:pt x="3398458" y="5617554"/>
                </a:cubicBezTo>
                <a:cubicBezTo>
                  <a:pt x="3386870" y="5606484"/>
                  <a:pt x="3368343" y="5600948"/>
                  <a:pt x="3342875" y="5600948"/>
                </a:cubicBezTo>
                <a:close/>
                <a:moveTo>
                  <a:pt x="2814465" y="5600948"/>
                </a:moveTo>
                <a:cubicBezTo>
                  <a:pt x="2785211" y="5600948"/>
                  <a:pt x="2762554" y="5609753"/>
                  <a:pt x="2746493" y="5627363"/>
                </a:cubicBezTo>
                <a:cubicBezTo>
                  <a:pt x="2730432" y="5644973"/>
                  <a:pt x="2722401" y="5669036"/>
                  <a:pt x="2722401" y="5699552"/>
                </a:cubicBezTo>
                <a:cubicBezTo>
                  <a:pt x="2722401" y="5729150"/>
                  <a:pt x="2730432" y="5753012"/>
                  <a:pt x="2746493" y="5771138"/>
                </a:cubicBezTo>
                <a:cubicBezTo>
                  <a:pt x="2762554" y="5789264"/>
                  <a:pt x="2784580" y="5798327"/>
                  <a:pt x="2812572" y="5798327"/>
                </a:cubicBezTo>
                <a:cubicBezTo>
                  <a:pt x="2841711" y="5798327"/>
                  <a:pt x="2864369" y="5789407"/>
                  <a:pt x="2880545" y="5771568"/>
                </a:cubicBezTo>
                <a:cubicBezTo>
                  <a:pt x="2896720" y="5753729"/>
                  <a:pt x="2904809" y="5729723"/>
                  <a:pt x="2904809" y="5699552"/>
                </a:cubicBezTo>
                <a:cubicBezTo>
                  <a:pt x="2904809" y="5669724"/>
                  <a:pt x="2896807" y="5645833"/>
                  <a:pt x="2880803" y="5627879"/>
                </a:cubicBezTo>
                <a:cubicBezTo>
                  <a:pt x="2864799" y="5609925"/>
                  <a:pt x="2842687" y="5600948"/>
                  <a:pt x="2814465" y="5600948"/>
                </a:cubicBezTo>
                <a:close/>
                <a:moveTo>
                  <a:pt x="1637900" y="5600948"/>
                </a:moveTo>
                <a:cubicBezTo>
                  <a:pt x="1611973" y="5600948"/>
                  <a:pt x="1587881" y="5605709"/>
                  <a:pt x="1565625" y="5615231"/>
                </a:cubicBezTo>
                <a:cubicBezTo>
                  <a:pt x="1565740" y="5615461"/>
                  <a:pt x="1567633" y="5620623"/>
                  <a:pt x="1571304" y="5630719"/>
                </a:cubicBezTo>
                <a:cubicBezTo>
                  <a:pt x="1574975" y="5640814"/>
                  <a:pt x="1576868" y="5646034"/>
                  <a:pt x="1576983" y="5646378"/>
                </a:cubicBezTo>
                <a:cubicBezTo>
                  <a:pt x="1599583" y="5637774"/>
                  <a:pt x="1618569" y="5633472"/>
                  <a:pt x="1633942" y="5633472"/>
                </a:cubicBezTo>
                <a:cubicBezTo>
                  <a:pt x="1644726" y="5633472"/>
                  <a:pt x="1652756" y="5636082"/>
                  <a:pt x="1658033" y="5641302"/>
                </a:cubicBezTo>
                <a:cubicBezTo>
                  <a:pt x="1663310" y="5646521"/>
                  <a:pt x="1665949" y="5654868"/>
                  <a:pt x="1665949" y="5666340"/>
                </a:cubicBezTo>
                <a:lnTo>
                  <a:pt x="1665949" y="5676320"/>
                </a:lnTo>
                <a:cubicBezTo>
                  <a:pt x="1662966" y="5676665"/>
                  <a:pt x="1658894" y="5677066"/>
                  <a:pt x="1653731" y="5677525"/>
                </a:cubicBezTo>
                <a:cubicBezTo>
                  <a:pt x="1648569" y="5677984"/>
                  <a:pt x="1643923" y="5678443"/>
                  <a:pt x="1639793" y="5678902"/>
                </a:cubicBezTo>
                <a:cubicBezTo>
                  <a:pt x="1635663" y="5679361"/>
                  <a:pt x="1631820" y="5679819"/>
                  <a:pt x="1628263" y="5680278"/>
                </a:cubicBezTo>
                <a:cubicBezTo>
                  <a:pt x="1602336" y="5682802"/>
                  <a:pt x="1582948" y="5688796"/>
                  <a:pt x="1570099" y="5698261"/>
                </a:cubicBezTo>
                <a:cubicBezTo>
                  <a:pt x="1557250" y="5707726"/>
                  <a:pt x="1550826" y="5722266"/>
                  <a:pt x="1550826" y="5741884"/>
                </a:cubicBezTo>
                <a:cubicBezTo>
                  <a:pt x="1550826" y="5760125"/>
                  <a:pt x="1556247" y="5774092"/>
                  <a:pt x="1567088" y="5783786"/>
                </a:cubicBezTo>
                <a:cubicBezTo>
                  <a:pt x="1577929" y="5793480"/>
                  <a:pt x="1592126" y="5798327"/>
                  <a:pt x="1609678" y="5798327"/>
                </a:cubicBezTo>
                <a:cubicBezTo>
                  <a:pt x="1622527" y="5798327"/>
                  <a:pt x="1633454" y="5796176"/>
                  <a:pt x="1642460" y="5791874"/>
                </a:cubicBezTo>
                <a:cubicBezTo>
                  <a:pt x="1651466" y="5787572"/>
                  <a:pt x="1660672" y="5780832"/>
                  <a:pt x="1670079" y="5771654"/>
                </a:cubicBezTo>
                <a:cubicBezTo>
                  <a:pt x="1670079" y="5772113"/>
                  <a:pt x="1671284" y="5775956"/>
                  <a:pt x="1673693" y="5783184"/>
                </a:cubicBezTo>
                <a:cubicBezTo>
                  <a:pt x="1676102" y="5790411"/>
                  <a:pt x="1677364" y="5794254"/>
                  <a:pt x="1677479" y="5794713"/>
                </a:cubicBezTo>
                <a:lnTo>
                  <a:pt x="1710863" y="5794713"/>
                </a:lnTo>
                <a:lnTo>
                  <a:pt x="1710863" y="5671330"/>
                </a:lnTo>
                <a:cubicBezTo>
                  <a:pt x="1710863" y="5646550"/>
                  <a:pt x="1705069" y="5628625"/>
                  <a:pt x="1693482" y="5617554"/>
                </a:cubicBezTo>
                <a:cubicBezTo>
                  <a:pt x="1681896" y="5606484"/>
                  <a:pt x="1663368" y="5600948"/>
                  <a:pt x="1637900" y="5600948"/>
                </a:cubicBezTo>
                <a:close/>
                <a:moveTo>
                  <a:pt x="9361121" y="5597257"/>
                </a:moveTo>
                <a:lnTo>
                  <a:pt x="9361121" y="5714273"/>
                </a:lnTo>
                <a:lnTo>
                  <a:pt x="9292116" y="5714273"/>
                </a:lnTo>
                <a:close/>
                <a:moveTo>
                  <a:pt x="5066890" y="5587870"/>
                </a:moveTo>
                <a:lnTo>
                  <a:pt x="5066890" y="5704886"/>
                </a:lnTo>
                <a:lnTo>
                  <a:pt x="4997885" y="5704886"/>
                </a:lnTo>
                <a:close/>
                <a:moveTo>
                  <a:pt x="8914600" y="5583490"/>
                </a:moveTo>
                <a:cubicBezTo>
                  <a:pt x="8946492" y="5583490"/>
                  <a:pt x="8962438" y="5614580"/>
                  <a:pt x="8962438" y="5676759"/>
                </a:cubicBezTo>
                <a:cubicBezTo>
                  <a:pt x="8962438" y="5689723"/>
                  <a:pt x="8961693" y="5701510"/>
                  <a:pt x="8960202" y="5712122"/>
                </a:cubicBezTo>
                <a:cubicBezTo>
                  <a:pt x="8958710" y="5722734"/>
                  <a:pt x="8956272" y="5732715"/>
                  <a:pt x="8952888" y="5742064"/>
                </a:cubicBezTo>
                <a:cubicBezTo>
                  <a:pt x="8949504" y="5751414"/>
                  <a:pt x="8944571" y="5758728"/>
                  <a:pt x="8938089" y="5764005"/>
                </a:cubicBezTo>
                <a:cubicBezTo>
                  <a:pt x="8931607" y="5769282"/>
                  <a:pt x="8923777" y="5771921"/>
                  <a:pt x="8914600" y="5771921"/>
                </a:cubicBezTo>
                <a:cubicBezTo>
                  <a:pt x="8905422" y="5771921"/>
                  <a:pt x="8897564" y="5769282"/>
                  <a:pt x="8891024" y="5764005"/>
                </a:cubicBezTo>
                <a:cubicBezTo>
                  <a:pt x="8884485" y="5758728"/>
                  <a:pt x="8879495" y="5751357"/>
                  <a:pt x="8876053" y="5741892"/>
                </a:cubicBezTo>
                <a:cubicBezTo>
                  <a:pt x="8872612" y="5732428"/>
                  <a:pt x="8870145" y="5722361"/>
                  <a:pt x="8868654" y="5711692"/>
                </a:cubicBezTo>
                <a:cubicBezTo>
                  <a:pt x="8867162" y="5701023"/>
                  <a:pt x="8866416" y="5689149"/>
                  <a:pt x="8866416" y="5676071"/>
                </a:cubicBezTo>
                <a:cubicBezTo>
                  <a:pt x="8866875" y="5614351"/>
                  <a:pt x="8882936" y="5583490"/>
                  <a:pt x="8914600" y="5583490"/>
                </a:cubicBezTo>
                <a:close/>
                <a:moveTo>
                  <a:pt x="8695525" y="5583490"/>
                </a:moveTo>
                <a:cubicBezTo>
                  <a:pt x="8727417" y="5583490"/>
                  <a:pt x="8743364" y="5614580"/>
                  <a:pt x="8743364" y="5676759"/>
                </a:cubicBezTo>
                <a:cubicBezTo>
                  <a:pt x="8743364" y="5689723"/>
                  <a:pt x="8742618" y="5701510"/>
                  <a:pt x="8741126" y="5712122"/>
                </a:cubicBezTo>
                <a:cubicBezTo>
                  <a:pt x="8739635" y="5722734"/>
                  <a:pt x="8737197" y="5732715"/>
                  <a:pt x="8733813" y="5742064"/>
                </a:cubicBezTo>
                <a:cubicBezTo>
                  <a:pt x="8730429" y="5751414"/>
                  <a:pt x="8725496" y="5758728"/>
                  <a:pt x="8719014" y="5764005"/>
                </a:cubicBezTo>
                <a:cubicBezTo>
                  <a:pt x="8712532" y="5769282"/>
                  <a:pt x="8704702" y="5771921"/>
                  <a:pt x="8695525" y="5771921"/>
                </a:cubicBezTo>
                <a:cubicBezTo>
                  <a:pt x="8686347" y="5771921"/>
                  <a:pt x="8678488" y="5769282"/>
                  <a:pt x="8671949" y="5764005"/>
                </a:cubicBezTo>
                <a:cubicBezTo>
                  <a:pt x="8665410" y="5758728"/>
                  <a:pt x="8660420" y="5751357"/>
                  <a:pt x="8656978" y="5741892"/>
                </a:cubicBezTo>
                <a:cubicBezTo>
                  <a:pt x="8653536" y="5732428"/>
                  <a:pt x="8651070" y="5722361"/>
                  <a:pt x="8649579" y="5711692"/>
                </a:cubicBezTo>
                <a:cubicBezTo>
                  <a:pt x="8648087" y="5701023"/>
                  <a:pt x="8647342" y="5689149"/>
                  <a:pt x="8647342" y="5676071"/>
                </a:cubicBezTo>
                <a:cubicBezTo>
                  <a:pt x="8647800" y="5614351"/>
                  <a:pt x="8663861" y="5583490"/>
                  <a:pt x="8695525" y="5583490"/>
                </a:cubicBezTo>
                <a:close/>
                <a:moveTo>
                  <a:pt x="8476450" y="5583490"/>
                </a:moveTo>
                <a:cubicBezTo>
                  <a:pt x="8508342" y="5583490"/>
                  <a:pt x="8524288" y="5614580"/>
                  <a:pt x="8524288" y="5676759"/>
                </a:cubicBezTo>
                <a:cubicBezTo>
                  <a:pt x="8524288" y="5689723"/>
                  <a:pt x="8523543" y="5701510"/>
                  <a:pt x="8522052" y="5712122"/>
                </a:cubicBezTo>
                <a:cubicBezTo>
                  <a:pt x="8520560" y="5722734"/>
                  <a:pt x="8518122" y="5732715"/>
                  <a:pt x="8514738" y="5742064"/>
                </a:cubicBezTo>
                <a:cubicBezTo>
                  <a:pt x="8511354" y="5751414"/>
                  <a:pt x="8506421" y="5758728"/>
                  <a:pt x="8499939" y="5764005"/>
                </a:cubicBezTo>
                <a:cubicBezTo>
                  <a:pt x="8493457" y="5769282"/>
                  <a:pt x="8485627" y="5771921"/>
                  <a:pt x="8476450" y="5771921"/>
                </a:cubicBezTo>
                <a:cubicBezTo>
                  <a:pt x="8467272" y="5771921"/>
                  <a:pt x="8459414" y="5769282"/>
                  <a:pt x="8452874" y="5764005"/>
                </a:cubicBezTo>
                <a:cubicBezTo>
                  <a:pt x="8446335" y="5758728"/>
                  <a:pt x="8441345" y="5751357"/>
                  <a:pt x="8437903" y="5741892"/>
                </a:cubicBezTo>
                <a:cubicBezTo>
                  <a:pt x="8434462" y="5732428"/>
                  <a:pt x="8431995" y="5722361"/>
                  <a:pt x="8430504" y="5711692"/>
                </a:cubicBezTo>
                <a:cubicBezTo>
                  <a:pt x="8429012" y="5701023"/>
                  <a:pt x="8428266" y="5689149"/>
                  <a:pt x="8428266" y="5676071"/>
                </a:cubicBezTo>
                <a:cubicBezTo>
                  <a:pt x="8428725" y="5614351"/>
                  <a:pt x="8444786" y="5583490"/>
                  <a:pt x="8476450" y="5583490"/>
                </a:cubicBezTo>
                <a:close/>
                <a:moveTo>
                  <a:pt x="7609675" y="5583490"/>
                </a:moveTo>
                <a:cubicBezTo>
                  <a:pt x="7641567" y="5583490"/>
                  <a:pt x="7657514" y="5614580"/>
                  <a:pt x="7657514" y="5676759"/>
                </a:cubicBezTo>
                <a:cubicBezTo>
                  <a:pt x="7657514" y="5689723"/>
                  <a:pt x="7656768" y="5701510"/>
                  <a:pt x="7655277" y="5712122"/>
                </a:cubicBezTo>
                <a:cubicBezTo>
                  <a:pt x="7653785" y="5722734"/>
                  <a:pt x="7651347" y="5732715"/>
                  <a:pt x="7647963" y="5742064"/>
                </a:cubicBezTo>
                <a:cubicBezTo>
                  <a:pt x="7644579" y="5751414"/>
                  <a:pt x="7639646" y="5758728"/>
                  <a:pt x="7633164" y="5764005"/>
                </a:cubicBezTo>
                <a:cubicBezTo>
                  <a:pt x="7626682" y="5769282"/>
                  <a:pt x="7618853" y="5771921"/>
                  <a:pt x="7609675" y="5771921"/>
                </a:cubicBezTo>
                <a:cubicBezTo>
                  <a:pt x="7600497" y="5771921"/>
                  <a:pt x="7592639" y="5769282"/>
                  <a:pt x="7586100" y="5764005"/>
                </a:cubicBezTo>
                <a:cubicBezTo>
                  <a:pt x="7579560" y="5758728"/>
                  <a:pt x="7574570" y="5751357"/>
                  <a:pt x="7571128" y="5741892"/>
                </a:cubicBezTo>
                <a:cubicBezTo>
                  <a:pt x="7567687" y="5732428"/>
                  <a:pt x="7565220" y="5722361"/>
                  <a:pt x="7563729" y="5711692"/>
                </a:cubicBezTo>
                <a:cubicBezTo>
                  <a:pt x="7562237" y="5701023"/>
                  <a:pt x="7561492" y="5689149"/>
                  <a:pt x="7561492" y="5676071"/>
                </a:cubicBezTo>
                <a:cubicBezTo>
                  <a:pt x="7561951" y="5614351"/>
                  <a:pt x="7578012" y="5583490"/>
                  <a:pt x="7609675" y="5583490"/>
                </a:cubicBezTo>
                <a:close/>
                <a:moveTo>
                  <a:pt x="9130233" y="5581942"/>
                </a:moveTo>
                <a:cubicBezTo>
                  <a:pt x="9145032" y="5581942"/>
                  <a:pt x="9156390" y="5586072"/>
                  <a:pt x="9164305" y="5594332"/>
                </a:cubicBezTo>
                <a:cubicBezTo>
                  <a:pt x="9172221" y="5602592"/>
                  <a:pt x="9176179" y="5613777"/>
                  <a:pt x="9176179" y="5627888"/>
                </a:cubicBezTo>
                <a:cubicBezTo>
                  <a:pt x="9176179" y="5642916"/>
                  <a:pt x="9172364" y="5654847"/>
                  <a:pt x="9164736" y="5663681"/>
                </a:cubicBezTo>
                <a:cubicBezTo>
                  <a:pt x="9157106" y="5672514"/>
                  <a:pt x="9145319" y="5676931"/>
                  <a:pt x="9129372" y="5676931"/>
                </a:cubicBezTo>
                <a:cubicBezTo>
                  <a:pt x="9113541" y="5676931"/>
                  <a:pt x="9101581" y="5672629"/>
                  <a:pt x="9093493" y="5664025"/>
                </a:cubicBezTo>
                <a:cubicBezTo>
                  <a:pt x="9085406" y="5655421"/>
                  <a:pt x="9081362" y="5643662"/>
                  <a:pt x="9081362" y="5628748"/>
                </a:cubicBezTo>
                <a:cubicBezTo>
                  <a:pt x="9081362" y="5614752"/>
                  <a:pt x="9085692" y="5603452"/>
                  <a:pt x="9094354" y="5594848"/>
                </a:cubicBezTo>
                <a:cubicBezTo>
                  <a:pt x="9103015" y="5586244"/>
                  <a:pt x="9114975" y="5581942"/>
                  <a:pt x="9130233" y="5581942"/>
                </a:cubicBezTo>
                <a:close/>
                <a:moveTo>
                  <a:pt x="7396683" y="5581942"/>
                </a:moveTo>
                <a:cubicBezTo>
                  <a:pt x="7411482" y="5581942"/>
                  <a:pt x="7422840" y="5586072"/>
                  <a:pt x="7430756" y="5594332"/>
                </a:cubicBezTo>
                <a:cubicBezTo>
                  <a:pt x="7438671" y="5602592"/>
                  <a:pt x="7442629" y="5613777"/>
                  <a:pt x="7442629" y="5627888"/>
                </a:cubicBezTo>
                <a:cubicBezTo>
                  <a:pt x="7442629" y="5642916"/>
                  <a:pt x="7438815" y="5654847"/>
                  <a:pt x="7431186" y="5663681"/>
                </a:cubicBezTo>
                <a:cubicBezTo>
                  <a:pt x="7423557" y="5672514"/>
                  <a:pt x="7411769" y="5676931"/>
                  <a:pt x="7395823" y="5676931"/>
                </a:cubicBezTo>
                <a:cubicBezTo>
                  <a:pt x="7379991" y="5676931"/>
                  <a:pt x="7368031" y="5672629"/>
                  <a:pt x="7359944" y="5664025"/>
                </a:cubicBezTo>
                <a:cubicBezTo>
                  <a:pt x="7351856" y="5655421"/>
                  <a:pt x="7347812" y="5643662"/>
                  <a:pt x="7347812" y="5628748"/>
                </a:cubicBezTo>
                <a:cubicBezTo>
                  <a:pt x="7347812" y="5614752"/>
                  <a:pt x="7352143" y="5603452"/>
                  <a:pt x="7360804" y="5594848"/>
                </a:cubicBezTo>
                <a:cubicBezTo>
                  <a:pt x="7369465" y="5586244"/>
                  <a:pt x="7381425" y="5581942"/>
                  <a:pt x="7396683" y="5581942"/>
                </a:cubicBezTo>
                <a:close/>
                <a:moveTo>
                  <a:pt x="1399268" y="5576685"/>
                </a:moveTo>
                <a:lnTo>
                  <a:pt x="1437642" y="5576685"/>
                </a:lnTo>
                <a:cubicBezTo>
                  <a:pt x="1453933" y="5576685"/>
                  <a:pt x="1466552" y="5580298"/>
                  <a:pt x="1475500" y="5587526"/>
                </a:cubicBezTo>
                <a:cubicBezTo>
                  <a:pt x="1484449" y="5594753"/>
                  <a:pt x="1488923" y="5605308"/>
                  <a:pt x="1488923" y="5619189"/>
                </a:cubicBezTo>
                <a:cubicBezTo>
                  <a:pt x="1488923" y="5624122"/>
                  <a:pt x="1488550" y="5628568"/>
                  <a:pt x="1487804" y="5632525"/>
                </a:cubicBezTo>
                <a:cubicBezTo>
                  <a:pt x="1487059" y="5636483"/>
                  <a:pt x="1485510" y="5640585"/>
                  <a:pt x="1483158" y="5644829"/>
                </a:cubicBezTo>
                <a:cubicBezTo>
                  <a:pt x="1480806" y="5649074"/>
                  <a:pt x="1477651" y="5652630"/>
                  <a:pt x="1473693" y="5655498"/>
                </a:cubicBezTo>
                <a:cubicBezTo>
                  <a:pt x="1469736" y="5658367"/>
                  <a:pt x="1464229" y="5660718"/>
                  <a:pt x="1457174" y="5662554"/>
                </a:cubicBezTo>
                <a:cubicBezTo>
                  <a:pt x="1450118" y="5664389"/>
                  <a:pt x="1441830" y="5665307"/>
                  <a:pt x="1432308" y="5665307"/>
                </a:cubicBezTo>
                <a:cubicBezTo>
                  <a:pt x="1411658" y="5665307"/>
                  <a:pt x="1400645" y="5665192"/>
                  <a:pt x="1399268" y="5664963"/>
                </a:cubicBezTo>
                <a:close/>
                <a:moveTo>
                  <a:pt x="4620369" y="5574103"/>
                </a:moveTo>
                <a:cubicBezTo>
                  <a:pt x="4652261" y="5574103"/>
                  <a:pt x="4668208" y="5605193"/>
                  <a:pt x="4668208" y="5667372"/>
                </a:cubicBezTo>
                <a:cubicBezTo>
                  <a:pt x="4668208" y="5680336"/>
                  <a:pt x="4667462" y="5692123"/>
                  <a:pt x="4665970" y="5702735"/>
                </a:cubicBezTo>
                <a:cubicBezTo>
                  <a:pt x="4664479" y="5713347"/>
                  <a:pt x="4662042" y="5723328"/>
                  <a:pt x="4658657" y="5732677"/>
                </a:cubicBezTo>
                <a:cubicBezTo>
                  <a:pt x="4655273" y="5742027"/>
                  <a:pt x="4650340" y="5749341"/>
                  <a:pt x="4643858" y="5754618"/>
                </a:cubicBezTo>
                <a:cubicBezTo>
                  <a:pt x="4637376" y="5759895"/>
                  <a:pt x="4629547" y="5762534"/>
                  <a:pt x="4620369" y="5762534"/>
                </a:cubicBezTo>
                <a:cubicBezTo>
                  <a:pt x="4611191" y="5762534"/>
                  <a:pt x="4603332" y="5759895"/>
                  <a:pt x="4596793" y="5754618"/>
                </a:cubicBezTo>
                <a:cubicBezTo>
                  <a:pt x="4590254" y="5749341"/>
                  <a:pt x="4585264" y="5741970"/>
                  <a:pt x="4581822" y="5732505"/>
                </a:cubicBezTo>
                <a:cubicBezTo>
                  <a:pt x="4578380" y="5723041"/>
                  <a:pt x="4575914" y="5712974"/>
                  <a:pt x="4574423" y="5702305"/>
                </a:cubicBezTo>
                <a:cubicBezTo>
                  <a:pt x="4572931" y="5691636"/>
                  <a:pt x="4572185" y="5679762"/>
                  <a:pt x="4572185" y="5666684"/>
                </a:cubicBezTo>
                <a:cubicBezTo>
                  <a:pt x="4572645" y="5604964"/>
                  <a:pt x="4588705" y="5574103"/>
                  <a:pt x="4620369" y="5574103"/>
                </a:cubicBezTo>
                <a:close/>
                <a:moveTo>
                  <a:pt x="4401294" y="5574103"/>
                </a:moveTo>
                <a:cubicBezTo>
                  <a:pt x="4433187" y="5574103"/>
                  <a:pt x="4449133" y="5605193"/>
                  <a:pt x="4449133" y="5667372"/>
                </a:cubicBezTo>
                <a:cubicBezTo>
                  <a:pt x="4449133" y="5680336"/>
                  <a:pt x="4448387" y="5692123"/>
                  <a:pt x="4446896" y="5702735"/>
                </a:cubicBezTo>
                <a:cubicBezTo>
                  <a:pt x="4445404" y="5713347"/>
                  <a:pt x="4442966" y="5723328"/>
                  <a:pt x="4439582" y="5732677"/>
                </a:cubicBezTo>
                <a:cubicBezTo>
                  <a:pt x="4436198" y="5742027"/>
                  <a:pt x="4431265" y="5749341"/>
                  <a:pt x="4424783" y="5754618"/>
                </a:cubicBezTo>
                <a:cubicBezTo>
                  <a:pt x="4418301" y="5759895"/>
                  <a:pt x="4410472" y="5762534"/>
                  <a:pt x="4401294" y="5762534"/>
                </a:cubicBezTo>
                <a:cubicBezTo>
                  <a:pt x="4392116" y="5762534"/>
                  <a:pt x="4384258" y="5759895"/>
                  <a:pt x="4377718" y="5754618"/>
                </a:cubicBezTo>
                <a:cubicBezTo>
                  <a:pt x="4371179" y="5749341"/>
                  <a:pt x="4366189" y="5741970"/>
                  <a:pt x="4362747" y="5732505"/>
                </a:cubicBezTo>
                <a:cubicBezTo>
                  <a:pt x="4359306" y="5723041"/>
                  <a:pt x="4356839" y="5712974"/>
                  <a:pt x="4355348" y="5702305"/>
                </a:cubicBezTo>
                <a:cubicBezTo>
                  <a:pt x="4353857" y="5691636"/>
                  <a:pt x="4353111" y="5679762"/>
                  <a:pt x="4353111" y="5666684"/>
                </a:cubicBezTo>
                <a:cubicBezTo>
                  <a:pt x="4353569" y="5604964"/>
                  <a:pt x="4369631" y="5574103"/>
                  <a:pt x="4401294" y="5574103"/>
                </a:cubicBezTo>
                <a:close/>
                <a:moveTo>
                  <a:pt x="4182218" y="5574103"/>
                </a:moveTo>
                <a:cubicBezTo>
                  <a:pt x="4214111" y="5574103"/>
                  <a:pt x="4230057" y="5605193"/>
                  <a:pt x="4230057" y="5667372"/>
                </a:cubicBezTo>
                <a:cubicBezTo>
                  <a:pt x="4230057" y="5680336"/>
                  <a:pt x="4229312" y="5692123"/>
                  <a:pt x="4227820" y="5702735"/>
                </a:cubicBezTo>
                <a:cubicBezTo>
                  <a:pt x="4226329" y="5713347"/>
                  <a:pt x="4223891" y="5723328"/>
                  <a:pt x="4220507" y="5732677"/>
                </a:cubicBezTo>
                <a:cubicBezTo>
                  <a:pt x="4217123" y="5742027"/>
                  <a:pt x="4212190" y="5749341"/>
                  <a:pt x="4205708" y="5754618"/>
                </a:cubicBezTo>
                <a:cubicBezTo>
                  <a:pt x="4199226" y="5759895"/>
                  <a:pt x="4191396" y="5762534"/>
                  <a:pt x="4182218" y="5762534"/>
                </a:cubicBezTo>
                <a:cubicBezTo>
                  <a:pt x="4173041" y="5762534"/>
                  <a:pt x="4165182" y="5759895"/>
                  <a:pt x="4158643" y="5754618"/>
                </a:cubicBezTo>
                <a:cubicBezTo>
                  <a:pt x="4152104" y="5749341"/>
                  <a:pt x="4147114" y="5741970"/>
                  <a:pt x="4143672" y="5732505"/>
                </a:cubicBezTo>
                <a:cubicBezTo>
                  <a:pt x="4140230" y="5723041"/>
                  <a:pt x="4137764" y="5712974"/>
                  <a:pt x="4136272" y="5702305"/>
                </a:cubicBezTo>
                <a:cubicBezTo>
                  <a:pt x="4134781" y="5691636"/>
                  <a:pt x="4134035" y="5679762"/>
                  <a:pt x="4134035" y="5666684"/>
                </a:cubicBezTo>
                <a:cubicBezTo>
                  <a:pt x="4134495" y="5604964"/>
                  <a:pt x="4150555" y="5574103"/>
                  <a:pt x="4182218" y="5574103"/>
                </a:cubicBezTo>
                <a:close/>
                <a:moveTo>
                  <a:pt x="4836002" y="5572555"/>
                </a:moveTo>
                <a:cubicBezTo>
                  <a:pt x="4850801" y="5572555"/>
                  <a:pt x="4862159" y="5576685"/>
                  <a:pt x="4870075" y="5584945"/>
                </a:cubicBezTo>
                <a:cubicBezTo>
                  <a:pt x="4877990" y="5593205"/>
                  <a:pt x="4881948" y="5604390"/>
                  <a:pt x="4881948" y="5618501"/>
                </a:cubicBezTo>
                <a:cubicBezTo>
                  <a:pt x="4881948" y="5633529"/>
                  <a:pt x="4878134" y="5645460"/>
                  <a:pt x="4870505" y="5654294"/>
                </a:cubicBezTo>
                <a:cubicBezTo>
                  <a:pt x="4862876" y="5663127"/>
                  <a:pt x="4851088" y="5667544"/>
                  <a:pt x="4835142" y="5667544"/>
                </a:cubicBezTo>
                <a:cubicBezTo>
                  <a:pt x="4819310" y="5667544"/>
                  <a:pt x="4807350" y="5663242"/>
                  <a:pt x="4799263" y="5654638"/>
                </a:cubicBezTo>
                <a:cubicBezTo>
                  <a:pt x="4791175" y="5646034"/>
                  <a:pt x="4787131" y="5634275"/>
                  <a:pt x="4787131" y="5619361"/>
                </a:cubicBezTo>
                <a:cubicBezTo>
                  <a:pt x="4787131" y="5605365"/>
                  <a:pt x="4791461" y="5594065"/>
                  <a:pt x="4800123" y="5585461"/>
                </a:cubicBezTo>
                <a:cubicBezTo>
                  <a:pt x="4808785" y="5576857"/>
                  <a:pt x="4820744" y="5572555"/>
                  <a:pt x="4836002" y="5572555"/>
                </a:cubicBezTo>
                <a:close/>
                <a:moveTo>
                  <a:pt x="3520013" y="5554142"/>
                </a:moveTo>
                <a:lnTo>
                  <a:pt x="3492480" y="5554314"/>
                </a:lnTo>
                <a:lnTo>
                  <a:pt x="3478025" y="5605595"/>
                </a:lnTo>
                <a:lnTo>
                  <a:pt x="3445673" y="5608520"/>
                </a:lnTo>
                <a:lnTo>
                  <a:pt x="3443952" y="5632956"/>
                </a:lnTo>
                <a:lnTo>
                  <a:pt x="3474927" y="5632956"/>
                </a:lnTo>
                <a:lnTo>
                  <a:pt x="3474927" y="5722266"/>
                </a:lnTo>
                <a:cubicBezTo>
                  <a:pt x="3474927" y="5735345"/>
                  <a:pt x="3475931" y="5746329"/>
                  <a:pt x="3477939" y="5755220"/>
                </a:cubicBezTo>
                <a:cubicBezTo>
                  <a:pt x="3479946" y="5764111"/>
                  <a:pt x="3483359" y="5771826"/>
                  <a:pt x="3488178" y="5778365"/>
                </a:cubicBezTo>
                <a:cubicBezTo>
                  <a:pt x="3492996" y="5784905"/>
                  <a:pt x="3499679" y="5789694"/>
                  <a:pt x="3508225" y="5792734"/>
                </a:cubicBezTo>
                <a:cubicBezTo>
                  <a:pt x="3516772" y="5795774"/>
                  <a:pt x="3527470" y="5797294"/>
                  <a:pt x="3540318" y="5797294"/>
                </a:cubicBezTo>
                <a:cubicBezTo>
                  <a:pt x="3543531" y="5797294"/>
                  <a:pt x="3546972" y="5797122"/>
                  <a:pt x="3550643" y="5796778"/>
                </a:cubicBezTo>
                <a:cubicBezTo>
                  <a:pt x="3554315" y="5796434"/>
                  <a:pt x="3557326" y="5796061"/>
                  <a:pt x="3559678" y="5795660"/>
                </a:cubicBezTo>
                <a:cubicBezTo>
                  <a:pt x="3562030" y="5795258"/>
                  <a:pt x="3564496" y="5794799"/>
                  <a:pt x="3567077" y="5794283"/>
                </a:cubicBezTo>
                <a:cubicBezTo>
                  <a:pt x="3569658" y="5793767"/>
                  <a:pt x="3571064" y="5793509"/>
                  <a:pt x="3571293" y="5793509"/>
                </a:cubicBezTo>
                <a:lnTo>
                  <a:pt x="3570089" y="5761157"/>
                </a:lnTo>
                <a:cubicBezTo>
                  <a:pt x="3562632" y="5762304"/>
                  <a:pt x="3555634" y="5762878"/>
                  <a:pt x="3549095" y="5762878"/>
                </a:cubicBezTo>
                <a:cubicBezTo>
                  <a:pt x="3537967" y="5762878"/>
                  <a:pt x="3530338" y="5759838"/>
                  <a:pt x="3526208" y="5753758"/>
                </a:cubicBezTo>
                <a:cubicBezTo>
                  <a:pt x="3522078" y="5747677"/>
                  <a:pt x="3520013" y="5737467"/>
                  <a:pt x="3520013" y="5723127"/>
                </a:cubicBezTo>
                <a:lnTo>
                  <a:pt x="3520013" y="5632956"/>
                </a:lnTo>
                <a:lnTo>
                  <a:pt x="3566991" y="5632956"/>
                </a:lnTo>
                <a:lnTo>
                  <a:pt x="3566991" y="5605595"/>
                </a:lnTo>
                <a:lnTo>
                  <a:pt x="3520013" y="5605595"/>
                </a:lnTo>
                <a:close/>
                <a:moveTo>
                  <a:pt x="1815038" y="5554142"/>
                </a:moveTo>
                <a:lnTo>
                  <a:pt x="1787505" y="5554314"/>
                </a:lnTo>
                <a:lnTo>
                  <a:pt x="1773050" y="5605595"/>
                </a:lnTo>
                <a:lnTo>
                  <a:pt x="1740698" y="5608520"/>
                </a:lnTo>
                <a:lnTo>
                  <a:pt x="1738977" y="5632956"/>
                </a:lnTo>
                <a:lnTo>
                  <a:pt x="1769952" y="5632956"/>
                </a:lnTo>
                <a:lnTo>
                  <a:pt x="1769952" y="5722266"/>
                </a:lnTo>
                <a:cubicBezTo>
                  <a:pt x="1769952" y="5735345"/>
                  <a:pt x="1770956" y="5746329"/>
                  <a:pt x="1772964" y="5755220"/>
                </a:cubicBezTo>
                <a:cubicBezTo>
                  <a:pt x="1774971" y="5764111"/>
                  <a:pt x="1778384" y="5771826"/>
                  <a:pt x="1783203" y="5778365"/>
                </a:cubicBezTo>
                <a:cubicBezTo>
                  <a:pt x="1788021" y="5784905"/>
                  <a:pt x="1794703" y="5789694"/>
                  <a:pt x="1803250" y="5792734"/>
                </a:cubicBezTo>
                <a:cubicBezTo>
                  <a:pt x="1811797" y="5795774"/>
                  <a:pt x="1822495" y="5797294"/>
                  <a:pt x="1835344" y="5797294"/>
                </a:cubicBezTo>
                <a:cubicBezTo>
                  <a:pt x="1838556" y="5797294"/>
                  <a:pt x="1841997" y="5797122"/>
                  <a:pt x="1845669" y="5796778"/>
                </a:cubicBezTo>
                <a:cubicBezTo>
                  <a:pt x="1849340" y="5796434"/>
                  <a:pt x="1852351" y="5796061"/>
                  <a:pt x="1854703" y="5795660"/>
                </a:cubicBezTo>
                <a:cubicBezTo>
                  <a:pt x="1857055" y="5795258"/>
                  <a:pt x="1859521" y="5794799"/>
                  <a:pt x="1862102" y="5794283"/>
                </a:cubicBezTo>
                <a:cubicBezTo>
                  <a:pt x="1864684" y="5793767"/>
                  <a:pt x="1866089" y="5793509"/>
                  <a:pt x="1866318" y="5793509"/>
                </a:cubicBezTo>
                <a:lnTo>
                  <a:pt x="1865114" y="5761157"/>
                </a:lnTo>
                <a:cubicBezTo>
                  <a:pt x="1857657" y="5762304"/>
                  <a:pt x="1850659" y="5762878"/>
                  <a:pt x="1844120" y="5762878"/>
                </a:cubicBezTo>
                <a:cubicBezTo>
                  <a:pt x="1832992" y="5762878"/>
                  <a:pt x="1825363" y="5759838"/>
                  <a:pt x="1821233" y="5753758"/>
                </a:cubicBezTo>
                <a:cubicBezTo>
                  <a:pt x="1817103" y="5747677"/>
                  <a:pt x="1815038" y="5737467"/>
                  <a:pt x="1815038" y="5723127"/>
                </a:cubicBezTo>
                <a:lnTo>
                  <a:pt x="1815038" y="5632956"/>
                </a:lnTo>
                <a:lnTo>
                  <a:pt x="1862016" y="5632956"/>
                </a:lnTo>
                <a:lnTo>
                  <a:pt x="1862016" y="5605595"/>
                </a:lnTo>
                <a:lnTo>
                  <a:pt x="1815038" y="5605595"/>
                </a:lnTo>
                <a:close/>
                <a:moveTo>
                  <a:pt x="9349420" y="5553204"/>
                </a:moveTo>
                <a:lnTo>
                  <a:pt x="9247375" y="5717543"/>
                </a:lnTo>
                <a:lnTo>
                  <a:pt x="9247375" y="5748173"/>
                </a:lnTo>
                <a:lnTo>
                  <a:pt x="9361121" y="5748173"/>
                </a:lnTo>
                <a:lnTo>
                  <a:pt x="9361121" y="5804100"/>
                </a:lnTo>
                <a:lnTo>
                  <a:pt x="9406723" y="5804100"/>
                </a:lnTo>
                <a:lnTo>
                  <a:pt x="9406723" y="5748173"/>
                </a:lnTo>
                <a:lnTo>
                  <a:pt x="9435461" y="5748173"/>
                </a:lnTo>
                <a:lnTo>
                  <a:pt x="9437698" y="5714101"/>
                </a:lnTo>
                <a:lnTo>
                  <a:pt x="9406723" y="5714101"/>
                </a:lnTo>
                <a:lnTo>
                  <a:pt x="9406723" y="5553204"/>
                </a:lnTo>
                <a:close/>
                <a:moveTo>
                  <a:pt x="8197043" y="5553032"/>
                </a:moveTo>
                <a:lnTo>
                  <a:pt x="8196699" y="5587620"/>
                </a:lnTo>
                <a:lnTo>
                  <a:pt x="8300637" y="5587620"/>
                </a:lnTo>
                <a:lnTo>
                  <a:pt x="8224577" y="5804100"/>
                </a:lnTo>
                <a:lnTo>
                  <a:pt x="8270695" y="5804100"/>
                </a:lnTo>
                <a:lnTo>
                  <a:pt x="8351918" y="5580049"/>
                </a:lnTo>
                <a:lnTo>
                  <a:pt x="8351918" y="5553032"/>
                </a:lnTo>
                <a:close/>
                <a:moveTo>
                  <a:pt x="7730318" y="5553032"/>
                </a:moveTo>
                <a:lnTo>
                  <a:pt x="7729974" y="5587620"/>
                </a:lnTo>
                <a:lnTo>
                  <a:pt x="7833912" y="5587620"/>
                </a:lnTo>
                <a:lnTo>
                  <a:pt x="7757852" y="5804100"/>
                </a:lnTo>
                <a:lnTo>
                  <a:pt x="7803970" y="5804100"/>
                </a:lnTo>
                <a:lnTo>
                  <a:pt x="7885193" y="5580049"/>
                </a:lnTo>
                <a:lnTo>
                  <a:pt x="7885193" y="5553032"/>
                </a:lnTo>
                <a:close/>
                <a:moveTo>
                  <a:pt x="9127996" y="5547697"/>
                </a:moveTo>
                <a:cubicBezTo>
                  <a:pt x="9100807" y="5547697"/>
                  <a:pt x="9078694" y="5555039"/>
                  <a:pt x="9061658" y="5569724"/>
                </a:cubicBezTo>
                <a:cubicBezTo>
                  <a:pt x="9044622" y="5584408"/>
                  <a:pt x="9036104" y="5604026"/>
                  <a:pt x="9036104" y="5628576"/>
                </a:cubicBezTo>
                <a:cubicBezTo>
                  <a:pt x="9036104" y="5652209"/>
                  <a:pt x="9043876" y="5671453"/>
                  <a:pt x="9059421" y="5686310"/>
                </a:cubicBezTo>
                <a:cubicBezTo>
                  <a:pt x="9074966" y="5701166"/>
                  <a:pt x="9095071" y="5708594"/>
                  <a:pt x="9119736" y="5708594"/>
                </a:cubicBezTo>
                <a:cubicBezTo>
                  <a:pt x="9125701" y="5708594"/>
                  <a:pt x="9132528" y="5707275"/>
                  <a:pt x="9140214" y="5704637"/>
                </a:cubicBezTo>
                <a:lnTo>
                  <a:pt x="9063809" y="5804100"/>
                </a:lnTo>
                <a:lnTo>
                  <a:pt x="9118703" y="5804100"/>
                </a:lnTo>
                <a:lnTo>
                  <a:pt x="9189946" y="5709455"/>
                </a:lnTo>
                <a:cubicBezTo>
                  <a:pt x="9200615" y="5694885"/>
                  <a:pt x="9208703" y="5681692"/>
                  <a:pt x="9214209" y="5669876"/>
                </a:cubicBezTo>
                <a:cubicBezTo>
                  <a:pt x="9219716" y="5658060"/>
                  <a:pt x="9222469" y="5644924"/>
                  <a:pt x="9222469" y="5630469"/>
                </a:cubicBezTo>
                <a:cubicBezTo>
                  <a:pt x="9222469" y="5605460"/>
                  <a:pt x="9213750" y="5585412"/>
                  <a:pt x="9196313" y="5570326"/>
                </a:cubicBezTo>
                <a:cubicBezTo>
                  <a:pt x="9178875" y="5555240"/>
                  <a:pt x="9156103" y="5547697"/>
                  <a:pt x="9127996" y="5547697"/>
                </a:cubicBezTo>
                <a:close/>
                <a:moveTo>
                  <a:pt x="8914600" y="5547697"/>
                </a:moveTo>
                <a:cubicBezTo>
                  <a:pt x="8901062" y="5547697"/>
                  <a:pt x="8888902" y="5550020"/>
                  <a:pt x="8878118" y="5554667"/>
                </a:cubicBezTo>
                <a:cubicBezTo>
                  <a:pt x="8867334" y="5559313"/>
                  <a:pt x="8858357" y="5565594"/>
                  <a:pt x="8851187" y="5573510"/>
                </a:cubicBezTo>
                <a:cubicBezTo>
                  <a:pt x="8844017" y="5581425"/>
                  <a:pt x="8838023" y="5590976"/>
                  <a:pt x="8833205" y="5602161"/>
                </a:cubicBezTo>
                <a:cubicBezTo>
                  <a:pt x="8828386" y="5613347"/>
                  <a:pt x="8824945" y="5625220"/>
                  <a:pt x="8822880" y="5637782"/>
                </a:cubicBezTo>
                <a:cubicBezTo>
                  <a:pt x="8820815" y="5650345"/>
                  <a:pt x="8819782" y="5663796"/>
                  <a:pt x="8819782" y="5678136"/>
                </a:cubicBezTo>
                <a:cubicBezTo>
                  <a:pt x="8819782" y="5692247"/>
                  <a:pt x="8820786" y="5705497"/>
                  <a:pt x="8822794" y="5717887"/>
                </a:cubicBezTo>
                <a:cubicBezTo>
                  <a:pt x="8824801" y="5730277"/>
                  <a:pt x="8828186" y="5742036"/>
                  <a:pt x="8832946" y="5753164"/>
                </a:cubicBezTo>
                <a:cubicBezTo>
                  <a:pt x="8837707" y="5764292"/>
                  <a:pt x="8843644" y="5773842"/>
                  <a:pt x="8850757" y="5781816"/>
                </a:cubicBezTo>
                <a:cubicBezTo>
                  <a:pt x="8857870" y="5789789"/>
                  <a:pt x="8866875" y="5796098"/>
                  <a:pt x="8877774" y="5800745"/>
                </a:cubicBezTo>
                <a:cubicBezTo>
                  <a:pt x="8888672" y="5805391"/>
                  <a:pt x="8900948" y="5807714"/>
                  <a:pt x="8914600" y="5807714"/>
                </a:cubicBezTo>
                <a:cubicBezTo>
                  <a:pt x="8928252" y="5807714"/>
                  <a:pt x="8940498" y="5805391"/>
                  <a:pt x="8951339" y="5800745"/>
                </a:cubicBezTo>
                <a:cubicBezTo>
                  <a:pt x="8962180" y="5796098"/>
                  <a:pt x="8971157" y="5789817"/>
                  <a:pt x="8978270" y="5781902"/>
                </a:cubicBezTo>
                <a:cubicBezTo>
                  <a:pt x="8985383" y="5773986"/>
                  <a:pt x="8991291" y="5764435"/>
                  <a:pt x="8995995" y="5753250"/>
                </a:cubicBezTo>
                <a:cubicBezTo>
                  <a:pt x="9000698" y="5742064"/>
                  <a:pt x="9004054" y="5730277"/>
                  <a:pt x="9006062" y="5717887"/>
                </a:cubicBezTo>
                <a:cubicBezTo>
                  <a:pt x="9008069" y="5705497"/>
                  <a:pt x="9009073" y="5692247"/>
                  <a:pt x="9009073" y="5678136"/>
                </a:cubicBezTo>
                <a:cubicBezTo>
                  <a:pt x="9009073" y="5663796"/>
                  <a:pt x="9008040" y="5650373"/>
                  <a:pt x="9005975" y="5637869"/>
                </a:cubicBezTo>
                <a:cubicBezTo>
                  <a:pt x="9003910" y="5625364"/>
                  <a:pt x="9000497" y="5613519"/>
                  <a:pt x="8995736" y="5602333"/>
                </a:cubicBezTo>
                <a:cubicBezTo>
                  <a:pt x="8990976" y="5591148"/>
                  <a:pt x="8985039" y="5581569"/>
                  <a:pt x="8977926" y="5573596"/>
                </a:cubicBezTo>
                <a:cubicBezTo>
                  <a:pt x="8970813" y="5565623"/>
                  <a:pt x="8961865" y="5559313"/>
                  <a:pt x="8951081" y="5554667"/>
                </a:cubicBezTo>
                <a:cubicBezTo>
                  <a:pt x="8940297" y="5550020"/>
                  <a:pt x="8928137" y="5547697"/>
                  <a:pt x="8914600" y="5547697"/>
                </a:cubicBezTo>
                <a:close/>
                <a:moveTo>
                  <a:pt x="8695525" y="5547697"/>
                </a:moveTo>
                <a:cubicBezTo>
                  <a:pt x="8681988" y="5547697"/>
                  <a:pt x="8669827" y="5550020"/>
                  <a:pt x="8659043" y="5554667"/>
                </a:cubicBezTo>
                <a:cubicBezTo>
                  <a:pt x="8648259" y="5559313"/>
                  <a:pt x="8639282" y="5565594"/>
                  <a:pt x="8632112" y="5573510"/>
                </a:cubicBezTo>
                <a:cubicBezTo>
                  <a:pt x="8624942" y="5581425"/>
                  <a:pt x="8618948" y="5590976"/>
                  <a:pt x="8614130" y="5602161"/>
                </a:cubicBezTo>
                <a:cubicBezTo>
                  <a:pt x="8609311" y="5613347"/>
                  <a:pt x="8605870" y="5625220"/>
                  <a:pt x="8603805" y="5637782"/>
                </a:cubicBezTo>
                <a:cubicBezTo>
                  <a:pt x="8601740" y="5650345"/>
                  <a:pt x="8600707" y="5663796"/>
                  <a:pt x="8600707" y="5678136"/>
                </a:cubicBezTo>
                <a:cubicBezTo>
                  <a:pt x="8600707" y="5692247"/>
                  <a:pt x="8601711" y="5705497"/>
                  <a:pt x="8603719" y="5717887"/>
                </a:cubicBezTo>
                <a:cubicBezTo>
                  <a:pt x="8605726" y="5730277"/>
                  <a:pt x="8609110" y="5742036"/>
                  <a:pt x="8613872" y="5753164"/>
                </a:cubicBezTo>
                <a:cubicBezTo>
                  <a:pt x="8618632" y="5764292"/>
                  <a:pt x="8624569" y="5773842"/>
                  <a:pt x="8631682" y="5781816"/>
                </a:cubicBezTo>
                <a:cubicBezTo>
                  <a:pt x="8638795" y="5789789"/>
                  <a:pt x="8647800" y="5796098"/>
                  <a:pt x="8658699" y="5800745"/>
                </a:cubicBezTo>
                <a:cubicBezTo>
                  <a:pt x="8669598" y="5805391"/>
                  <a:pt x="8681873" y="5807714"/>
                  <a:pt x="8695525" y="5807714"/>
                </a:cubicBezTo>
                <a:cubicBezTo>
                  <a:pt x="8709176" y="5807714"/>
                  <a:pt x="8721423" y="5805391"/>
                  <a:pt x="8732264" y="5800745"/>
                </a:cubicBezTo>
                <a:cubicBezTo>
                  <a:pt x="8743105" y="5796098"/>
                  <a:pt x="8752082" y="5789817"/>
                  <a:pt x="8759195" y="5781902"/>
                </a:cubicBezTo>
                <a:cubicBezTo>
                  <a:pt x="8766308" y="5773986"/>
                  <a:pt x="8772216" y="5764435"/>
                  <a:pt x="8776920" y="5753250"/>
                </a:cubicBezTo>
                <a:cubicBezTo>
                  <a:pt x="8781623" y="5742064"/>
                  <a:pt x="8784979" y="5730277"/>
                  <a:pt x="8786986" y="5717887"/>
                </a:cubicBezTo>
                <a:cubicBezTo>
                  <a:pt x="8788994" y="5705497"/>
                  <a:pt x="8789998" y="5692247"/>
                  <a:pt x="8789998" y="5678136"/>
                </a:cubicBezTo>
                <a:cubicBezTo>
                  <a:pt x="8789998" y="5663796"/>
                  <a:pt x="8788965" y="5650373"/>
                  <a:pt x="8786900" y="5637869"/>
                </a:cubicBezTo>
                <a:cubicBezTo>
                  <a:pt x="8784836" y="5625364"/>
                  <a:pt x="8781422" y="5613519"/>
                  <a:pt x="8776662" y="5602333"/>
                </a:cubicBezTo>
                <a:cubicBezTo>
                  <a:pt x="8771901" y="5591148"/>
                  <a:pt x="8765964" y="5581569"/>
                  <a:pt x="8758851" y="5573596"/>
                </a:cubicBezTo>
                <a:cubicBezTo>
                  <a:pt x="8751738" y="5565623"/>
                  <a:pt x="8742790" y="5559313"/>
                  <a:pt x="8732006" y="5554667"/>
                </a:cubicBezTo>
                <a:cubicBezTo>
                  <a:pt x="8721222" y="5550020"/>
                  <a:pt x="8709062" y="5547697"/>
                  <a:pt x="8695525" y="5547697"/>
                </a:cubicBezTo>
                <a:close/>
                <a:moveTo>
                  <a:pt x="8476450" y="5547697"/>
                </a:moveTo>
                <a:cubicBezTo>
                  <a:pt x="8462912" y="5547697"/>
                  <a:pt x="8450752" y="5550020"/>
                  <a:pt x="8439968" y="5554667"/>
                </a:cubicBezTo>
                <a:cubicBezTo>
                  <a:pt x="8429184" y="5559313"/>
                  <a:pt x="8420207" y="5565594"/>
                  <a:pt x="8413037" y="5573510"/>
                </a:cubicBezTo>
                <a:cubicBezTo>
                  <a:pt x="8405867" y="5581425"/>
                  <a:pt x="8399873" y="5590976"/>
                  <a:pt x="8395054" y="5602161"/>
                </a:cubicBezTo>
                <a:cubicBezTo>
                  <a:pt x="8390236" y="5613347"/>
                  <a:pt x="8386794" y="5625220"/>
                  <a:pt x="8384730" y="5637782"/>
                </a:cubicBezTo>
                <a:cubicBezTo>
                  <a:pt x="8382665" y="5650345"/>
                  <a:pt x="8381632" y="5663796"/>
                  <a:pt x="8381632" y="5678136"/>
                </a:cubicBezTo>
                <a:cubicBezTo>
                  <a:pt x="8381632" y="5692247"/>
                  <a:pt x="8382636" y="5705497"/>
                  <a:pt x="8384644" y="5717887"/>
                </a:cubicBezTo>
                <a:cubicBezTo>
                  <a:pt x="8386651" y="5730277"/>
                  <a:pt x="8390036" y="5742036"/>
                  <a:pt x="8394796" y="5753164"/>
                </a:cubicBezTo>
                <a:cubicBezTo>
                  <a:pt x="8399557" y="5764292"/>
                  <a:pt x="8405494" y="5773842"/>
                  <a:pt x="8412607" y="5781816"/>
                </a:cubicBezTo>
                <a:cubicBezTo>
                  <a:pt x="8419720" y="5789789"/>
                  <a:pt x="8428725" y="5796098"/>
                  <a:pt x="8439624" y="5800745"/>
                </a:cubicBezTo>
                <a:cubicBezTo>
                  <a:pt x="8450522" y="5805391"/>
                  <a:pt x="8462798" y="5807714"/>
                  <a:pt x="8476450" y="5807714"/>
                </a:cubicBezTo>
                <a:cubicBezTo>
                  <a:pt x="8490102" y="5807714"/>
                  <a:pt x="8502348" y="5805391"/>
                  <a:pt x="8513189" y="5800745"/>
                </a:cubicBezTo>
                <a:cubicBezTo>
                  <a:pt x="8524030" y="5796098"/>
                  <a:pt x="8533008" y="5789817"/>
                  <a:pt x="8540120" y="5781902"/>
                </a:cubicBezTo>
                <a:cubicBezTo>
                  <a:pt x="8547233" y="5773986"/>
                  <a:pt x="8553141" y="5764435"/>
                  <a:pt x="8557845" y="5753250"/>
                </a:cubicBezTo>
                <a:cubicBezTo>
                  <a:pt x="8562548" y="5742064"/>
                  <a:pt x="8565904" y="5730277"/>
                  <a:pt x="8567912" y="5717887"/>
                </a:cubicBezTo>
                <a:cubicBezTo>
                  <a:pt x="8569919" y="5705497"/>
                  <a:pt x="8570923" y="5692247"/>
                  <a:pt x="8570923" y="5678136"/>
                </a:cubicBezTo>
                <a:cubicBezTo>
                  <a:pt x="8570923" y="5663796"/>
                  <a:pt x="8569890" y="5650373"/>
                  <a:pt x="8567825" y="5637869"/>
                </a:cubicBezTo>
                <a:cubicBezTo>
                  <a:pt x="8565760" y="5625364"/>
                  <a:pt x="8562347" y="5613519"/>
                  <a:pt x="8557586" y="5602333"/>
                </a:cubicBezTo>
                <a:cubicBezTo>
                  <a:pt x="8552826" y="5591148"/>
                  <a:pt x="8546889" y="5581569"/>
                  <a:pt x="8539776" y="5573596"/>
                </a:cubicBezTo>
                <a:cubicBezTo>
                  <a:pt x="8532663" y="5565623"/>
                  <a:pt x="8523715" y="5559313"/>
                  <a:pt x="8512931" y="5554667"/>
                </a:cubicBezTo>
                <a:cubicBezTo>
                  <a:pt x="8502147" y="5550020"/>
                  <a:pt x="8489987" y="5547697"/>
                  <a:pt x="8476450" y="5547697"/>
                </a:cubicBezTo>
                <a:close/>
                <a:moveTo>
                  <a:pt x="7983052" y="5547697"/>
                </a:moveTo>
                <a:cubicBezTo>
                  <a:pt x="7954371" y="5547697"/>
                  <a:pt x="7929591" y="5554122"/>
                  <a:pt x="7908712" y="5566971"/>
                </a:cubicBezTo>
                <a:lnTo>
                  <a:pt x="7921102" y="5599666"/>
                </a:lnTo>
                <a:cubicBezTo>
                  <a:pt x="7937966" y="5588882"/>
                  <a:pt x="7957182" y="5583490"/>
                  <a:pt x="7978750" y="5583490"/>
                </a:cubicBezTo>
                <a:cubicBezTo>
                  <a:pt x="7992057" y="5583490"/>
                  <a:pt x="8002382" y="5586932"/>
                  <a:pt x="8009725" y="5593815"/>
                </a:cubicBezTo>
                <a:cubicBezTo>
                  <a:pt x="8017067" y="5600699"/>
                  <a:pt x="8020738" y="5609016"/>
                  <a:pt x="8020738" y="5618767"/>
                </a:cubicBezTo>
                <a:cubicBezTo>
                  <a:pt x="8020738" y="5625995"/>
                  <a:pt x="8019160" y="5632075"/>
                  <a:pt x="8016006" y="5637008"/>
                </a:cubicBezTo>
                <a:cubicBezTo>
                  <a:pt x="8012851" y="5641941"/>
                  <a:pt x="8008205" y="5645670"/>
                  <a:pt x="8002067" y="5648193"/>
                </a:cubicBezTo>
                <a:cubicBezTo>
                  <a:pt x="7995929" y="5650717"/>
                  <a:pt x="7989275" y="5652496"/>
                  <a:pt x="7982105" y="5653528"/>
                </a:cubicBezTo>
                <a:cubicBezTo>
                  <a:pt x="7974935" y="5654561"/>
                  <a:pt x="7966360" y="5655077"/>
                  <a:pt x="7956379" y="5655077"/>
                </a:cubicBezTo>
                <a:lnTo>
                  <a:pt x="7946742" y="5655077"/>
                </a:lnTo>
                <a:lnTo>
                  <a:pt x="7946742" y="5689837"/>
                </a:lnTo>
                <a:cubicBezTo>
                  <a:pt x="7947086" y="5689837"/>
                  <a:pt x="7948750" y="5689866"/>
                  <a:pt x="7951733" y="5689923"/>
                </a:cubicBezTo>
                <a:cubicBezTo>
                  <a:pt x="7954716" y="5689981"/>
                  <a:pt x="7956379" y="5690010"/>
                  <a:pt x="7956723" y="5690010"/>
                </a:cubicBezTo>
                <a:cubicBezTo>
                  <a:pt x="7965786" y="5690124"/>
                  <a:pt x="7973530" y="5690526"/>
                  <a:pt x="7979954" y="5691214"/>
                </a:cubicBezTo>
                <a:cubicBezTo>
                  <a:pt x="7986379" y="5691902"/>
                  <a:pt x="7992660" y="5693193"/>
                  <a:pt x="7998797" y="5695086"/>
                </a:cubicBezTo>
                <a:cubicBezTo>
                  <a:pt x="8004935" y="5696979"/>
                  <a:pt x="8009839" y="5699474"/>
                  <a:pt x="8013510" y="5702572"/>
                </a:cubicBezTo>
                <a:cubicBezTo>
                  <a:pt x="8017182" y="5705669"/>
                  <a:pt x="8020136" y="5709799"/>
                  <a:pt x="8022373" y="5714961"/>
                </a:cubicBezTo>
                <a:cubicBezTo>
                  <a:pt x="8024610" y="5720124"/>
                  <a:pt x="8025728" y="5726262"/>
                  <a:pt x="8025728" y="5733374"/>
                </a:cubicBezTo>
                <a:cubicBezTo>
                  <a:pt x="8025728" y="5744846"/>
                  <a:pt x="8021684" y="5754139"/>
                  <a:pt x="8013596" y="5761252"/>
                </a:cubicBezTo>
                <a:cubicBezTo>
                  <a:pt x="8005508" y="5768364"/>
                  <a:pt x="7994868" y="5771921"/>
                  <a:pt x="7981675" y="5771921"/>
                </a:cubicBezTo>
                <a:cubicBezTo>
                  <a:pt x="7969974" y="5771921"/>
                  <a:pt x="7958559" y="5770229"/>
                  <a:pt x="7947431" y="5766844"/>
                </a:cubicBezTo>
                <a:cubicBezTo>
                  <a:pt x="7936303" y="5763460"/>
                  <a:pt x="7927584" y="5759129"/>
                  <a:pt x="7921274" y="5753852"/>
                </a:cubicBezTo>
                <a:lnTo>
                  <a:pt x="7908884" y="5786376"/>
                </a:lnTo>
                <a:cubicBezTo>
                  <a:pt x="7916456" y="5792915"/>
                  <a:pt x="7926752" y="5798106"/>
                  <a:pt x="7939773" y="5801949"/>
                </a:cubicBezTo>
                <a:cubicBezTo>
                  <a:pt x="7952794" y="5805792"/>
                  <a:pt x="7966704" y="5807714"/>
                  <a:pt x="7981503" y="5807714"/>
                </a:cubicBezTo>
                <a:cubicBezTo>
                  <a:pt x="7998482" y="5807714"/>
                  <a:pt x="8013682" y="5805047"/>
                  <a:pt x="8027105" y="5799712"/>
                </a:cubicBezTo>
                <a:cubicBezTo>
                  <a:pt x="8040527" y="5794378"/>
                  <a:pt x="8051311" y="5786175"/>
                  <a:pt x="8059456" y="5775104"/>
                </a:cubicBezTo>
                <a:cubicBezTo>
                  <a:pt x="8067602" y="5764034"/>
                  <a:pt x="8071674" y="5750869"/>
                  <a:pt x="8071674" y="5735611"/>
                </a:cubicBezTo>
                <a:cubicBezTo>
                  <a:pt x="8071674" y="5719550"/>
                  <a:pt x="8067458" y="5705612"/>
                  <a:pt x="8059026" y="5693795"/>
                </a:cubicBezTo>
                <a:cubicBezTo>
                  <a:pt x="8050594" y="5681979"/>
                  <a:pt x="8038692" y="5674579"/>
                  <a:pt x="8023319" y="5671597"/>
                </a:cubicBezTo>
                <a:cubicBezTo>
                  <a:pt x="8036742" y="5667123"/>
                  <a:pt x="8046980" y="5660038"/>
                  <a:pt x="8054036" y="5650345"/>
                </a:cubicBezTo>
                <a:cubicBezTo>
                  <a:pt x="8061091" y="5640651"/>
                  <a:pt x="8064619" y="5628920"/>
                  <a:pt x="8064619" y="5615154"/>
                </a:cubicBezTo>
                <a:cubicBezTo>
                  <a:pt x="8064619" y="5595422"/>
                  <a:pt x="8057018" y="5579246"/>
                  <a:pt x="8041818" y="5566626"/>
                </a:cubicBezTo>
                <a:cubicBezTo>
                  <a:pt x="8026617" y="5554007"/>
                  <a:pt x="8007029" y="5547697"/>
                  <a:pt x="7983052" y="5547697"/>
                </a:cubicBezTo>
                <a:close/>
                <a:moveTo>
                  <a:pt x="7609675" y="5547697"/>
                </a:moveTo>
                <a:cubicBezTo>
                  <a:pt x="7596138" y="5547697"/>
                  <a:pt x="7583977" y="5550020"/>
                  <a:pt x="7573193" y="5554667"/>
                </a:cubicBezTo>
                <a:cubicBezTo>
                  <a:pt x="7562409" y="5559313"/>
                  <a:pt x="7553432" y="5565594"/>
                  <a:pt x="7546262" y="5573510"/>
                </a:cubicBezTo>
                <a:cubicBezTo>
                  <a:pt x="7539092" y="5581425"/>
                  <a:pt x="7533098" y="5590976"/>
                  <a:pt x="7528280" y="5602161"/>
                </a:cubicBezTo>
                <a:cubicBezTo>
                  <a:pt x="7523461" y="5613347"/>
                  <a:pt x="7520020" y="5625220"/>
                  <a:pt x="7517955" y="5637782"/>
                </a:cubicBezTo>
                <a:cubicBezTo>
                  <a:pt x="7515890" y="5650345"/>
                  <a:pt x="7514857" y="5663796"/>
                  <a:pt x="7514857" y="5678136"/>
                </a:cubicBezTo>
                <a:cubicBezTo>
                  <a:pt x="7514857" y="5692247"/>
                  <a:pt x="7515861" y="5705497"/>
                  <a:pt x="7517869" y="5717887"/>
                </a:cubicBezTo>
                <a:cubicBezTo>
                  <a:pt x="7519876" y="5730277"/>
                  <a:pt x="7523261" y="5742036"/>
                  <a:pt x="7528022" y="5753164"/>
                </a:cubicBezTo>
                <a:cubicBezTo>
                  <a:pt x="7532783" y="5764292"/>
                  <a:pt x="7538719" y="5773842"/>
                  <a:pt x="7545832" y="5781816"/>
                </a:cubicBezTo>
                <a:cubicBezTo>
                  <a:pt x="7552945" y="5789789"/>
                  <a:pt x="7561951" y="5796098"/>
                  <a:pt x="7572849" y="5800745"/>
                </a:cubicBezTo>
                <a:cubicBezTo>
                  <a:pt x="7583748" y="5805391"/>
                  <a:pt x="7596023" y="5807714"/>
                  <a:pt x="7609675" y="5807714"/>
                </a:cubicBezTo>
                <a:cubicBezTo>
                  <a:pt x="7623327" y="5807714"/>
                  <a:pt x="7635573" y="5805391"/>
                  <a:pt x="7646414" y="5800745"/>
                </a:cubicBezTo>
                <a:cubicBezTo>
                  <a:pt x="7657256" y="5796098"/>
                  <a:pt x="7666233" y="5789817"/>
                  <a:pt x="7673345" y="5781902"/>
                </a:cubicBezTo>
                <a:cubicBezTo>
                  <a:pt x="7680458" y="5773986"/>
                  <a:pt x="7686366" y="5764435"/>
                  <a:pt x="7691070" y="5753250"/>
                </a:cubicBezTo>
                <a:cubicBezTo>
                  <a:pt x="7695773" y="5742064"/>
                  <a:pt x="7699129" y="5730277"/>
                  <a:pt x="7701137" y="5717887"/>
                </a:cubicBezTo>
                <a:cubicBezTo>
                  <a:pt x="7703144" y="5705497"/>
                  <a:pt x="7704148" y="5692247"/>
                  <a:pt x="7704148" y="5678136"/>
                </a:cubicBezTo>
                <a:cubicBezTo>
                  <a:pt x="7704148" y="5663796"/>
                  <a:pt x="7703116" y="5650373"/>
                  <a:pt x="7701051" y="5637869"/>
                </a:cubicBezTo>
                <a:cubicBezTo>
                  <a:pt x="7698986" y="5625364"/>
                  <a:pt x="7695573" y="5613519"/>
                  <a:pt x="7690812" y="5602333"/>
                </a:cubicBezTo>
                <a:cubicBezTo>
                  <a:pt x="7686051" y="5591148"/>
                  <a:pt x="7680114" y="5581569"/>
                  <a:pt x="7673001" y="5573596"/>
                </a:cubicBezTo>
                <a:cubicBezTo>
                  <a:pt x="7665888" y="5565623"/>
                  <a:pt x="7656940" y="5559313"/>
                  <a:pt x="7646156" y="5554667"/>
                </a:cubicBezTo>
                <a:cubicBezTo>
                  <a:pt x="7635372" y="5550020"/>
                  <a:pt x="7623212" y="5547697"/>
                  <a:pt x="7609675" y="5547697"/>
                </a:cubicBezTo>
                <a:close/>
                <a:moveTo>
                  <a:pt x="7394446" y="5547697"/>
                </a:moveTo>
                <a:cubicBezTo>
                  <a:pt x="7367257" y="5547697"/>
                  <a:pt x="7345144" y="5555039"/>
                  <a:pt x="7328108" y="5569724"/>
                </a:cubicBezTo>
                <a:cubicBezTo>
                  <a:pt x="7311072" y="5584408"/>
                  <a:pt x="7302554" y="5604026"/>
                  <a:pt x="7302554" y="5628576"/>
                </a:cubicBezTo>
                <a:cubicBezTo>
                  <a:pt x="7302554" y="5652209"/>
                  <a:pt x="7310326" y="5671453"/>
                  <a:pt x="7325871" y="5686310"/>
                </a:cubicBezTo>
                <a:cubicBezTo>
                  <a:pt x="7341416" y="5701166"/>
                  <a:pt x="7361521" y="5708594"/>
                  <a:pt x="7386186" y="5708594"/>
                </a:cubicBezTo>
                <a:cubicBezTo>
                  <a:pt x="7392152" y="5708594"/>
                  <a:pt x="7398978" y="5707275"/>
                  <a:pt x="7406664" y="5704637"/>
                </a:cubicBezTo>
                <a:lnTo>
                  <a:pt x="7330259" y="5804100"/>
                </a:lnTo>
                <a:lnTo>
                  <a:pt x="7385154" y="5804100"/>
                </a:lnTo>
                <a:lnTo>
                  <a:pt x="7456396" y="5709455"/>
                </a:lnTo>
                <a:cubicBezTo>
                  <a:pt x="7467065" y="5694885"/>
                  <a:pt x="7475153" y="5681692"/>
                  <a:pt x="7480659" y="5669876"/>
                </a:cubicBezTo>
                <a:cubicBezTo>
                  <a:pt x="7486166" y="5658060"/>
                  <a:pt x="7488919" y="5644924"/>
                  <a:pt x="7488919" y="5630469"/>
                </a:cubicBezTo>
                <a:cubicBezTo>
                  <a:pt x="7488919" y="5605460"/>
                  <a:pt x="7480201" y="5585412"/>
                  <a:pt x="7462763" y="5570326"/>
                </a:cubicBezTo>
                <a:cubicBezTo>
                  <a:pt x="7445325" y="5555240"/>
                  <a:pt x="7422553" y="5547697"/>
                  <a:pt x="7394446" y="5547697"/>
                </a:cubicBezTo>
                <a:close/>
                <a:moveTo>
                  <a:pt x="5055189" y="5543817"/>
                </a:moveTo>
                <a:lnTo>
                  <a:pt x="4953144" y="5708156"/>
                </a:lnTo>
                <a:lnTo>
                  <a:pt x="4953144" y="5738786"/>
                </a:lnTo>
                <a:lnTo>
                  <a:pt x="5066890" y="5738786"/>
                </a:lnTo>
                <a:lnTo>
                  <a:pt x="5066890" y="5794713"/>
                </a:lnTo>
                <a:lnTo>
                  <a:pt x="5112492" y="5794713"/>
                </a:lnTo>
                <a:lnTo>
                  <a:pt x="5112492" y="5738786"/>
                </a:lnTo>
                <a:lnTo>
                  <a:pt x="5141230" y="5738786"/>
                </a:lnTo>
                <a:lnTo>
                  <a:pt x="5143467" y="5704714"/>
                </a:lnTo>
                <a:lnTo>
                  <a:pt x="5112492" y="5704714"/>
                </a:lnTo>
                <a:lnTo>
                  <a:pt x="5112492" y="5543817"/>
                </a:lnTo>
                <a:close/>
                <a:moveTo>
                  <a:pt x="1067339" y="5543817"/>
                </a:moveTo>
                <a:lnTo>
                  <a:pt x="1060800" y="5681139"/>
                </a:lnTo>
                <a:lnTo>
                  <a:pt x="1090914" y="5686990"/>
                </a:lnTo>
                <a:cubicBezTo>
                  <a:pt x="1102157" y="5674600"/>
                  <a:pt x="1114892" y="5668405"/>
                  <a:pt x="1129117" y="5668405"/>
                </a:cubicBezTo>
                <a:cubicBezTo>
                  <a:pt x="1141048" y="5668405"/>
                  <a:pt x="1150771" y="5672535"/>
                  <a:pt x="1158285" y="5680795"/>
                </a:cubicBezTo>
                <a:cubicBezTo>
                  <a:pt x="1165799" y="5689055"/>
                  <a:pt x="1169556" y="5700010"/>
                  <a:pt x="1169556" y="5713662"/>
                </a:cubicBezTo>
                <a:cubicBezTo>
                  <a:pt x="1169556" y="5728117"/>
                  <a:pt x="1165426" y="5739819"/>
                  <a:pt x="1157166" y="5748767"/>
                </a:cubicBezTo>
                <a:cubicBezTo>
                  <a:pt x="1148906" y="5757715"/>
                  <a:pt x="1136746" y="5762190"/>
                  <a:pt x="1120685" y="5762190"/>
                </a:cubicBezTo>
                <a:cubicBezTo>
                  <a:pt x="1112081" y="5762190"/>
                  <a:pt x="1103104" y="5760526"/>
                  <a:pt x="1093754" y="5757199"/>
                </a:cubicBezTo>
                <a:cubicBezTo>
                  <a:pt x="1084404" y="5753872"/>
                  <a:pt x="1077636" y="5750918"/>
                  <a:pt x="1073448" y="5748337"/>
                </a:cubicBezTo>
                <a:cubicBezTo>
                  <a:pt x="1069261" y="5745756"/>
                  <a:pt x="1066077" y="5743605"/>
                  <a:pt x="1063898" y="5741884"/>
                </a:cubicBezTo>
                <a:lnTo>
                  <a:pt x="1050131" y="5774235"/>
                </a:lnTo>
                <a:cubicBezTo>
                  <a:pt x="1052196" y="5776071"/>
                  <a:pt x="1056383" y="5778681"/>
                  <a:pt x="1062693" y="5782065"/>
                </a:cubicBezTo>
                <a:cubicBezTo>
                  <a:pt x="1069003" y="5785449"/>
                  <a:pt x="1078181" y="5789006"/>
                  <a:pt x="1090226" y="5792734"/>
                </a:cubicBezTo>
                <a:cubicBezTo>
                  <a:pt x="1102272" y="5796463"/>
                  <a:pt x="1113973" y="5798327"/>
                  <a:pt x="1125331" y="5798327"/>
                </a:cubicBezTo>
                <a:cubicBezTo>
                  <a:pt x="1153323" y="5798327"/>
                  <a:pt x="1175092" y="5790669"/>
                  <a:pt x="1190636" y="5775354"/>
                </a:cubicBezTo>
                <a:cubicBezTo>
                  <a:pt x="1206181" y="5760039"/>
                  <a:pt x="1213954" y="5739647"/>
                  <a:pt x="1213954" y="5714179"/>
                </a:cubicBezTo>
                <a:cubicBezTo>
                  <a:pt x="1213954" y="5690202"/>
                  <a:pt x="1206870" y="5670756"/>
                  <a:pt x="1192701" y="5655843"/>
                </a:cubicBezTo>
                <a:cubicBezTo>
                  <a:pt x="1178533" y="5640929"/>
                  <a:pt x="1159862" y="5633472"/>
                  <a:pt x="1136689" y="5633472"/>
                </a:cubicBezTo>
                <a:cubicBezTo>
                  <a:pt x="1125561" y="5633472"/>
                  <a:pt x="1114949" y="5636168"/>
                  <a:pt x="1104853" y="5641560"/>
                </a:cubicBezTo>
                <a:cubicBezTo>
                  <a:pt x="1104968" y="5639380"/>
                  <a:pt x="1105398" y="5628969"/>
                  <a:pt x="1106144" y="5610327"/>
                </a:cubicBezTo>
                <a:cubicBezTo>
                  <a:pt x="1106890" y="5591685"/>
                  <a:pt x="1107262" y="5581331"/>
                  <a:pt x="1107262" y="5579266"/>
                </a:cubicBezTo>
                <a:lnTo>
                  <a:pt x="1201736" y="5579266"/>
                </a:lnTo>
                <a:lnTo>
                  <a:pt x="1204317" y="5543817"/>
                </a:lnTo>
                <a:close/>
                <a:moveTo>
                  <a:pt x="3902813" y="5543645"/>
                </a:moveTo>
                <a:lnTo>
                  <a:pt x="3902469" y="5578233"/>
                </a:lnTo>
                <a:lnTo>
                  <a:pt x="4006407" y="5578233"/>
                </a:lnTo>
                <a:lnTo>
                  <a:pt x="3930346" y="5794713"/>
                </a:lnTo>
                <a:lnTo>
                  <a:pt x="3976464" y="5794713"/>
                </a:lnTo>
                <a:lnTo>
                  <a:pt x="4057687" y="5570662"/>
                </a:lnTo>
                <a:lnTo>
                  <a:pt x="4057687" y="5543645"/>
                </a:lnTo>
                <a:close/>
                <a:moveTo>
                  <a:pt x="2506880" y="5542612"/>
                </a:moveTo>
                <a:lnTo>
                  <a:pt x="2506880" y="5794713"/>
                </a:lnTo>
                <a:lnTo>
                  <a:pt x="2553686" y="5794713"/>
                </a:lnTo>
                <a:lnTo>
                  <a:pt x="2553686" y="5697831"/>
                </a:lnTo>
                <a:lnTo>
                  <a:pt x="2572959" y="5681655"/>
                </a:lnTo>
                <a:lnTo>
                  <a:pt x="2655215" y="5794713"/>
                </a:lnTo>
                <a:lnTo>
                  <a:pt x="2709937" y="5794713"/>
                </a:lnTo>
                <a:lnTo>
                  <a:pt x="2608580" y="5656015"/>
                </a:lnTo>
                <a:lnTo>
                  <a:pt x="2703914" y="5542612"/>
                </a:lnTo>
                <a:lnTo>
                  <a:pt x="2648675" y="5542612"/>
                </a:lnTo>
                <a:cubicBezTo>
                  <a:pt x="2643857" y="5548578"/>
                  <a:pt x="2628857" y="5566302"/>
                  <a:pt x="2603676" y="5595786"/>
                </a:cubicBezTo>
                <a:cubicBezTo>
                  <a:pt x="2578494" y="5625269"/>
                  <a:pt x="2561831" y="5645403"/>
                  <a:pt x="2553686" y="5656187"/>
                </a:cubicBezTo>
                <a:lnTo>
                  <a:pt x="2553686" y="5542612"/>
                </a:lnTo>
                <a:close/>
                <a:moveTo>
                  <a:pt x="497276" y="5542612"/>
                </a:moveTo>
                <a:lnTo>
                  <a:pt x="497276" y="5794713"/>
                </a:lnTo>
                <a:lnTo>
                  <a:pt x="539609" y="5794713"/>
                </a:lnTo>
                <a:lnTo>
                  <a:pt x="539609" y="5667716"/>
                </a:lnTo>
                <a:cubicBezTo>
                  <a:pt x="539609" y="5655441"/>
                  <a:pt x="539150" y="5634160"/>
                  <a:pt x="538232" y="5603874"/>
                </a:cubicBezTo>
                <a:lnTo>
                  <a:pt x="546492" y="5617468"/>
                </a:lnTo>
                <a:lnTo>
                  <a:pt x="660239" y="5794713"/>
                </a:lnTo>
                <a:lnTo>
                  <a:pt x="710486" y="5794713"/>
                </a:lnTo>
                <a:lnTo>
                  <a:pt x="710486" y="5542612"/>
                </a:lnTo>
                <a:lnTo>
                  <a:pt x="667982" y="5542612"/>
                </a:lnTo>
                <a:lnTo>
                  <a:pt x="667982" y="5670125"/>
                </a:lnTo>
                <a:cubicBezTo>
                  <a:pt x="667982" y="5671617"/>
                  <a:pt x="668384" y="5692037"/>
                  <a:pt x="669187" y="5731387"/>
                </a:cubicBezTo>
                <a:cubicBezTo>
                  <a:pt x="667466" y="5728748"/>
                  <a:pt x="664512" y="5724303"/>
                  <a:pt x="660324" y="5718050"/>
                </a:cubicBezTo>
                <a:cubicBezTo>
                  <a:pt x="656137" y="5711798"/>
                  <a:pt x="653183" y="5707353"/>
                  <a:pt x="651462" y="5704714"/>
                </a:cubicBezTo>
                <a:cubicBezTo>
                  <a:pt x="645497" y="5695536"/>
                  <a:pt x="628805" y="5669724"/>
                  <a:pt x="601386" y="5627277"/>
                </a:cubicBezTo>
                <a:cubicBezTo>
                  <a:pt x="573968" y="5584830"/>
                  <a:pt x="555784" y="5556608"/>
                  <a:pt x="546836" y="5542612"/>
                </a:cubicBezTo>
                <a:close/>
                <a:moveTo>
                  <a:pt x="1353322" y="5541924"/>
                </a:moveTo>
                <a:lnTo>
                  <a:pt x="1353322" y="5794713"/>
                </a:lnTo>
                <a:lnTo>
                  <a:pt x="1399268" y="5794713"/>
                </a:lnTo>
                <a:lnTo>
                  <a:pt x="1399268" y="5697659"/>
                </a:lnTo>
                <a:cubicBezTo>
                  <a:pt x="1409019" y="5698576"/>
                  <a:pt x="1421696" y="5699035"/>
                  <a:pt x="1437298" y="5699035"/>
                </a:cubicBezTo>
                <a:cubicBezTo>
                  <a:pt x="1455539" y="5699035"/>
                  <a:pt x="1471112" y="5696970"/>
                  <a:pt x="1484019" y="5692840"/>
                </a:cubicBezTo>
                <a:cubicBezTo>
                  <a:pt x="1496925" y="5688710"/>
                  <a:pt x="1506934" y="5682831"/>
                  <a:pt x="1514047" y="5675202"/>
                </a:cubicBezTo>
                <a:cubicBezTo>
                  <a:pt x="1521159" y="5667573"/>
                  <a:pt x="1526265" y="5659084"/>
                  <a:pt x="1529362" y="5649734"/>
                </a:cubicBezTo>
                <a:cubicBezTo>
                  <a:pt x="1532460" y="5640384"/>
                  <a:pt x="1534008" y="5629686"/>
                  <a:pt x="1534008" y="5617640"/>
                </a:cubicBezTo>
                <a:cubicBezTo>
                  <a:pt x="1534008" y="5600317"/>
                  <a:pt x="1529907" y="5585920"/>
                  <a:pt x="1521705" y="5574448"/>
                </a:cubicBezTo>
                <a:cubicBezTo>
                  <a:pt x="1513502" y="5562975"/>
                  <a:pt x="1502345" y="5554687"/>
                  <a:pt x="1488234" y="5549582"/>
                </a:cubicBezTo>
                <a:cubicBezTo>
                  <a:pt x="1474124" y="5544477"/>
                  <a:pt x="1457145" y="5541924"/>
                  <a:pt x="1437298" y="5541924"/>
                </a:cubicBezTo>
                <a:close/>
                <a:moveTo>
                  <a:pt x="2227557" y="5539515"/>
                </a:moveTo>
                <a:lnTo>
                  <a:pt x="2227557" y="5578061"/>
                </a:lnTo>
                <a:lnTo>
                  <a:pt x="2272815" y="5578061"/>
                </a:lnTo>
                <a:lnTo>
                  <a:pt x="2272815" y="5539515"/>
                </a:lnTo>
                <a:close/>
                <a:moveTo>
                  <a:pt x="4833765" y="5538310"/>
                </a:moveTo>
                <a:cubicBezTo>
                  <a:pt x="4806576" y="5538310"/>
                  <a:pt x="4784463" y="5545652"/>
                  <a:pt x="4767427" y="5560337"/>
                </a:cubicBezTo>
                <a:cubicBezTo>
                  <a:pt x="4750391" y="5575021"/>
                  <a:pt x="4741873" y="5594639"/>
                  <a:pt x="4741873" y="5619189"/>
                </a:cubicBezTo>
                <a:cubicBezTo>
                  <a:pt x="4741873" y="5642822"/>
                  <a:pt x="4749645" y="5662066"/>
                  <a:pt x="4765190" y="5676923"/>
                </a:cubicBezTo>
                <a:cubicBezTo>
                  <a:pt x="4780735" y="5691779"/>
                  <a:pt x="4800840" y="5699207"/>
                  <a:pt x="4825505" y="5699207"/>
                </a:cubicBezTo>
                <a:cubicBezTo>
                  <a:pt x="4831471" y="5699207"/>
                  <a:pt x="4838297" y="5697888"/>
                  <a:pt x="4845983" y="5695250"/>
                </a:cubicBezTo>
                <a:lnTo>
                  <a:pt x="4769578" y="5794713"/>
                </a:lnTo>
                <a:lnTo>
                  <a:pt x="4824473" y="5794713"/>
                </a:lnTo>
                <a:lnTo>
                  <a:pt x="4895715" y="5700068"/>
                </a:lnTo>
                <a:cubicBezTo>
                  <a:pt x="4906384" y="5685498"/>
                  <a:pt x="4914472" y="5672305"/>
                  <a:pt x="4919978" y="5660489"/>
                </a:cubicBezTo>
                <a:cubicBezTo>
                  <a:pt x="4925485" y="5648673"/>
                  <a:pt x="4928238" y="5635537"/>
                  <a:pt x="4928238" y="5621082"/>
                </a:cubicBezTo>
                <a:cubicBezTo>
                  <a:pt x="4928238" y="5596073"/>
                  <a:pt x="4919520" y="5576025"/>
                  <a:pt x="4902082" y="5560939"/>
                </a:cubicBezTo>
                <a:cubicBezTo>
                  <a:pt x="4884644" y="5545853"/>
                  <a:pt x="4861872" y="5538310"/>
                  <a:pt x="4833765" y="5538310"/>
                </a:cubicBezTo>
                <a:close/>
                <a:moveTo>
                  <a:pt x="4620369" y="5538310"/>
                </a:moveTo>
                <a:cubicBezTo>
                  <a:pt x="4606832" y="5538310"/>
                  <a:pt x="4594671" y="5540633"/>
                  <a:pt x="4583887" y="5545280"/>
                </a:cubicBezTo>
                <a:cubicBezTo>
                  <a:pt x="4573103" y="5549926"/>
                  <a:pt x="4564127" y="5556207"/>
                  <a:pt x="4556956" y="5564123"/>
                </a:cubicBezTo>
                <a:cubicBezTo>
                  <a:pt x="4549786" y="5572038"/>
                  <a:pt x="4543792" y="5581589"/>
                  <a:pt x="4538973" y="5592774"/>
                </a:cubicBezTo>
                <a:cubicBezTo>
                  <a:pt x="4534155" y="5603960"/>
                  <a:pt x="4530713" y="5615833"/>
                  <a:pt x="4528648" y="5628395"/>
                </a:cubicBezTo>
                <a:cubicBezTo>
                  <a:pt x="4526583" y="5640958"/>
                  <a:pt x="4525551" y="5654409"/>
                  <a:pt x="4525551" y="5668749"/>
                </a:cubicBezTo>
                <a:cubicBezTo>
                  <a:pt x="4525551" y="5682860"/>
                  <a:pt x="4526555" y="5696110"/>
                  <a:pt x="4528562" y="5708500"/>
                </a:cubicBezTo>
                <a:cubicBezTo>
                  <a:pt x="4530570" y="5720890"/>
                  <a:pt x="4533955" y="5732649"/>
                  <a:pt x="4538715" y="5743777"/>
                </a:cubicBezTo>
                <a:cubicBezTo>
                  <a:pt x="4543477" y="5754905"/>
                  <a:pt x="4549413" y="5764455"/>
                  <a:pt x="4556526" y="5772429"/>
                </a:cubicBezTo>
                <a:cubicBezTo>
                  <a:pt x="4563639" y="5780402"/>
                  <a:pt x="4572645" y="5786711"/>
                  <a:pt x="4583543" y="5791358"/>
                </a:cubicBezTo>
                <a:cubicBezTo>
                  <a:pt x="4594442" y="5796004"/>
                  <a:pt x="4606717" y="5798327"/>
                  <a:pt x="4620369" y="5798327"/>
                </a:cubicBezTo>
                <a:cubicBezTo>
                  <a:pt x="4634021" y="5798327"/>
                  <a:pt x="4646267" y="5796004"/>
                  <a:pt x="4657108" y="5791358"/>
                </a:cubicBezTo>
                <a:cubicBezTo>
                  <a:pt x="4667949" y="5786711"/>
                  <a:pt x="4676927" y="5780430"/>
                  <a:pt x="4684039" y="5772515"/>
                </a:cubicBezTo>
                <a:cubicBezTo>
                  <a:pt x="4691152" y="5764599"/>
                  <a:pt x="4697060" y="5755048"/>
                  <a:pt x="4701764" y="5743863"/>
                </a:cubicBezTo>
                <a:cubicBezTo>
                  <a:pt x="4706467" y="5732677"/>
                  <a:pt x="4709823" y="5720890"/>
                  <a:pt x="4711830" y="5708500"/>
                </a:cubicBezTo>
                <a:cubicBezTo>
                  <a:pt x="4713838" y="5696110"/>
                  <a:pt x="4714842" y="5682860"/>
                  <a:pt x="4714842" y="5668749"/>
                </a:cubicBezTo>
                <a:cubicBezTo>
                  <a:pt x="4714842" y="5654409"/>
                  <a:pt x="4713809" y="5640986"/>
                  <a:pt x="4711744" y="5628482"/>
                </a:cubicBezTo>
                <a:cubicBezTo>
                  <a:pt x="4709679" y="5615977"/>
                  <a:pt x="4706267" y="5604132"/>
                  <a:pt x="4701505" y="5592946"/>
                </a:cubicBezTo>
                <a:cubicBezTo>
                  <a:pt x="4696745" y="5581761"/>
                  <a:pt x="4690808" y="5572182"/>
                  <a:pt x="4683695" y="5564209"/>
                </a:cubicBezTo>
                <a:cubicBezTo>
                  <a:pt x="4676583" y="5556236"/>
                  <a:pt x="4667634" y="5549926"/>
                  <a:pt x="4656850" y="5545280"/>
                </a:cubicBezTo>
                <a:cubicBezTo>
                  <a:pt x="4646066" y="5540633"/>
                  <a:pt x="4633906" y="5538310"/>
                  <a:pt x="4620369" y="5538310"/>
                </a:cubicBezTo>
                <a:close/>
                <a:moveTo>
                  <a:pt x="4401294" y="5538310"/>
                </a:moveTo>
                <a:cubicBezTo>
                  <a:pt x="4387757" y="5538310"/>
                  <a:pt x="4375596" y="5540633"/>
                  <a:pt x="4364812" y="5545280"/>
                </a:cubicBezTo>
                <a:cubicBezTo>
                  <a:pt x="4354029" y="5549926"/>
                  <a:pt x="4345051" y="5556207"/>
                  <a:pt x="4337881" y="5564123"/>
                </a:cubicBezTo>
                <a:cubicBezTo>
                  <a:pt x="4330711" y="5572038"/>
                  <a:pt x="4324717" y="5581589"/>
                  <a:pt x="4319899" y="5592774"/>
                </a:cubicBezTo>
                <a:cubicBezTo>
                  <a:pt x="4315080" y="5603960"/>
                  <a:pt x="4311639" y="5615833"/>
                  <a:pt x="4309574" y="5628395"/>
                </a:cubicBezTo>
                <a:cubicBezTo>
                  <a:pt x="4307509" y="5640958"/>
                  <a:pt x="4306476" y="5654409"/>
                  <a:pt x="4306476" y="5668749"/>
                </a:cubicBezTo>
                <a:cubicBezTo>
                  <a:pt x="4306476" y="5682860"/>
                  <a:pt x="4307480" y="5696110"/>
                  <a:pt x="4309488" y="5708500"/>
                </a:cubicBezTo>
                <a:cubicBezTo>
                  <a:pt x="4311495" y="5720890"/>
                  <a:pt x="4314880" y="5732649"/>
                  <a:pt x="4319641" y="5743777"/>
                </a:cubicBezTo>
                <a:cubicBezTo>
                  <a:pt x="4324401" y="5754905"/>
                  <a:pt x="4330338" y="5764455"/>
                  <a:pt x="4337451" y="5772429"/>
                </a:cubicBezTo>
                <a:cubicBezTo>
                  <a:pt x="4344564" y="5780402"/>
                  <a:pt x="4353569" y="5786711"/>
                  <a:pt x="4364468" y="5791358"/>
                </a:cubicBezTo>
                <a:cubicBezTo>
                  <a:pt x="4375367" y="5796004"/>
                  <a:pt x="4387642" y="5798327"/>
                  <a:pt x="4401294" y="5798327"/>
                </a:cubicBezTo>
                <a:cubicBezTo>
                  <a:pt x="4414946" y="5798327"/>
                  <a:pt x="4427192" y="5796004"/>
                  <a:pt x="4438033" y="5791358"/>
                </a:cubicBezTo>
                <a:cubicBezTo>
                  <a:pt x="4448875" y="5786711"/>
                  <a:pt x="4457851" y="5780430"/>
                  <a:pt x="4464964" y="5772515"/>
                </a:cubicBezTo>
                <a:cubicBezTo>
                  <a:pt x="4472077" y="5764599"/>
                  <a:pt x="4477985" y="5755048"/>
                  <a:pt x="4482689" y="5743863"/>
                </a:cubicBezTo>
                <a:cubicBezTo>
                  <a:pt x="4487393" y="5732677"/>
                  <a:pt x="4490748" y="5720890"/>
                  <a:pt x="4492756" y="5708500"/>
                </a:cubicBezTo>
                <a:cubicBezTo>
                  <a:pt x="4494763" y="5696110"/>
                  <a:pt x="4495767" y="5682860"/>
                  <a:pt x="4495767" y="5668749"/>
                </a:cubicBezTo>
                <a:cubicBezTo>
                  <a:pt x="4495767" y="5654409"/>
                  <a:pt x="4494735" y="5640986"/>
                  <a:pt x="4492670" y="5628482"/>
                </a:cubicBezTo>
                <a:cubicBezTo>
                  <a:pt x="4490605" y="5615977"/>
                  <a:pt x="4487191" y="5604132"/>
                  <a:pt x="4482431" y="5592946"/>
                </a:cubicBezTo>
                <a:cubicBezTo>
                  <a:pt x="4477670" y="5581761"/>
                  <a:pt x="4471733" y="5572182"/>
                  <a:pt x="4464620" y="5564209"/>
                </a:cubicBezTo>
                <a:cubicBezTo>
                  <a:pt x="4457507" y="5556236"/>
                  <a:pt x="4448559" y="5549926"/>
                  <a:pt x="4437775" y="5545280"/>
                </a:cubicBezTo>
                <a:cubicBezTo>
                  <a:pt x="4426992" y="5540633"/>
                  <a:pt x="4414831" y="5538310"/>
                  <a:pt x="4401294" y="5538310"/>
                </a:cubicBezTo>
                <a:close/>
                <a:moveTo>
                  <a:pt x="4182218" y="5538310"/>
                </a:moveTo>
                <a:cubicBezTo>
                  <a:pt x="4168681" y="5538310"/>
                  <a:pt x="4156521" y="5540633"/>
                  <a:pt x="4145737" y="5545280"/>
                </a:cubicBezTo>
                <a:cubicBezTo>
                  <a:pt x="4134953" y="5549926"/>
                  <a:pt x="4125977" y="5556207"/>
                  <a:pt x="4118806" y="5564123"/>
                </a:cubicBezTo>
                <a:cubicBezTo>
                  <a:pt x="4111636" y="5572038"/>
                  <a:pt x="4105642" y="5581589"/>
                  <a:pt x="4100823" y="5592774"/>
                </a:cubicBezTo>
                <a:cubicBezTo>
                  <a:pt x="4096005" y="5603960"/>
                  <a:pt x="4092563" y="5615833"/>
                  <a:pt x="4090498" y="5628395"/>
                </a:cubicBezTo>
                <a:cubicBezTo>
                  <a:pt x="4088433" y="5640958"/>
                  <a:pt x="4087401" y="5654409"/>
                  <a:pt x="4087401" y="5668749"/>
                </a:cubicBezTo>
                <a:cubicBezTo>
                  <a:pt x="4087401" y="5682860"/>
                  <a:pt x="4088405" y="5696110"/>
                  <a:pt x="4090412" y="5708500"/>
                </a:cubicBezTo>
                <a:cubicBezTo>
                  <a:pt x="4092420" y="5720890"/>
                  <a:pt x="4095805" y="5732649"/>
                  <a:pt x="4100565" y="5743777"/>
                </a:cubicBezTo>
                <a:cubicBezTo>
                  <a:pt x="4105327" y="5754905"/>
                  <a:pt x="4111263" y="5764455"/>
                  <a:pt x="4118376" y="5772429"/>
                </a:cubicBezTo>
                <a:cubicBezTo>
                  <a:pt x="4125489" y="5780402"/>
                  <a:pt x="4134495" y="5786711"/>
                  <a:pt x="4145393" y="5791358"/>
                </a:cubicBezTo>
                <a:cubicBezTo>
                  <a:pt x="4156292" y="5796004"/>
                  <a:pt x="4168567" y="5798327"/>
                  <a:pt x="4182218" y="5798327"/>
                </a:cubicBezTo>
                <a:cubicBezTo>
                  <a:pt x="4195871" y="5798327"/>
                  <a:pt x="4208117" y="5796004"/>
                  <a:pt x="4218958" y="5791358"/>
                </a:cubicBezTo>
                <a:cubicBezTo>
                  <a:pt x="4229799" y="5786711"/>
                  <a:pt x="4238777" y="5780430"/>
                  <a:pt x="4245889" y="5772515"/>
                </a:cubicBezTo>
                <a:cubicBezTo>
                  <a:pt x="4253002" y="5764599"/>
                  <a:pt x="4258910" y="5755048"/>
                  <a:pt x="4263613" y="5743863"/>
                </a:cubicBezTo>
                <a:cubicBezTo>
                  <a:pt x="4268317" y="5732677"/>
                  <a:pt x="4271673" y="5720890"/>
                  <a:pt x="4273680" y="5708500"/>
                </a:cubicBezTo>
                <a:cubicBezTo>
                  <a:pt x="4275688" y="5696110"/>
                  <a:pt x="4276692" y="5682860"/>
                  <a:pt x="4276692" y="5668749"/>
                </a:cubicBezTo>
                <a:cubicBezTo>
                  <a:pt x="4276692" y="5654409"/>
                  <a:pt x="4275659" y="5640986"/>
                  <a:pt x="4273594" y="5628482"/>
                </a:cubicBezTo>
                <a:cubicBezTo>
                  <a:pt x="4271529" y="5615977"/>
                  <a:pt x="4268117" y="5604132"/>
                  <a:pt x="4263355" y="5592946"/>
                </a:cubicBezTo>
                <a:cubicBezTo>
                  <a:pt x="4258595" y="5581761"/>
                  <a:pt x="4252658" y="5572182"/>
                  <a:pt x="4245545" y="5564209"/>
                </a:cubicBezTo>
                <a:cubicBezTo>
                  <a:pt x="4238432" y="5556236"/>
                  <a:pt x="4229484" y="5549926"/>
                  <a:pt x="4218700" y="5545280"/>
                </a:cubicBezTo>
                <a:cubicBezTo>
                  <a:pt x="4207916" y="5540633"/>
                  <a:pt x="4195756" y="5538310"/>
                  <a:pt x="4182218" y="5538310"/>
                </a:cubicBezTo>
                <a:close/>
                <a:moveTo>
                  <a:pt x="936612" y="5538310"/>
                </a:moveTo>
                <a:cubicBezTo>
                  <a:pt x="905408" y="5538310"/>
                  <a:pt x="881202" y="5545882"/>
                  <a:pt x="863994" y="5561025"/>
                </a:cubicBezTo>
                <a:lnTo>
                  <a:pt x="876900" y="5595098"/>
                </a:lnTo>
                <a:cubicBezTo>
                  <a:pt x="883554" y="5589132"/>
                  <a:pt x="892072" y="5584170"/>
                  <a:pt x="902454" y="5580212"/>
                </a:cubicBezTo>
                <a:cubicBezTo>
                  <a:pt x="912836" y="5576254"/>
                  <a:pt x="923362" y="5574276"/>
                  <a:pt x="934031" y="5574276"/>
                </a:cubicBezTo>
                <a:cubicBezTo>
                  <a:pt x="945618" y="5574276"/>
                  <a:pt x="954968" y="5577516"/>
                  <a:pt x="962080" y="5583998"/>
                </a:cubicBezTo>
                <a:cubicBezTo>
                  <a:pt x="969193" y="5590480"/>
                  <a:pt x="972750" y="5599170"/>
                  <a:pt x="972750" y="5610069"/>
                </a:cubicBezTo>
                <a:cubicBezTo>
                  <a:pt x="972750" y="5619935"/>
                  <a:pt x="970484" y="5629313"/>
                  <a:pt x="965953" y="5638204"/>
                </a:cubicBezTo>
                <a:cubicBezTo>
                  <a:pt x="961421" y="5647095"/>
                  <a:pt x="954222" y="5656818"/>
                  <a:pt x="944356" y="5667372"/>
                </a:cubicBezTo>
                <a:lnTo>
                  <a:pt x="864682" y="5757543"/>
                </a:lnTo>
                <a:lnTo>
                  <a:pt x="865714" y="5794713"/>
                </a:lnTo>
                <a:lnTo>
                  <a:pt x="1013017" y="5794713"/>
                </a:lnTo>
                <a:lnTo>
                  <a:pt x="1016115" y="5760813"/>
                </a:lnTo>
                <a:lnTo>
                  <a:pt x="914414" y="5760813"/>
                </a:lnTo>
                <a:lnTo>
                  <a:pt x="971201" y="5700584"/>
                </a:lnTo>
                <a:cubicBezTo>
                  <a:pt x="986000" y="5685211"/>
                  <a:pt x="997673" y="5670240"/>
                  <a:pt x="1006220" y="5655671"/>
                </a:cubicBezTo>
                <a:cubicBezTo>
                  <a:pt x="1014767" y="5641101"/>
                  <a:pt x="1019040" y="5625786"/>
                  <a:pt x="1019040" y="5609725"/>
                </a:cubicBezTo>
                <a:cubicBezTo>
                  <a:pt x="1019040" y="5587010"/>
                  <a:pt x="1011497" y="5569429"/>
                  <a:pt x="996411" y="5556981"/>
                </a:cubicBezTo>
                <a:cubicBezTo>
                  <a:pt x="981325" y="5544534"/>
                  <a:pt x="961392" y="5538310"/>
                  <a:pt x="936612" y="5538310"/>
                </a:cubicBezTo>
                <a:close/>
                <a:moveTo>
                  <a:pt x="3109810" y="5532976"/>
                </a:moveTo>
                <a:lnTo>
                  <a:pt x="3064724" y="5535901"/>
                </a:lnTo>
                <a:lnTo>
                  <a:pt x="3064724" y="5794713"/>
                </a:lnTo>
                <a:lnTo>
                  <a:pt x="3109810" y="5794713"/>
                </a:lnTo>
                <a:lnTo>
                  <a:pt x="3109810" y="5723643"/>
                </a:lnTo>
                <a:lnTo>
                  <a:pt x="3128567" y="5708844"/>
                </a:lnTo>
                <a:lnTo>
                  <a:pt x="3190861" y="5794713"/>
                </a:lnTo>
                <a:lnTo>
                  <a:pt x="3245411" y="5794713"/>
                </a:lnTo>
                <a:lnTo>
                  <a:pt x="3162639" y="5686129"/>
                </a:lnTo>
                <a:lnTo>
                  <a:pt x="3240421" y="5605595"/>
                </a:lnTo>
                <a:lnTo>
                  <a:pt x="3186731" y="5605595"/>
                </a:lnTo>
                <a:cubicBezTo>
                  <a:pt x="3183289" y="5609151"/>
                  <a:pt x="3175918" y="5616665"/>
                  <a:pt x="3164618" y="5628137"/>
                </a:cubicBezTo>
                <a:cubicBezTo>
                  <a:pt x="3153318" y="5639610"/>
                  <a:pt x="3143968" y="5649304"/>
                  <a:pt x="3136569" y="5657219"/>
                </a:cubicBezTo>
                <a:cubicBezTo>
                  <a:pt x="3129169" y="5665135"/>
                  <a:pt x="3122314" y="5672821"/>
                  <a:pt x="3116005" y="5680278"/>
                </a:cubicBezTo>
                <a:cubicBezTo>
                  <a:pt x="3115775" y="5680508"/>
                  <a:pt x="3114542" y="5681712"/>
                  <a:pt x="3112305" y="5683892"/>
                </a:cubicBezTo>
                <a:cubicBezTo>
                  <a:pt x="3110068" y="5686072"/>
                  <a:pt x="3108892" y="5687219"/>
                  <a:pt x="3108778" y="5687334"/>
                </a:cubicBezTo>
                <a:lnTo>
                  <a:pt x="3109810" y="5649131"/>
                </a:lnTo>
                <a:close/>
                <a:moveTo>
                  <a:pt x="2986501" y="5532976"/>
                </a:moveTo>
                <a:lnTo>
                  <a:pt x="2941416" y="5535901"/>
                </a:lnTo>
                <a:lnTo>
                  <a:pt x="2941416" y="5720201"/>
                </a:lnTo>
                <a:cubicBezTo>
                  <a:pt x="2941416" y="5733853"/>
                  <a:pt x="2942391" y="5745268"/>
                  <a:pt x="2944341" y="5754446"/>
                </a:cubicBezTo>
                <a:cubicBezTo>
                  <a:pt x="2946291" y="5763624"/>
                  <a:pt x="2949733" y="5771539"/>
                  <a:pt x="2954666" y="5778193"/>
                </a:cubicBezTo>
                <a:cubicBezTo>
                  <a:pt x="2959599" y="5784847"/>
                  <a:pt x="2966339" y="5789694"/>
                  <a:pt x="2974886" y="5792734"/>
                </a:cubicBezTo>
                <a:cubicBezTo>
                  <a:pt x="2983433" y="5795774"/>
                  <a:pt x="2994188" y="5797294"/>
                  <a:pt x="3007151" y="5797294"/>
                </a:cubicBezTo>
                <a:cubicBezTo>
                  <a:pt x="3010363" y="5797294"/>
                  <a:pt x="3013862" y="5797094"/>
                  <a:pt x="3017648" y="5796692"/>
                </a:cubicBezTo>
                <a:cubicBezTo>
                  <a:pt x="3021434" y="5796291"/>
                  <a:pt x="3024560" y="5795889"/>
                  <a:pt x="3027027" y="5795488"/>
                </a:cubicBezTo>
                <a:cubicBezTo>
                  <a:pt x="3029493" y="5795086"/>
                  <a:pt x="3032074" y="5794599"/>
                  <a:pt x="3034770" y="5794025"/>
                </a:cubicBezTo>
                <a:cubicBezTo>
                  <a:pt x="3037466" y="5793451"/>
                  <a:pt x="3038872" y="5793164"/>
                  <a:pt x="3038986" y="5793164"/>
                </a:cubicBezTo>
                <a:lnTo>
                  <a:pt x="3037782" y="5760985"/>
                </a:lnTo>
                <a:cubicBezTo>
                  <a:pt x="3028948" y="5762247"/>
                  <a:pt x="3021663" y="5762878"/>
                  <a:pt x="3015927" y="5762878"/>
                </a:cubicBezTo>
                <a:cubicBezTo>
                  <a:pt x="3004341" y="5762878"/>
                  <a:pt x="2996539" y="5759867"/>
                  <a:pt x="2992524" y="5753844"/>
                </a:cubicBezTo>
                <a:cubicBezTo>
                  <a:pt x="2988509" y="5747821"/>
                  <a:pt x="2986501" y="5736320"/>
                  <a:pt x="2986501" y="5719341"/>
                </a:cubicBezTo>
                <a:close/>
                <a:moveTo>
                  <a:pt x="2148301" y="5532976"/>
                </a:moveTo>
                <a:lnTo>
                  <a:pt x="2103216" y="5535901"/>
                </a:lnTo>
                <a:lnTo>
                  <a:pt x="2103216" y="5720201"/>
                </a:lnTo>
                <a:cubicBezTo>
                  <a:pt x="2103216" y="5733853"/>
                  <a:pt x="2104191" y="5745268"/>
                  <a:pt x="2106141" y="5754446"/>
                </a:cubicBezTo>
                <a:cubicBezTo>
                  <a:pt x="2108091" y="5763624"/>
                  <a:pt x="2111533" y="5771539"/>
                  <a:pt x="2116466" y="5778193"/>
                </a:cubicBezTo>
                <a:cubicBezTo>
                  <a:pt x="2121399" y="5784847"/>
                  <a:pt x="2128139" y="5789694"/>
                  <a:pt x="2136686" y="5792734"/>
                </a:cubicBezTo>
                <a:cubicBezTo>
                  <a:pt x="2145233" y="5795774"/>
                  <a:pt x="2155988" y="5797294"/>
                  <a:pt x="2168951" y="5797294"/>
                </a:cubicBezTo>
                <a:cubicBezTo>
                  <a:pt x="2172163" y="5797294"/>
                  <a:pt x="2175662" y="5797094"/>
                  <a:pt x="2179448" y="5796692"/>
                </a:cubicBezTo>
                <a:cubicBezTo>
                  <a:pt x="2183234" y="5796291"/>
                  <a:pt x="2186360" y="5795889"/>
                  <a:pt x="2188827" y="5795488"/>
                </a:cubicBezTo>
                <a:cubicBezTo>
                  <a:pt x="2191293" y="5795086"/>
                  <a:pt x="2193874" y="5794599"/>
                  <a:pt x="2196570" y="5794025"/>
                </a:cubicBezTo>
                <a:cubicBezTo>
                  <a:pt x="2199266" y="5793451"/>
                  <a:pt x="2200672" y="5793164"/>
                  <a:pt x="2200786" y="5793164"/>
                </a:cubicBezTo>
                <a:lnTo>
                  <a:pt x="2199582" y="5760985"/>
                </a:lnTo>
                <a:cubicBezTo>
                  <a:pt x="2190748" y="5762247"/>
                  <a:pt x="2183463" y="5762878"/>
                  <a:pt x="2177727" y="5762878"/>
                </a:cubicBezTo>
                <a:cubicBezTo>
                  <a:pt x="2166141" y="5762878"/>
                  <a:pt x="2158340" y="5759867"/>
                  <a:pt x="2154324" y="5753844"/>
                </a:cubicBezTo>
                <a:cubicBezTo>
                  <a:pt x="2150309" y="5747821"/>
                  <a:pt x="2148301" y="5736320"/>
                  <a:pt x="2148301" y="5719341"/>
                </a:cubicBezTo>
                <a:close/>
                <a:moveTo>
                  <a:pt x="6928028" y="5431238"/>
                </a:moveTo>
                <a:cubicBezTo>
                  <a:pt x="6903324" y="5431238"/>
                  <a:pt x="6879335" y="5434232"/>
                  <a:pt x="6856058" y="5440219"/>
                </a:cubicBezTo>
                <a:cubicBezTo>
                  <a:pt x="6832782" y="5446207"/>
                  <a:pt x="6811183" y="5454741"/>
                  <a:pt x="6791262" y="5465821"/>
                </a:cubicBezTo>
                <a:cubicBezTo>
                  <a:pt x="6771341" y="5476901"/>
                  <a:pt x="6753187" y="5490465"/>
                  <a:pt x="6736800" y="5506512"/>
                </a:cubicBezTo>
                <a:cubicBezTo>
                  <a:pt x="6720412" y="5522559"/>
                  <a:pt x="6706523" y="5540412"/>
                  <a:pt x="6695133" y="5560069"/>
                </a:cubicBezTo>
                <a:cubicBezTo>
                  <a:pt x="6683742" y="5579727"/>
                  <a:pt x="6674873" y="5601287"/>
                  <a:pt x="6668524" y="5624750"/>
                </a:cubicBezTo>
                <a:cubicBezTo>
                  <a:pt x="6662176" y="5648213"/>
                  <a:pt x="6659002" y="5672731"/>
                  <a:pt x="6659002" y="5698302"/>
                </a:cubicBezTo>
                <a:cubicBezTo>
                  <a:pt x="6659002" y="5723884"/>
                  <a:pt x="6662159" y="5748293"/>
                  <a:pt x="6668475" y="5771527"/>
                </a:cubicBezTo>
                <a:cubicBezTo>
                  <a:pt x="6674790" y="5794762"/>
                  <a:pt x="6683667" y="5816305"/>
                  <a:pt x="6695107" y="5836156"/>
                </a:cubicBezTo>
                <a:cubicBezTo>
                  <a:pt x="6706546" y="5856007"/>
                  <a:pt x="6720431" y="5873928"/>
                  <a:pt x="6736760" y="5889920"/>
                </a:cubicBezTo>
                <a:cubicBezTo>
                  <a:pt x="6753090" y="5905911"/>
                  <a:pt x="6771230" y="5919456"/>
                  <a:pt x="6791181" y="5930554"/>
                </a:cubicBezTo>
                <a:cubicBezTo>
                  <a:pt x="6811132" y="5941651"/>
                  <a:pt x="6832653" y="5950226"/>
                  <a:pt x="6855744" y="5956278"/>
                </a:cubicBezTo>
                <a:cubicBezTo>
                  <a:pt x="6878836" y="5962330"/>
                  <a:pt x="6902930" y="5965356"/>
                  <a:pt x="6928028" y="5965356"/>
                </a:cubicBezTo>
                <a:cubicBezTo>
                  <a:pt x="6949068" y="5965356"/>
                  <a:pt x="6968290" y="5963718"/>
                  <a:pt x="6985692" y="5960443"/>
                </a:cubicBezTo>
                <a:cubicBezTo>
                  <a:pt x="7003094" y="5957167"/>
                  <a:pt x="7019138" y="5952525"/>
                  <a:pt x="7033823" y="5946517"/>
                </a:cubicBezTo>
                <a:cubicBezTo>
                  <a:pt x="7048509" y="5940509"/>
                  <a:pt x="7062370" y="5933066"/>
                  <a:pt x="7075407" y="5924189"/>
                </a:cubicBezTo>
                <a:cubicBezTo>
                  <a:pt x="7088444" y="5915311"/>
                  <a:pt x="7101851" y="5903621"/>
                  <a:pt x="7115630" y="5889117"/>
                </a:cubicBezTo>
                <a:lnTo>
                  <a:pt x="7096071" y="5866262"/>
                </a:lnTo>
                <a:cubicBezTo>
                  <a:pt x="7070789" y="5887481"/>
                  <a:pt x="7044746" y="5903621"/>
                  <a:pt x="7017941" y="5914682"/>
                </a:cubicBezTo>
                <a:cubicBezTo>
                  <a:pt x="6991136" y="5925742"/>
                  <a:pt x="6961165" y="5931273"/>
                  <a:pt x="6928028" y="5931273"/>
                </a:cubicBezTo>
                <a:cubicBezTo>
                  <a:pt x="6906241" y="5931273"/>
                  <a:pt x="6885184" y="5928706"/>
                  <a:pt x="6864859" y="5923571"/>
                </a:cubicBezTo>
                <a:cubicBezTo>
                  <a:pt x="6844533" y="5918437"/>
                  <a:pt x="6825714" y="5911067"/>
                  <a:pt x="6808400" y="5901462"/>
                </a:cubicBezTo>
                <a:cubicBezTo>
                  <a:pt x="6791087" y="5891858"/>
                  <a:pt x="6775180" y="5880178"/>
                  <a:pt x="6760680" y="5866422"/>
                </a:cubicBezTo>
                <a:cubicBezTo>
                  <a:pt x="6746179" y="5852666"/>
                  <a:pt x="6733829" y="5837129"/>
                  <a:pt x="6723628" y="5819811"/>
                </a:cubicBezTo>
                <a:cubicBezTo>
                  <a:pt x="6713426" y="5802492"/>
                  <a:pt x="6705511" y="5783636"/>
                  <a:pt x="6699881" y="5763242"/>
                </a:cubicBezTo>
                <a:cubicBezTo>
                  <a:pt x="6694251" y="5742849"/>
                  <a:pt x="6691436" y="5721202"/>
                  <a:pt x="6691436" y="5698302"/>
                </a:cubicBezTo>
                <a:cubicBezTo>
                  <a:pt x="6691436" y="5675416"/>
                  <a:pt x="6694257" y="5653806"/>
                  <a:pt x="6699899" y="5633472"/>
                </a:cubicBezTo>
                <a:cubicBezTo>
                  <a:pt x="6705541" y="5613138"/>
                  <a:pt x="6713474" y="5594293"/>
                  <a:pt x="6723696" y="5576938"/>
                </a:cubicBezTo>
                <a:cubicBezTo>
                  <a:pt x="6733918" y="5559583"/>
                  <a:pt x="6746262" y="5543990"/>
                  <a:pt x="6760729" y="5530162"/>
                </a:cubicBezTo>
                <a:cubicBezTo>
                  <a:pt x="6775196" y="5516333"/>
                  <a:pt x="6791190" y="5504611"/>
                  <a:pt x="6808709" y="5494996"/>
                </a:cubicBezTo>
                <a:cubicBezTo>
                  <a:pt x="6826228" y="5485381"/>
                  <a:pt x="6845057" y="5477976"/>
                  <a:pt x="6865196" y="5472782"/>
                </a:cubicBezTo>
                <a:cubicBezTo>
                  <a:pt x="6885335" y="5467588"/>
                  <a:pt x="6906279" y="5464992"/>
                  <a:pt x="6928028" y="5464992"/>
                </a:cubicBezTo>
                <a:cubicBezTo>
                  <a:pt x="6949581" y="5464992"/>
                  <a:pt x="6970555" y="5467568"/>
                  <a:pt x="6990950" y="5472720"/>
                </a:cubicBezTo>
                <a:cubicBezTo>
                  <a:pt x="7011346" y="5477872"/>
                  <a:pt x="7030301" y="5485225"/>
                  <a:pt x="7047817" y="5494779"/>
                </a:cubicBezTo>
                <a:cubicBezTo>
                  <a:pt x="7065333" y="5504333"/>
                  <a:pt x="7081308" y="5515954"/>
                  <a:pt x="7095742" y="5529641"/>
                </a:cubicBezTo>
                <a:cubicBezTo>
                  <a:pt x="7110176" y="5543329"/>
                  <a:pt x="7122508" y="5558769"/>
                  <a:pt x="7132739" y="5575962"/>
                </a:cubicBezTo>
                <a:cubicBezTo>
                  <a:pt x="7142970" y="5593155"/>
                  <a:pt x="7150896" y="5611985"/>
                  <a:pt x="7156517" y="5632452"/>
                </a:cubicBezTo>
                <a:cubicBezTo>
                  <a:pt x="7162138" y="5652919"/>
                  <a:pt x="7164949" y="5674869"/>
                  <a:pt x="7164949" y="5698302"/>
                </a:cubicBezTo>
                <a:cubicBezTo>
                  <a:pt x="7164949" y="5718575"/>
                  <a:pt x="7163046" y="5736589"/>
                  <a:pt x="7159240" y="5752343"/>
                </a:cubicBezTo>
                <a:cubicBezTo>
                  <a:pt x="7155435" y="5768098"/>
                  <a:pt x="7150465" y="5781102"/>
                  <a:pt x="7144331" y="5791355"/>
                </a:cubicBezTo>
                <a:cubicBezTo>
                  <a:pt x="7138197" y="5801608"/>
                  <a:pt x="7131116" y="5809379"/>
                  <a:pt x="7123088" y="5814667"/>
                </a:cubicBezTo>
                <a:cubicBezTo>
                  <a:pt x="7119074" y="5817311"/>
                  <a:pt x="7114985" y="5819294"/>
                  <a:pt x="7110820" y="5820616"/>
                </a:cubicBezTo>
                <a:lnTo>
                  <a:pt x="7106136" y="5821347"/>
                </a:lnTo>
                <a:lnTo>
                  <a:pt x="7106766" y="5818136"/>
                </a:lnTo>
                <a:cubicBezTo>
                  <a:pt x="7106766" y="5813689"/>
                  <a:pt x="7105045" y="5809744"/>
                  <a:pt x="7101602" y="5806301"/>
                </a:cubicBezTo>
                <a:lnTo>
                  <a:pt x="7051367" y="5756066"/>
                </a:lnTo>
                <a:cubicBezTo>
                  <a:pt x="7047569" y="5752268"/>
                  <a:pt x="7043885" y="5750368"/>
                  <a:pt x="7040317" y="5750368"/>
                </a:cubicBezTo>
                <a:cubicBezTo>
                  <a:pt x="7038283" y="5750368"/>
                  <a:pt x="7036113" y="5750863"/>
                  <a:pt x="7033805" y="5751852"/>
                </a:cubicBezTo>
                <a:cubicBezTo>
                  <a:pt x="7031498" y="5752841"/>
                  <a:pt x="7029526" y="5754017"/>
                  <a:pt x="7027890" y="5755381"/>
                </a:cubicBezTo>
                <a:cubicBezTo>
                  <a:pt x="7022836" y="5758879"/>
                  <a:pt x="7017959" y="5761380"/>
                  <a:pt x="7013261" y="5762884"/>
                </a:cubicBezTo>
                <a:cubicBezTo>
                  <a:pt x="7008562" y="5764387"/>
                  <a:pt x="7003680" y="5765139"/>
                  <a:pt x="6998616" y="5765139"/>
                </a:cubicBezTo>
                <a:cubicBezTo>
                  <a:pt x="6989724" y="5765139"/>
                  <a:pt x="6980123" y="5761974"/>
                  <a:pt x="6969812" y="5755645"/>
                </a:cubicBezTo>
                <a:cubicBezTo>
                  <a:pt x="6959501" y="5749316"/>
                  <a:pt x="6947397" y="5739096"/>
                  <a:pt x="6933500" y="5724987"/>
                </a:cubicBezTo>
                <a:lnTo>
                  <a:pt x="6901322" y="5692154"/>
                </a:lnTo>
                <a:cubicBezTo>
                  <a:pt x="6887136" y="5677536"/>
                  <a:pt x="6876844" y="5665251"/>
                  <a:pt x="6870447" y="5655301"/>
                </a:cubicBezTo>
                <a:cubicBezTo>
                  <a:pt x="6864050" y="5645351"/>
                  <a:pt x="6860851" y="5635936"/>
                  <a:pt x="6860851" y="5627055"/>
                </a:cubicBezTo>
                <a:cubicBezTo>
                  <a:pt x="6860851" y="5622433"/>
                  <a:pt x="6861622" y="5617858"/>
                  <a:pt x="6863164" y="5613331"/>
                </a:cubicBezTo>
                <a:cubicBezTo>
                  <a:pt x="6864705" y="5608803"/>
                  <a:pt x="6867348" y="5603977"/>
                  <a:pt x="6871090" y="5598853"/>
                </a:cubicBezTo>
                <a:cubicBezTo>
                  <a:pt x="6873679" y="5595295"/>
                  <a:pt x="6874973" y="5591235"/>
                  <a:pt x="6874973" y="5586672"/>
                </a:cubicBezTo>
                <a:cubicBezTo>
                  <a:pt x="6874973" y="5584723"/>
                  <a:pt x="6874681" y="5582776"/>
                  <a:pt x="6874096" y="5580833"/>
                </a:cubicBezTo>
                <a:cubicBezTo>
                  <a:pt x="6873512" y="5578890"/>
                  <a:pt x="6872283" y="5577000"/>
                  <a:pt x="6870410" y="5575162"/>
                </a:cubicBezTo>
                <a:lnTo>
                  <a:pt x="6821128" y="5532686"/>
                </a:lnTo>
                <a:cubicBezTo>
                  <a:pt x="6818588" y="5526010"/>
                  <a:pt x="6816439" y="5521988"/>
                  <a:pt x="6814679" y="5520621"/>
                </a:cubicBezTo>
                <a:cubicBezTo>
                  <a:pt x="6812919" y="5519253"/>
                  <a:pt x="6810648" y="5518570"/>
                  <a:pt x="6807864" y="5518570"/>
                </a:cubicBezTo>
                <a:cubicBezTo>
                  <a:pt x="6803706" y="5518570"/>
                  <a:pt x="6799618" y="5520579"/>
                  <a:pt x="6795600" y="5524597"/>
                </a:cubicBezTo>
                <a:cubicBezTo>
                  <a:pt x="6790249" y="5529948"/>
                  <a:pt x="6785242" y="5537041"/>
                  <a:pt x="6780580" y="5545877"/>
                </a:cubicBezTo>
                <a:cubicBezTo>
                  <a:pt x="6775919" y="5554712"/>
                  <a:pt x="6773588" y="5565246"/>
                  <a:pt x="6773588" y="5577479"/>
                </a:cubicBezTo>
                <a:cubicBezTo>
                  <a:pt x="6773588" y="5585875"/>
                  <a:pt x="6775040" y="5595189"/>
                  <a:pt x="6777943" y="5605420"/>
                </a:cubicBezTo>
                <a:cubicBezTo>
                  <a:pt x="6780847" y="5615650"/>
                  <a:pt x="6785653" y="5626790"/>
                  <a:pt x="6792361" y="5638838"/>
                </a:cubicBezTo>
                <a:cubicBezTo>
                  <a:pt x="6799069" y="5650886"/>
                  <a:pt x="6807881" y="5663928"/>
                  <a:pt x="6818797" y="5677965"/>
                </a:cubicBezTo>
                <a:cubicBezTo>
                  <a:pt x="6829713" y="5692001"/>
                  <a:pt x="6843323" y="5707169"/>
                  <a:pt x="6859627" y="5723469"/>
                </a:cubicBezTo>
                <a:lnTo>
                  <a:pt x="6911227" y="5769021"/>
                </a:lnTo>
                <a:cubicBezTo>
                  <a:pt x="6922305" y="5784289"/>
                  <a:pt x="6934676" y="5797267"/>
                  <a:pt x="6948339" y="5807954"/>
                </a:cubicBezTo>
                <a:cubicBezTo>
                  <a:pt x="6962002" y="5818642"/>
                  <a:pt x="6974794" y="5827335"/>
                  <a:pt x="6986715" y="5834034"/>
                </a:cubicBezTo>
                <a:cubicBezTo>
                  <a:pt x="6998636" y="5840733"/>
                  <a:pt x="7009687" y="5845471"/>
                  <a:pt x="7019869" y="5848248"/>
                </a:cubicBezTo>
                <a:cubicBezTo>
                  <a:pt x="7030051" y="5851024"/>
                  <a:pt x="7039384" y="5852413"/>
                  <a:pt x="7047867" y="5852413"/>
                </a:cubicBezTo>
                <a:cubicBezTo>
                  <a:pt x="7051348" y="5852413"/>
                  <a:pt x="7054501" y="5852296"/>
                  <a:pt x="7057327" y="5852062"/>
                </a:cubicBezTo>
                <a:cubicBezTo>
                  <a:pt x="7060152" y="5851828"/>
                  <a:pt x="7062039" y="5851507"/>
                  <a:pt x="7062988" y="5851099"/>
                </a:cubicBezTo>
                <a:cubicBezTo>
                  <a:pt x="7075329" y="5855477"/>
                  <a:pt x="7087034" y="5857666"/>
                  <a:pt x="7098102" y="5857666"/>
                </a:cubicBezTo>
                <a:cubicBezTo>
                  <a:pt x="7113572" y="5857666"/>
                  <a:pt x="7127512" y="5853967"/>
                  <a:pt x="7139923" y="5846571"/>
                </a:cubicBezTo>
                <a:cubicBezTo>
                  <a:pt x="7152334" y="5839174"/>
                  <a:pt x="7162769" y="5828581"/>
                  <a:pt x="7171230" y="5814790"/>
                </a:cubicBezTo>
                <a:cubicBezTo>
                  <a:pt x="7179690" y="5801000"/>
                  <a:pt x="7186110" y="5784395"/>
                  <a:pt x="7190487" y="5764977"/>
                </a:cubicBezTo>
                <a:cubicBezTo>
                  <a:pt x="7194865" y="5745558"/>
                  <a:pt x="7197054" y="5723333"/>
                  <a:pt x="7197054" y="5698302"/>
                </a:cubicBezTo>
                <a:cubicBezTo>
                  <a:pt x="7197054" y="5672469"/>
                  <a:pt x="7193897" y="5647885"/>
                  <a:pt x="7187583" y="5624551"/>
                </a:cubicBezTo>
                <a:cubicBezTo>
                  <a:pt x="7181270" y="5601217"/>
                  <a:pt x="7172417" y="5579721"/>
                  <a:pt x="7161024" y="5560064"/>
                </a:cubicBezTo>
                <a:cubicBezTo>
                  <a:pt x="7149632" y="5540406"/>
                  <a:pt x="7135742" y="5522554"/>
                  <a:pt x="7119355" y="5506507"/>
                </a:cubicBezTo>
                <a:cubicBezTo>
                  <a:pt x="7102967" y="5490459"/>
                  <a:pt x="7084869" y="5476897"/>
                  <a:pt x="7065060" y="5465818"/>
                </a:cubicBezTo>
                <a:cubicBezTo>
                  <a:pt x="7045251" y="5454740"/>
                  <a:pt x="7023709" y="5446207"/>
                  <a:pt x="7000434" y="5440219"/>
                </a:cubicBezTo>
                <a:cubicBezTo>
                  <a:pt x="6977159" y="5434232"/>
                  <a:pt x="6953024" y="5431238"/>
                  <a:pt x="6928028" y="5431238"/>
                </a:cubicBezTo>
                <a:close/>
                <a:moveTo>
                  <a:pt x="5586651" y="4960166"/>
                </a:moveTo>
                <a:cubicBezTo>
                  <a:pt x="5574577" y="4960166"/>
                  <a:pt x="5564470" y="4964374"/>
                  <a:pt x="5556329" y="4972789"/>
                </a:cubicBezTo>
                <a:cubicBezTo>
                  <a:pt x="5548189" y="4981204"/>
                  <a:pt x="5544118" y="4991173"/>
                  <a:pt x="5544118" y="5002698"/>
                </a:cubicBezTo>
                <a:cubicBezTo>
                  <a:pt x="5544118" y="5014040"/>
                  <a:pt x="5548234" y="5023827"/>
                  <a:pt x="5556466" y="5032059"/>
                </a:cubicBezTo>
                <a:cubicBezTo>
                  <a:pt x="5564698" y="5040291"/>
                  <a:pt x="5574760" y="5044407"/>
                  <a:pt x="5586651" y="5044407"/>
                </a:cubicBezTo>
                <a:cubicBezTo>
                  <a:pt x="5598359" y="5044407"/>
                  <a:pt x="5608237" y="5040291"/>
                  <a:pt x="5616286" y="5032059"/>
                </a:cubicBezTo>
                <a:cubicBezTo>
                  <a:pt x="5624335" y="5023827"/>
                  <a:pt x="5628360" y="5014040"/>
                  <a:pt x="5628360" y="5002698"/>
                </a:cubicBezTo>
                <a:cubicBezTo>
                  <a:pt x="5628360" y="4991173"/>
                  <a:pt x="5624335" y="4981204"/>
                  <a:pt x="5616286" y="4972789"/>
                </a:cubicBezTo>
                <a:cubicBezTo>
                  <a:pt x="5608237" y="4964374"/>
                  <a:pt x="5598359" y="4960166"/>
                  <a:pt x="5586651" y="4960166"/>
                </a:cubicBezTo>
                <a:close/>
                <a:moveTo>
                  <a:pt x="4886749" y="4895133"/>
                </a:moveTo>
                <a:lnTo>
                  <a:pt x="4886749" y="4953306"/>
                </a:lnTo>
                <a:cubicBezTo>
                  <a:pt x="4881444" y="4964648"/>
                  <a:pt x="4872618" y="4974298"/>
                  <a:pt x="4860270" y="4982255"/>
                </a:cubicBezTo>
                <a:cubicBezTo>
                  <a:pt x="4847922" y="4990213"/>
                  <a:pt x="4833424" y="4994192"/>
                  <a:pt x="4816777" y="4994192"/>
                </a:cubicBezTo>
                <a:cubicBezTo>
                  <a:pt x="4802874" y="4994192"/>
                  <a:pt x="4792172" y="4990762"/>
                  <a:pt x="4784672" y="4983902"/>
                </a:cubicBezTo>
                <a:cubicBezTo>
                  <a:pt x="4777171" y="4977042"/>
                  <a:pt x="4773421" y="4967209"/>
                  <a:pt x="4773421" y="4954404"/>
                </a:cubicBezTo>
                <a:cubicBezTo>
                  <a:pt x="4773421" y="4935744"/>
                  <a:pt x="4780190" y="4922207"/>
                  <a:pt x="4793727" y="4913792"/>
                </a:cubicBezTo>
                <a:cubicBezTo>
                  <a:pt x="4807264" y="4905377"/>
                  <a:pt x="4828576" y="4899889"/>
                  <a:pt x="4857663" y="4897328"/>
                </a:cubicBezTo>
                <a:cubicBezTo>
                  <a:pt x="4858394" y="4897328"/>
                  <a:pt x="4863288" y="4896962"/>
                  <a:pt x="4872343" y="4896230"/>
                </a:cubicBezTo>
                <a:cubicBezTo>
                  <a:pt x="4881399" y="4895499"/>
                  <a:pt x="4886201" y="4895133"/>
                  <a:pt x="4886749" y="4895133"/>
                </a:cubicBezTo>
                <a:close/>
                <a:moveTo>
                  <a:pt x="3400850" y="4895133"/>
                </a:moveTo>
                <a:lnTo>
                  <a:pt x="3400850" y="4953306"/>
                </a:lnTo>
                <a:cubicBezTo>
                  <a:pt x="3395545" y="4964648"/>
                  <a:pt x="3386719" y="4974298"/>
                  <a:pt x="3374370" y="4982255"/>
                </a:cubicBezTo>
                <a:cubicBezTo>
                  <a:pt x="3362022" y="4990213"/>
                  <a:pt x="3347525" y="4994192"/>
                  <a:pt x="3330878" y="4994192"/>
                </a:cubicBezTo>
                <a:cubicBezTo>
                  <a:pt x="3316975" y="4994192"/>
                  <a:pt x="3306273" y="4990762"/>
                  <a:pt x="3298773" y="4983902"/>
                </a:cubicBezTo>
                <a:cubicBezTo>
                  <a:pt x="3291272" y="4977042"/>
                  <a:pt x="3287522" y="4967209"/>
                  <a:pt x="3287522" y="4954404"/>
                </a:cubicBezTo>
                <a:cubicBezTo>
                  <a:pt x="3287522" y="4935744"/>
                  <a:pt x="3294291" y="4922207"/>
                  <a:pt x="3307828" y="4913792"/>
                </a:cubicBezTo>
                <a:cubicBezTo>
                  <a:pt x="3321365" y="4905377"/>
                  <a:pt x="3342677" y="4899889"/>
                  <a:pt x="3371763" y="4897328"/>
                </a:cubicBezTo>
                <a:cubicBezTo>
                  <a:pt x="3372495" y="4897328"/>
                  <a:pt x="3377389" y="4896962"/>
                  <a:pt x="3386444" y="4896230"/>
                </a:cubicBezTo>
                <a:cubicBezTo>
                  <a:pt x="3395499" y="4895499"/>
                  <a:pt x="3400301" y="4895133"/>
                  <a:pt x="3400850" y="4895133"/>
                </a:cubicBezTo>
                <a:close/>
                <a:moveTo>
                  <a:pt x="4350838" y="4785372"/>
                </a:moveTo>
                <a:cubicBezTo>
                  <a:pt x="4375534" y="4785372"/>
                  <a:pt x="4394102" y="4793879"/>
                  <a:pt x="4406541" y="4810891"/>
                </a:cubicBezTo>
                <a:cubicBezTo>
                  <a:pt x="4418981" y="4827904"/>
                  <a:pt x="4425201" y="4854979"/>
                  <a:pt x="4425201" y="4892114"/>
                </a:cubicBezTo>
                <a:cubicBezTo>
                  <a:pt x="4424469" y="4957788"/>
                  <a:pt x="4399956" y="4990625"/>
                  <a:pt x="4351661" y="4990625"/>
                </a:cubicBezTo>
                <a:cubicBezTo>
                  <a:pt x="4329526" y="4990625"/>
                  <a:pt x="4312010" y="4981844"/>
                  <a:pt x="4299113" y="4964282"/>
                </a:cubicBezTo>
                <a:cubicBezTo>
                  <a:pt x="4286216" y="4946720"/>
                  <a:pt x="4279768" y="4921201"/>
                  <a:pt x="4279768" y="4887724"/>
                </a:cubicBezTo>
                <a:cubicBezTo>
                  <a:pt x="4279768" y="4854064"/>
                  <a:pt x="4286216" y="4828590"/>
                  <a:pt x="4299113" y="4811303"/>
                </a:cubicBezTo>
                <a:cubicBezTo>
                  <a:pt x="4312010" y="4794016"/>
                  <a:pt x="4329252" y="4785372"/>
                  <a:pt x="4350838" y="4785372"/>
                </a:cubicBezTo>
                <a:close/>
                <a:moveTo>
                  <a:pt x="6096382" y="4784823"/>
                </a:moveTo>
                <a:cubicBezTo>
                  <a:pt x="6121078" y="4784823"/>
                  <a:pt x="6139555" y="4793604"/>
                  <a:pt x="6151811" y="4811166"/>
                </a:cubicBezTo>
                <a:cubicBezTo>
                  <a:pt x="6164068" y="4828728"/>
                  <a:pt x="6170196" y="4854247"/>
                  <a:pt x="6170196" y="4887724"/>
                </a:cubicBezTo>
                <a:cubicBezTo>
                  <a:pt x="6170196" y="4920835"/>
                  <a:pt x="6164068" y="4946263"/>
                  <a:pt x="6151811" y="4964008"/>
                </a:cubicBezTo>
                <a:cubicBezTo>
                  <a:pt x="6139555" y="4981752"/>
                  <a:pt x="6121262" y="4990625"/>
                  <a:pt x="6096931" y="4990625"/>
                </a:cubicBezTo>
                <a:cubicBezTo>
                  <a:pt x="6072418" y="4990625"/>
                  <a:pt x="6053941" y="4981752"/>
                  <a:pt x="6041502" y="4964008"/>
                </a:cubicBezTo>
                <a:cubicBezTo>
                  <a:pt x="6029062" y="4946263"/>
                  <a:pt x="6022843" y="4920927"/>
                  <a:pt x="6022843" y="4887998"/>
                </a:cubicBezTo>
                <a:cubicBezTo>
                  <a:pt x="6022843" y="4854521"/>
                  <a:pt x="6029017" y="4828956"/>
                  <a:pt x="6041365" y="4811303"/>
                </a:cubicBezTo>
                <a:cubicBezTo>
                  <a:pt x="6053713" y="4793650"/>
                  <a:pt x="6072052" y="4784823"/>
                  <a:pt x="6096382" y="4784823"/>
                </a:cubicBezTo>
                <a:close/>
                <a:moveTo>
                  <a:pt x="4019932" y="4784823"/>
                </a:moveTo>
                <a:cubicBezTo>
                  <a:pt x="4044629" y="4784823"/>
                  <a:pt x="4063105" y="4793604"/>
                  <a:pt x="4075362" y="4811166"/>
                </a:cubicBezTo>
                <a:cubicBezTo>
                  <a:pt x="4087618" y="4828728"/>
                  <a:pt x="4093746" y="4854247"/>
                  <a:pt x="4093746" y="4887724"/>
                </a:cubicBezTo>
                <a:cubicBezTo>
                  <a:pt x="4093746" y="4920835"/>
                  <a:pt x="4087618" y="4946263"/>
                  <a:pt x="4075362" y="4964008"/>
                </a:cubicBezTo>
                <a:cubicBezTo>
                  <a:pt x="4063105" y="4981752"/>
                  <a:pt x="4044811" y="4990625"/>
                  <a:pt x="4020481" y="4990625"/>
                </a:cubicBezTo>
                <a:cubicBezTo>
                  <a:pt x="3995968" y="4990625"/>
                  <a:pt x="3977491" y="4981752"/>
                  <a:pt x="3965052" y="4964008"/>
                </a:cubicBezTo>
                <a:cubicBezTo>
                  <a:pt x="3952612" y="4946263"/>
                  <a:pt x="3946393" y="4920927"/>
                  <a:pt x="3946393" y="4887998"/>
                </a:cubicBezTo>
                <a:cubicBezTo>
                  <a:pt x="3946393" y="4854521"/>
                  <a:pt x="3952567" y="4828956"/>
                  <a:pt x="3964915" y="4811303"/>
                </a:cubicBezTo>
                <a:cubicBezTo>
                  <a:pt x="3977263" y="4793650"/>
                  <a:pt x="3995602" y="4784823"/>
                  <a:pt x="4019932" y="4784823"/>
                </a:cubicBezTo>
                <a:close/>
                <a:moveTo>
                  <a:pt x="4566964" y="4737901"/>
                </a:moveTo>
                <a:lnTo>
                  <a:pt x="4566964" y="5039468"/>
                </a:lnTo>
                <a:lnTo>
                  <a:pt x="4638858" y="5039468"/>
                </a:lnTo>
                <a:lnTo>
                  <a:pt x="4638858" y="4737901"/>
                </a:lnTo>
                <a:close/>
                <a:moveTo>
                  <a:pt x="6464881" y="4730492"/>
                </a:moveTo>
                <a:cubicBezTo>
                  <a:pt x="6453722" y="4730492"/>
                  <a:pt x="6443249" y="4731498"/>
                  <a:pt x="6433462" y="4733510"/>
                </a:cubicBezTo>
                <a:cubicBezTo>
                  <a:pt x="6423675" y="4735522"/>
                  <a:pt x="6415443" y="4737992"/>
                  <a:pt x="6408765" y="4740919"/>
                </a:cubicBezTo>
                <a:cubicBezTo>
                  <a:pt x="6402089" y="4743846"/>
                  <a:pt x="6395777" y="4747550"/>
                  <a:pt x="6389832" y="4752032"/>
                </a:cubicBezTo>
                <a:cubicBezTo>
                  <a:pt x="6383887" y="4756514"/>
                  <a:pt x="6379222" y="4760539"/>
                  <a:pt x="6375837" y="4764106"/>
                </a:cubicBezTo>
                <a:cubicBezTo>
                  <a:pt x="6372453" y="4767673"/>
                  <a:pt x="6368932" y="4771743"/>
                  <a:pt x="6365273" y="4776317"/>
                </a:cubicBezTo>
                <a:lnTo>
                  <a:pt x="6357041" y="4737901"/>
                </a:lnTo>
                <a:lnTo>
                  <a:pt x="6298868" y="4737901"/>
                </a:lnTo>
                <a:lnTo>
                  <a:pt x="6298868" y="5039468"/>
                </a:lnTo>
                <a:lnTo>
                  <a:pt x="6370761" y="5039468"/>
                </a:lnTo>
                <a:lnTo>
                  <a:pt x="6370761" y="4893212"/>
                </a:lnTo>
                <a:cubicBezTo>
                  <a:pt x="6370761" y="4867418"/>
                  <a:pt x="6372865" y="4845283"/>
                  <a:pt x="6377072" y="4826807"/>
                </a:cubicBezTo>
                <a:cubicBezTo>
                  <a:pt x="6382743" y="4814367"/>
                  <a:pt x="6391067" y="4804306"/>
                  <a:pt x="6402043" y="4796623"/>
                </a:cubicBezTo>
                <a:cubicBezTo>
                  <a:pt x="6413019" y="4788939"/>
                  <a:pt x="6426099" y="4785098"/>
                  <a:pt x="6441282" y="4785098"/>
                </a:cubicBezTo>
                <a:cubicBezTo>
                  <a:pt x="6459941" y="4785098"/>
                  <a:pt x="6472838" y="4791683"/>
                  <a:pt x="6479973" y="4804855"/>
                </a:cubicBezTo>
                <a:cubicBezTo>
                  <a:pt x="6487107" y="4818026"/>
                  <a:pt x="6490674" y="4838057"/>
                  <a:pt x="6490674" y="4864949"/>
                </a:cubicBezTo>
                <a:lnTo>
                  <a:pt x="6490674" y="5039468"/>
                </a:lnTo>
                <a:lnTo>
                  <a:pt x="6562568" y="5039468"/>
                </a:lnTo>
                <a:lnTo>
                  <a:pt x="6562568" y="4863028"/>
                </a:lnTo>
                <a:cubicBezTo>
                  <a:pt x="6564397" y="4847295"/>
                  <a:pt x="6567873" y="4833850"/>
                  <a:pt x="6572995" y="4822691"/>
                </a:cubicBezTo>
                <a:cubicBezTo>
                  <a:pt x="6585252" y="4797446"/>
                  <a:pt x="6605374" y="4784823"/>
                  <a:pt x="6633363" y="4784823"/>
                </a:cubicBezTo>
                <a:cubicBezTo>
                  <a:pt x="6651657" y="4784823"/>
                  <a:pt x="6664051" y="4791363"/>
                  <a:pt x="6670545" y="4804443"/>
                </a:cubicBezTo>
                <a:cubicBezTo>
                  <a:pt x="6677039" y="4817523"/>
                  <a:pt x="6680286" y="4838789"/>
                  <a:pt x="6680286" y="4868241"/>
                </a:cubicBezTo>
                <a:lnTo>
                  <a:pt x="6680286" y="5039468"/>
                </a:lnTo>
                <a:lnTo>
                  <a:pt x="6752454" y="5039468"/>
                </a:lnTo>
                <a:lnTo>
                  <a:pt x="6752454" y="4846838"/>
                </a:lnTo>
                <a:cubicBezTo>
                  <a:pt x="6752454" y="4808422"/>
                  <a:pt x="6744359" y="4779427"/>
                  <a:pt x="6728169" y="4759853"/>
                </a:cubicBezTo>
                <a:cubicBezTo>
                  <a:pt x="6711980" y="4740279"/>
                  <a:pt x="6686597" y="4730492"/>
                  <a:pt x="6652023" y="4730492"/>
                </a:cubicBezTo>
                <a:cubicBezTo>
                  <a:pt x="6630986" y="4730492"/>
                  <a:pt x="6611869" y="4734699"/>
                  <a:pt x="6594673" y="4743114"/>
                </a:cubicBezTo>
                <a:cubicBezTo>
                  <a:pt x="6577477" y="4751529"/>
                  <a:pt x="6563483" y="4763511"/>
                  <a:pt x="6552689" y="4779061"/>
                </a:cubicBezTo>
                <a:cubicBezTo>
                  <a:pt x="6546836" y="4766073"/>
                  <a:pt x="6536729" y="4754731"/>
                  <a:pt x="6522368" y="4745035"/>
                </a:cubicBezTo>
                <a:cubicBezTo>
                  <a:pt x="6508008" y="4735339"/>
                  <a:pt x="6488845" y="4730492"/>
                  <a:pt x="6464881" y="4730492"/>
                </a:cubicBezTo>
                <a:close/>
                <a:moveTo>
                  <a:pt x="6098029" y="4730492"/>
                </a:moveTo>
                <a:cubicBezTo>
                  <a:pt x="6051380" y="4730492"/>
                  <a:pt x="6015251" y="4744532"/>
                  <a:pt x="5989640" y="4772612"/>
                </a:cubicBezTo>
                <a:cubicBezTo>
                  <a:pt x="5964029" y="4800693"/>
                  <a:pt x="5951224" y="4839063"/>
                  <a:pt x="5951224" y="4887724"/>
                </a:cubicBezTo>
                <a:cubicBezTo>
                  <a:pt x="5951224" y="4934921"/>
                  <a:pt x="5964029" y="4972972"/>
                  <a:pt x="5989640" y="5001875"/>
                </a:cubicBezTo>
                <a:cubicBezTo>
                  <a:pt x="6015251" y="5030779"/>
                  <a:pt x="6050374" y="5045231"/>
                  <a:pt x="6095010" y="5045231"/>
                </a:cubicBezTo>
                <a:cubicBezTo>
                  <a:pt x="6141475" y="5045231"/>
                  <a:pt x="6177605" y="5031007"/>
                  <a:pt x="6203399" y="5002561"/>
                </a:cubicBezTo>
                <a:cubicBezTo>
                  <a:pt x="6229193" y="4974115"/>
                  <a:pt x="6242090" y="4935836"/>
                  <a:pt x="6242090" y="4887724"/>
                </a:cubicBezTo>
                <a:cubicBezTo>
                  <a:pt x="6242090" y="4840161"/>
                  <a:pt x="6229330" y="4802065"/>
                  <a:pt x="6203811" y="4773436"/>
                </a:cubicBezTo>
                <a:cubicBezTo>
                  <a:pt x="6178291" y="4744806"/>
                  <a:pt x="6143031" y="4730492"/>
                  <a:pt x="6098029" y="4730492"/>
                </a:cubicBezTo>
                <a:close/>
                <a:moveTo>
                  <a:pt x="5822079" y="4730492"/>
                </a:moveTo>
                <a:cubicBezTo>
                  <a:pt x="5777991" y="4730492"/>
                  <a:pt x="5742456" y="4744120"/>
                  <a:pt x="5715473" y="4771378"/>
                </a:cubicBezTo>
                <a:cubicBezTo>
                  <a:pt x="5688490" y="4798635"/>
                  <a:pt x="5674999" y="4836960"/>
                  <a:pt x="5674999" y="4886352"/>
                </a:cubicBezTo>
                <a:cubicBezTo>
                  <a:pt x="5674999" y="4937391"/>
                  <a:pt x="5687850" y="4976630"/>
                  <a:pt x="5713552" y="5004070"/>
                </a:cubicBezTo>
                <a:cubicBezTo>
                  <a:pt x="5739255" y="5031511"/>
                  <a:pt x="5775156" y="5045231"/>
                  <a:pt x="5821255" y="5045231"/>
                </a:cubicBezTo>
                <a:cubicBezTo>
                  <a:pt x="5839915" y="5045231"/>
                  <a:pt x="5856013" y="5043401"/>
                  <a:pt x="5869550" y="5039743"/>
                </a:cubicBezTo>
                <a:cubicBezTo>
                  <a:pt x="5883087" y="5036084"/>
                  <a:pt x="5896167" y="5030047"/>
                  <a:pt x="5908790" y="5021632"/>
                </a:cubicBezTo>
                <a:lnTo>
                  <a:pt x="5901930" y="4967026"/>
                </a:lnTo>
                <a:cubicBezTo>
                  <a:pt x="5877599" y="4982576"/>
                  <a:pt x="5852263" y="4990350"/>
                  <a:pt x="5825920" y="4990350"/>
                </a:cubicBezTo>
                <a:cubicBezTo>
                  <a:pt x="5800675" y="4990350"/>
                  <a:pt x="5781147" y="4981569"/>
                  <a:pt x="5767335" y="4964008"/>
                </a:cubicBezTo>
                <a:cubicBezTo>
                  <a:pt x="5753524" y="4946446"/>
                  <a:pt x="5746618" y="4920835"/>
                  <a:pt x="5746618" y="4887175"/>
                </a:cubicBezTo>
                <a:cubicBezTo>
                  <a:pt x="5746618" y="4853881"/>
                  <a:pt x="5753615" y="4828545"/>
                  <a:pt x="5767610" y="4811166"/>
                </a:cubicBezTo>
                <a:cubicBezTo>
                  <a:pt x="5781604" y="4793787"/>
                  <a:pt x="5800767" y="4785098"/>
                  <a:pt x="5825097" y="4785098"/>
                </a:cubicBezTo>
                <a:cubicBezTo>
                  <a:pt x="5846500" y="4785098"/>
                  <a:pt x="5869641" y="4791592"/>
                  <a:pt x="5894521" y="4804580"/>
                </a:cubicBezTo>
                <a:lnTo>
                  <a:pt x="5911534" y="4753267"/>
                </a:lnTo>
                <a:cubicBezTo>
                  <a:pt x="5887203" y="4738084"/>
                  <a:pt x="5857385" y="4730492"/>
                  <a:pt x="5822079" y="4730492"/>
                </a:cubicBezTo>
                <a:close/>
                <a:moveTo>
                  <a:pt x="5198056" y="4730492"/>
                </a:moveTo>
                <a:cubicBezTo>
                  <a:pt x="5186897" y="4730492"/>
                  <a:pt x="5176424" y="4731498"/>
                  <a:pt x="5166637" y="4733510"/>
                </a:cubicBezTo>
                <a:cubicBezTo>
                  <a:pt x="5156850" y="4735522"/>
                  <a:pt x="5148618" y="4737992"/>
                  <a:pt x="5141940" y="4740919"/>
                </a:cubicBezTo>
                <a:cubicBezTo>
                  <a:pt x="5135264" y="4743846"/>
                  <a:pt x="5128952" y="4747550"/>
                  <a:pt x="5123007" y="4752032"/>
                </a:cubicBezTo>
                <a:cubicBezTo>
                  <a:pt x="5117062" y="4756514"/>
                  <a:pt x="5112397" y="4760539"/>
                  <a:pt x="5109012" y="4764106"/>
                </a:cubicBezTo>
                <a:cubicBezTo>
                  <a:pt x="5105628" y="4767673"/>
                  <a:pt x="5102107" y="4771743"/>
                  <a:pt x="5098448" y="4776317"/>
                </a:cubicBezTo>
                <a:lnTo>
                  <a:pt x="5090216" y="4737901"/>
                </a:lnTo>
                <a:lnTo>
                  <a:pt x="5032043" y="4737901"/>
                </a:lnTo>
                <a:lnTo>
                  <a:pt x="5032043" y="5039468"/>
                </a:lnTo>
                <a:lnTo>
                  <a:pt x="5103936" y="5039468"/>
                </a:lnTo>
                <a:lnTo>
                  <a:pt x="5103936" y="4893212"/>
                </a:lnTo>
                <a:cubicBezTo>
                  <a:pt x="5103936" y="4867418"/>
                  <a:pt x="5106040" y="4845283"/>
                  <a:pt x="5110247" y="4826807"/>
                </a:cubicBezTo>
                <a:cubicBezTo>
                  <a:pt x="5115918" y="4814367"/>
                  <a:pt x="5124242" y="4804306"/>
                  <a:pt x="5135218" y="4796623"/>
                </a:cubicBezTo>
                <a:cubicBezTo>
                  <a:pt x="5146194" y="4788939"/>
                  <a:pt x="5159274" y="4785098"/>
                  <a:pt x="5174457" y="4785098"/>
                </a:cubicBezTo>
                <a:cubicBezTo>
                  <a:pt x="5193116" y="4785098"/>
                  <a:pt x="5206013" y="4791683"/>
                  <a:pt x="5213148" y="4804855"/>
                </a:cubicBezTo>
                <a:cubicBezTo>
                  <a:pt x="5220282" y="4818026"/>
                  <a:pt x="5223849" y="4838057"/>
                  <a:pt x="5223849" y="4864949"/>
                </a:cubicBezTo>
                <a:lnTo>
                  <a:pt x="5223849" y="5039468"/>
                </a:lnTo>
                <a:lnTo>
                  <a:pt x="5295743" y="5039468"/>
                </a:lnTo>
                <a:lnTo>
                  <a:pt x="5295743" y="4863028"/>
                </a:lnTo>
                <a:cubicBezTo>
                  <a:pt x="5297572" y="4847295"/>
                  <a:pt x="5301048" y="4833850"/>
                  <a:pt x="5306170" y="4822691"/>
                </a:cubicBezTo>
                <a:cubicBezTo>
                  <a:pt x="5318427" y="4797446"/>
                  <a:pt x="5338549" y="4784823"/>
                  <a:pt x="5366538" y="4784823"/>
                </a:cubicBezTo>
                <a:cubicBezTo>
                  <a:pt x="5384832" y="4784823"/>
                  <a:pt x="5397226" y="4791363"/>
                  <a:pt x="5403720" y="4804443"/>
                </a:cubicBezTo>
                <a:cubicBezTo>
                  <a:pt x="5410214" y="4817523"/>
                  <a:pt x="5413461" y="4838789"/>
                  <a:pt x="5413461" y="4868241"/>
                </a:cubicBezTo>
                <a:lnTo>
                  <a:pt x="5413461" y="5039468"/>
                </a:lnTo>
                <a:lnTo>
                  <a:pt x="5485629" y="5039468"/>
                </a:lnTo>
                <a:lnTo>
                  <a:pt x="5485629" y="4846838"/>
                </a:lnTo>
                <a:cubicBezTo>
                  <a:pt x="5485629" y="4808422"/>
                  <a:pt x="5477534" y="4779427"/>
                  <a:pt x="5461344" y="4759853"/>
                </a:cubicBezTo>
                <a:cubicBezTo>
                  <a:pt x="5445155" y="4740279"/>
                  <a:pt x="5419772" y="4730492"/>
                  <a:pt x="5385198" y="4730492"/>
                </a:cubicBezTo>
                <a:cubicBezTo>
                  <a:pt x="5364161" y="4730492"/>
                  <a:pt x="5345044" y="4734699"/>
                  <a:pt x="5327848" y="4743114"/>
                </a:cubicBezTo>
                <a:cubicBezTo>
                  <a:pt x="5310652" y="4751529"/>
                  <a:pt x="5296658" y="4763511"/>
                  <a:pt x="5285864" y="4779061"/>
                </a:cubicBezTo>
                <a:cubicBezTo>
                  <a:pt x="5280011" y="4766073"/>
                  <a:pt x="5269904" y="4754731"/>
                  <a:pt x="5255543" y="4745035"/>
                </a:cubicBezTo>
                <a:cubicBezTo>
                  <a:pt x="5241183" y="4735339"/>
                  <a:pt x="5222020" y="4730492"/>
                  <a:pt x="5198056" y="4730492"/>
                </a:cubicBezTo>
                <a:close/>
                <a:moveTo>
                  <a:pt x="4842296" y="4730492"/>
                </a:moveTo>
                <a:cubicBezTo>
                  <a:pt x="4800953" y="4730492"/>
                  <a:pt x="4762537" y="4738084"/>
                  <a:pt x="4727047" y="4753267"/>
                </a:cubicBezTo>
                <a:cubicBezTo>
                  <a:pt x="4727230" y="4753633"/>
                  <a:pt x="4730249" y="4761865"/>
                  <a:pt x="4736103" y="4777963"/>
                </a:cubicBezTo>
                <a:cubicBezTo>
                  <a:pt x="4741956" y="4794062"/>
                  <a:pt x="4744975" y="4802385"/>
                  <a:pt x="4745158" y="4802934"/>
                </a:cubicBezTo>
                <a:cubicBezTo>
                  <a:pt x="4781196" y="4789214"/>
                  <a:pt x="4811472" y="4782354"/>
                  <a:pt x="4835985" y="4782354"/>
                </a:cubicBezTo>
                <a:cubicBezTo>
                  <a:pt x="4853181" y="4782354"/>
                  <a:pt x="4865986" y="4786515"/>
                  <a:pt x="4874401" y="4794839"/>
                </a:cubicBezTo>
                <a:cubicBezTo>
                  <a:pt x="4882816" y="4803162"/>
                  <a:pt x="4887024" y="4816471"/>
                  <a:pt x="4887024" y="4834764"/>
                </a:cubicBezTo>
                <a:lnTo>
                  <a:pt x="4887024" y="4850680"/>
                </a:lnTo>
                <a:cubicBezTo>
                  <a:pt x="4882267" y="4851229"/>
                  <a:pt x="4875773" y="4851869"/>
                  <a:pt x="4867541" y="4852601"/>
                </a:cubicBezTo>
                <a:cubicBezTo>
                  <a:pt x="4859309" y="4853332"/>
                  <a:pt x="4851900" y="4854064"/>
                  <a:pt x="4845315" y="4854796"/>
                </a:cubicBezTo>
                <a:cubicBezTo>
                  <a:pt x="4838729" y="4855528"/>
                  <a:pt x="4832601" y="4856259"/>
                  <a:pt x="4826930" y="4856991"/>
                </a:cubicBezTo>
                <a:cubicBezTo>
                  <a:pt x="4785586" y="4861016"/>
                  <a:pt x="4754671" y="4870574"/>
                  <a:pt x="4734182" y="4885666"/>
                </a:cubicBezTo>
                <a:cubicBezTo>
                  <a:pt x="4713693" y="4900758"/>
                  <a:pt x="4703449" y="4923945"/>
                  <a:pt x="4703449" y="4955227"/>
                </a:cubicBezTo>
                <a:cubicBezTo>
                  <a:pt x="4703449" y="4984313"/>
                  <a:pt x="4712093" y="5006586"/>
                  <a:pt x="4729380" y="5022044"/>
                </a:cubicBezTo>
                <a:cubicBezTo>
                  <a:pt x="4746667" y="5037502"/>
                  <a:pt x="4769305" y="5045231"/>
                  <a:pt x="4797294" y="5045231"/>
                </a:cubicBezTo>
                <a:cubicBezTo>
                  <a:pt x="4817783" y="5045231"/>
                  <a:pt x="4835207" y="5041801"/>
                  <a:pt x="4849568" y="5034941"/>
                </a:cubicBezTo>
                <a:cubicBezTo>
                  <a:pt x="4863928" y="5028081"/>
                  <a:pt x="4878609" y="5017333"/>
                  <a:pt x="4893609" y="5002698"/>
                </a:cubicBezTo>
                <a:cubicBezTo>
                  <a:pt x="4893609" y="5003430"/>
                  <a:pt x="4895530" y="5009558"/>
                  <a:pt x="4899372" y="5021083"/>
                </a:cubicBezTo>
                <a:cubicBezTo>
                  <a:pt x="4903213" y="5032608"/>
                  <a:pt x="4905226" y="5038736"/>
                  <a:pt x="4905408" y="5039468"/>
                </a:cubicBezTo>
                <a:lnTo>
                  <a:pt x="4958642" y="5039468"/>
                </a:lnTo>
                <a:lnTo>
                  <a:pt x="4958642" y="4842722"/>
                </a:lnTo>
                <a:cubicBezTo>
                  <a:pt x="4958642" y="4803208"/>
                  <a:pt x="4949405" y="4774625"/>
                  <a:pt x="4930928" y="4756972"/>
                </a:cubicBezTo>
                <a:cubicBezTo>
                  <a:pt x="4912452" y="4739318"/>
                  <a:pt x="4882908" y="4730492"/>
                  <a:pt x="4842296" y="4730492"/>
                </a:cubicBezTo>
                <a:close/>
                <a:moveTo>
                  <a:pt x="4021579" y="4730492"/>
                </a:moveTo>
                <a:cubicBezTo>
                  <a:pt x="3974930" y="4730492"/>
                  <a:pt x="3938801" y="4744532"/>
                  <a:pt x="3913190" y="4772612"/>
                </a:cubicBezTo>
                <a:cubicBezTo>
                  <a:pt x="3887579" y="4800693"/>
                  <a:pt x="3874774" y="4839063"/>
                  <a:pt x="3874774" y="4887724"/>
                </a:cubicBezTo>
                <a:cubicBezTo>
                  <a:pt x="3874774" y="4934921"/>
                  <a:pt x="3887579" y="4972972"/>
                  <a:pt x="3913190" y="5001875"/>
                </a:cubicBezTo>
                <a:cubicBezTo>
                  <a:pt x="3938801" y="5030779"/>
                  <a:pt x="3973924" y="5045231"/>
                  <a:pt x="4018560" y="5045231"/>
                </a:cubicBezTo>
                <a:cubicBezTo>
                  <a:pt x="4065026" y="5045231"/>
                  <a:pt x="4101155" y="5031007"/>
                  <a:pt x="4126949" y="5002561"/>
                </a:cubicBezTo>
                <a:cubicBezTo>
                  <a:pt x="4152743" y="4974115"/>
                  <a:pt x="4165640" y="4935836"/>
                  <a:pt x="4165640" y="4887724"/>
                </a:cubicBezTo>
                <a:cubicBezTo>
                  <a:pt x="4165640" y="4840161"/>
                  <a:pt x="4152880" y="4802065"/>
                  <a:pt x="4127361" y="4773436"/>
                </a:cubicBezTo>
                <a:cubicBezTo>
                  <a:pt x="4101841" y="4744806"/>
                  <a:pt x="4066581" y="4730492"/>
                  <a:pt x="4021579" y="4730492"/>
                </a:cubicBezTo>
                <a:close/>
                <a:moveTo>
                  <a:pt x="3714351" y="4730492"/>
                </a:moveTo>
                <a:cubicBezTo>
                  <a:pt x="3676849" y="4730492"/>
                  <a:pt x="3642732" y="4745675"/>
                  <a:pt x="3611999" y="4776042"/>
                </a:cubicBezTo>
                <a:lnTo>
                  <a:pt x="3604041" y="4737901"/>
                </a:lnTo>
                <a:lnTo>
                  <a:pt x="3546143" y="4737901"/>
                </a:lnTo>
                <a:lnTo>
                  <a:pt x="3546143" y="5039468"/>
                </a:lnTo>
                <a:lnTo>
                  <a:pt x="3618036" y="5039468"/>
                </a:lnTo>
                <a:lnTo>
                  <a:pt x="3618036" y="4892663"/>
                </a:lnTo>
                <a:cubicBezTo>
                  <a:pt x="3618036" y="4863028"/>
                  <a:pt x="3619774" y="4841076"/>
                  <a:pt x="3623250" y="4826807"/>
                </a:cubicBezTo>
                <a:cubicBezTo>
                  <a:pt x="3629103" y="4814733"/>
                  <a:pt x="3638479" y="4804717"/>
                  <a:pt x="3651376" y="4796760"/>
                </a:cubicBezTo>
                <a:cubicBezTo>
                  <a:pt x="3664273" y="4788802"/>
                  <a:pt x="3678496" y="4784823"/>
                  <a:pt x="3694045" y="4784823"/>
                </a:cubicBezTo>
                <a:cubicBezTo>
                  <a:pt x="3713985" y="4784823"/>
                  <a:pt x="3727797" y="4790860"/>
                  <a:pt x="3735480" y="4802934"/>
                </a:cubicBezTo>
                <a:cubicBezTo>
                  <a:pt x="3743163" y="4815008"/>
                  <a:pt x="3747096" y="4833209"/>
                  <a:pt x="3747279" y="4857540"/>
                </a:cubicBezTo>
                <a:lnTo>
                  <a:pt x="3747279" y="5039468"/>
                </a:lnTo>
                <a:lnTo>
                  <a:pt x="3819447" y="5039468"/>
                </a:lnTo>
                <a:lnTo>
                  <a:pt x="3819447" y="4848759"/>
                </a:lnTo>
                <a:cubicBezTo>
                  <a:pt x="3819447" y="4810343"/>
                  <a:pt x="3810712" y="4781027"/>
                  <a:pt x="3793242" y="4760813"/>
                </a:cubicBezTo>
                <a:cubicBezTo>
                  <a:pt x="3775771" y="4740599"/>
                  <a:pt x="3749474" y="4730492"/>
                  <a:pt x="3714351" y="4730492"/>
                </a:cubicBezTo>
                <a:close/>
                <a:moveTo>
                  <a:pt x="3356397" y="4730492"/>
                </a:moveTo>
                <a:cubicBezTo>
                  <a:pt x="3315054" y="4730492"/>
                  <a:pt x="3276637" y="4738084"/>
                  <a:pt x="3241148" y="4753267"/>
                </a:cubicBezTo>
                <a:cubicBezTo>
                  <a:pt x="3241331" y="4753633"/>
                  <a:pt x="3244350" y="4761865"/>
                  <a:pt x="3250204" y="4777963"/>
                </a:cubicBezTo>
                <a:cubicBezTo>
                  <a:pt x="3256057" y="4794062"/>
                  <a:pt x="3259076" y="4802385"/>
                  <a:pt x="3259259" y="4802934"/>
                </a:cubicBezTo>
                <a:cubicBezTo>
                  <a:pt x="3295296" y="4789214"/>
                  <a:pt x="3325573" y="4782354"/>
                  <a:pt x="3350086" y="4782354"/>
                </a:cubicBezTo>
                <a:cubicBezTo>
                  <a:pt x="3367282" y="4782354"/>
                  <a:pt x="3380087" y="4786515"/>
                  <a:pt x="3388502" y="4794839"/>
                </a:cubicBezTo>
                <a:cubicBezTo>
                  <a:pt x="3396917" y="4803162"/>
                  <a:pt x="3401124" y="4816471"/>
                  <a:pt x="3401124" y="4834764"/>
                </a:cubicBezTo>
                <a:lnTo>
                  <a:pt x="3401124" y="4850680"/>
                </a:lnTo>
                <a:cubicBezTo>
                  <a:pt x="3396368" y="4851229"/>
                  <a:pt x="3389874" y="4851869"/>
                  <a:pt x="3381642" y="4852601"/>
                </a:cubicBezTo>
                <a:cubicBezTo>
                  <a:pt x="3373410" y="4853332"/>
                  <a:pt x="3366001" y="4854064"/>
                  <a:pt x="3359416" y="4854796"/>
                </a:cubicBezTo>
                <a:cubicBezTo>
                  <a:pt x="3352830" y="4855528"/>
                  <a:pt x="3346702" y="4856259"/>
                  <a:pt x="3341030" y="4856991"/>
                </a:cubicBezTo>
                <a:cubicBezTo>
                  <a:pt x="3299687" y="4861016"/>
                  <a:pt x="3268771" y="4870574"/>
                  <a:pt x="3248283" y="4885666"/>
                </a:cubicBezTo>
                <a:cubicBezTo>
                  <a:pt x="3227794" y="4900758"/>
                  <a:pt x="3217550" y="4923945"/>
                  <a:pt x="3217550" y="4955227"/>
                </a:cubicBezTo>
                <a:cubicBezTo>
                  <a:pt x="3217550" y="4984313"/>
                  <a:pt x="3226193" y="5006586"/>
                  <a:pt x="3243481" y="5022044"/>
                </a:cubicBezTo>
                <a:cubicBezTo>
                  <a:pt x="3260768" y="5037502"/>
                  <a:pt x="3283406" y="5045231"/>
                  <a:pt x="3311395" y="5045231"/>
                </a:cubicBezTo>
                <a:cubicBezTo>
                  <a:pt x="3331884" y="5045231"/>
                  <a:pt x="3349308" y="5041801"/>
                  <a:pt x="3363669" y="5034941"/>
                </a:cubicBezTo>
                <a:cubicBezTo>
                  <a:pt x="3378029" y="5028081"/>
                  <a:pt x="3392709" y="5017333"/>
                  <a:pt x="3407710" y="5002698"/>
                </a:cubicBezTo>
                <a:cubicBezTo>
                  <a:pt x="3407710" y="5003430"/>
                  <a:pt x="3409631" y="5009558"/>
                  <a:pt x="3413473" y="5021083"/>
                </a:cubicBezTo>
                <a:cubicBezTo>
                  <a:pt x="3417314" y="5032608"/>
                  <a:pt x="3419326" y="5038736"/>
                  <a:pt x="3419509" y="5039468"/>
                </a:cubicBezTo>
                <a:lnTo>
                  <a:pt x="3472744" y="5039468"/>
                </a:lnTo>
                <a:lnTo>
                  <a:pt x="3472744" y="4842722"/>
                </a:lnTo>
                <a:cubicBezTo>
                  <a:pt x="3472744" y="4803208"/>
                  <a:pt x="3463505" y="4774625"/>
                  <a:pt x="3445029" y="4756972"/>
                </a:cubicBezTo>
                <a:cubicBezTo>
                  <a:pt x="3426552" y="4739318"/>
                  <a:pt x="3397009" y="4730492"/>
                  <a:pt x="3356397" y="4730492"/>
                </a:cubicBezTo>
                <a:close/>
                <a:moveTo>
                  <a:pt x="4566964" y="4632530"/>
                </a:moveTo>
                <a:lnTo>
                  <a:pt x="4566964" y="4693996"/>
                </a:lnTo>
                <a:lnTo>
                  <a:pt x="4639132" y="4693996"/>
                </a:lnTo>
                <a:lnTo>
                  <a:pt x="4639132" y="4632530"/>
                </a:lnTo>
                <a:close/>
                <a:moveTo>
                  <a:pt x="4494350" y="4622103"/>
                </a:moveTo>
                <a:lnTo>
                  <a:pt x="4422457" y="4626768"/>
                </a:lnTo>
                <a:lnTo>
                  <a:pt x="4422457" y="4724180"/>
                </a:lnTo>
                <a:cubicBezTo>
                  <a:pt x="4422457" y="4740828"/>
                  <a:pt x="4423372" y="4758115"/>
                  <a:pt x="4425201" y="4776042"/>
                </a:cubicBezTo>
                <a:cubicBezTo>
                  <a:pt x="4407456" y="4745675"/>
                  <a:pt x="4377180" y="4730492"/>
                  <a:pt x="4334374" y="4730492"/>
                </a:cubicBezTo>
                <a:cubicBezTo>
                  <a:pt x="4295043" y="4730492"/>
                  <a:pt x="4264173" y="4744715"/>
                  <a:pt x="4241763" y="4773161"/>
                </a:cubicBezTo>
                <a:cubicBezTo>
                  <a:pt x="4219353" y="4801608"/>
                  <a:pt x="4208149" y="4839246"/>
                  <a:pt x="4208149" y="4886078"/>
                </a:cubicBezTo>
                <a:cubicBezTo>
                  <a:pt x="4208149" y="4934372"/>
                  <a:pt x="4219399" y="4972972"/>
                  <a:pt x="4241900" y="5001875"/>
                </a:cubicBezTo>
                <a:cubicBezTo>
                  <a:pt x="4264401" y="5030779"/>
                  <a:pt x="4295317" y="5045231"/>
                  <a:pt x="4334648" y="5045231"/>
                </a:cubicBezTo>
                <a:cubicBezTo>
                  <a:pt x="4345624" y="5045231"/>
                  <a:pt x="4355640" y="5044179"/>
                  <a:pt x="4364695" y="5042075"/>
                </a:cubicBezTo>
                <a:cubicBezTo>
                  <a:pt x="4373750" y="5039971"/>
                  <a:pt x="4381251" y="5037502"/>
                  <a:pt x="4387196" y="5034666"/>
                </a:cubicBezTo>
                <a:cubicBezTo>
                  <a:pt x="4393141" y="5031831"/>
                  <a:pt x="4398675" y="5028081"/>
                  <a:pt x="4403797" y="5023416"/>
                </a:cubicBezTo>
                <a:cubicBezTo>
                  <a:pt x="4408920" y="5018751"/>
                  <a:pt x="4412807" y="5014635"/>
                  <a:pt x="4415460" y="5011068"/>
                </a:cubicBezTo>
                <a:cubicBezTo>
                  <a:pt x="4418112" y="5007500"/>
                  <a:pt x="4420993" y="5003247"/>
                  <a:pt x="4424103" y="4998308"/>
                </a:cubicBezTo>
                <a:lnTo>
                  <a:pt x="4432061" y="5039468"/>
                </a:lnTo>
                <a:lnTo>
                  <a:pt x="4494350" y="5039468"/>
                </a:lnTo>
                <a:close/>
                <a:moveTo>
                  <a:pt x="9406335" y="3900388"/>
                </a:moveTo>
                <a:cubicBezTo>
                  <a:pt x="9390816" y="3900388"/>
                  <a:pt x="9375820" y="3905879"/>
                  <a:pt x="9361344" y="3916862"/>
                </a:cubicBezTo>
                <a:cubicBezTo>
                  <a:pt x="9346868" y="3927844"/>
                  <a:pt x="9337074" y="3940856"/>
                  <a:pt x="9331964" y="3955896"/>
                </a:cubicBezTo>
                <a:cubicBezTo>
                  <a:pt x="9326932" y="3970699"/>
                  <a:pt x="9327961" y="3983472"/>
                  <a:pt x="9335053" y="3994215"/>
                </a:cubicBezTo>
                <a:cubicBezTo>
                  <a:pt x="9342144" y="4004959"/>
                  <a:pt x="9353449" y="4010330"/>
                  <a:pt x="9368968" y="4010330"/>
                </a:cubicBezTo>
                <a:cubicBezTo>
                  <a:pt x="9384248" y="4010330"/>
                  <a:pt x="9399025" y="4004959"/>
                  <a:pt x="9413302" y="3994215"/>
                </a:cubicBezTo>
                <a:cubicBezTo>
                  <a:pt x="9427577" y="3983472"/>
                  <a:pt x="9437232" y="3970699"/>
                  <a:pt x="9442264" y="3955896"/>
                </a:cubicBezTo>
                <a:cubicBezTo>
                  <a:pt x="9447374" y="3940856"/>
                  <a:pt x="9446484" y="3927844"/>
                  <a:pt x="9439592" y="3916862"/>
                </a:cubicBezTo>
                <a:cubicBezTo>
                  <a:pt x="9432700" y="3905879"/>
                  <a:pt x="9421614" y="3900388"/>
                  <a:pt x="9406335" y="3900388"/>
                </a:cubicBezTo>
                <a:close/>
                <a:moveTo>
                  <a:pt x="5022618" y="3815514"/>
                </a:moveTo>
                <a:lnTo>
                  <a:pt x="4996816" y="3891435"/>
                </a:lnTo>
                <a:cubicBezTo>
                  <a:pt x="4984860" y="3906237"/>
                  <a:pt x="4969060" y="3918831"/>
                  <a:pt x="4949416" y="3929217"/>
                </a:cubicBezTo>
                <a:cubicBezTo>
                  <a:pt x="4929772" y="3939602"/>
                  <a:pt x="4909087" y="3944795"/>
                  <a:pt x="4887361" y="3944795"/>
                </a:cubicBezTo>
                <a:cubicBezTo>
                  <a:pt x="4869216" y="3944795"/>
                  <a:pt x="4856771" y="3940318"/>
                  <a:pt x="4850025" y="3931365"/>
                </a:cubicBezTo>
                <a:cubicBezTo>
                  <a:pt x="4843278" y="3922412"/>
                  <a:pt x="4842746" y="3909580"/>
                  <a:pt x="4848427" y="3892868"/>
                </a:cubicBezTo>
                <a:cubicBezTo>
                  <a:pt x="4856701" y="3868516"/>
                  <a:pt x="4871538" y="3850849"/>
                  <a:pt x="4892937" y="3839866"/>
                </a:cubicBezTo>
                <a:cubicBezTo>
                  <a:pt x="4914337" y="3828884"/>
                  <a:pt x="4944586" y="3821722"/>
                  <a:pt x="4983684" y="3818379"/>
                </a:cubicBezTo>
                <a:cubicBezTo>
                  <a:pt x="4984638" y="3818379"/>
                  <a:pt x="4991187" y="3817902"/>
                  <a:pt x="5003329" y="3816947"/>
                </a:cubicBezTo>
                <a:cubicBezTo>
                  <a:pt x="5015472" y="3815992"/>
                  <a:pt x="5021901" y="3815514"/>
                  <a:pt x="5022618" y="3815514"/>
                </a:cubicBezTo>
                <a:close/>
                <a:moveTo>
                  <a:pt x="2298468" y="3815514"/>
                </a:moveTo>
                <a:lnTo>
                  <a:pt x="2272667" y="3891435"/>
                </a:lnTo>
                <a:cubicBezTo>
                  <a:pt x="2260712" y="3906237"/>
                  <a:pt x="2244912" y="3918831"/>
                  <a:pt x="2225267" y="3929217"/>
                </a:cubicBezTo>
                <a:cubicBezTo>
                  <a:pt x="2205623" y="3939602"/>
                  <a:pt x="2184938" y="3944795"/>
                  <a:pt x="2163212" y="3944795"/>
                </a:cubicBezTo>
                <a:cubicBezTo>
                  <a:pt x="2145067" y="3944795"/>
                  <a:pt x="2132622" y="3940318"/>
                  <a:pt x="2125876" y="3931365"/>
                </a:cubicBezTo>
                <a:cubicBezTo>
                  <a:pt x="2119129" y="3922412"/>
                  <a:pt x="2118597" y="3909580"/>
                  <a:pt x="2124278" y="3892868"/>
                </a:cubicBezTo>
                <a:cubicBezTo>
                  <a:pt x="2132552" y="3868516"/>
                  <a:pt x="2147389" y="3850849"/>
                  <a:pt x="2168788" y="3839866"/>
                </a:cubicBezTo>
                <a:cubicBezTo>
                  <a:pt x="2190187" y="3828884"/>
                  <a:pt x="2220436" y="3821722"/>
                  <a:pt x="2259535" y="3818379"/>
                </a:cubicBezTo>
                <a:cubicBezTo>
                  <a:pt x="2260490" y="3818379"/>
                  <a:pt x="2267038" y="3817902"/>
                  <a:pt x="2279181" y="3816947"/>
                </a:cubicBezTo>
                <a:cubicBezTo>
                  <a:pt x="2291323" y="3815992"/>
                  <a:pt x="2297753" y="3815514"/>
                  <a:pt x="2298468" y="3815514"/>
                </a:cubicBezTo>
                <a:close/>
                <a:moveTo>
                  <a:pt x="7219075" y="3672267"/>
                </a:moveTo>
                <a:cubicBezTo>
                  <a:pt x="7249314" y="3672506"/>
                  <a:pt x="7268700" y="3683249"/>
                  <a:pt x="7277236" y="3704498"/>
                </a:cubicBezTo>
                <a:cubicBezTo>
                  <a:pt x="7285770" y="3725746"/>
                  <a:pt x="7283665" y="3755828"/>
                  <a:pt x="7270918" y="3794743"/>
                </a:cubicBezTo>
                <a:lnTo>
                  <a:pt x="7266296" y="3808352"/>
                </a:lnTo>
                <a:cubicBezTo>
                  <a:pt x="7236125" y="3895016"/>
                  <a:pt x="7188689" y="3938349"/>
                  <a:pt x="7123989" y="3938349"/>
                </a:cubicBezTo>
                <a:cubicBezTo>
                  <a:pt x="7092952" y="3938349"/>
                  <a:pt x="7072963" y="3925337"/>
                  <a:pt x="7064021" y="3899314"/>
                </a:cubicBezTo>
                <a:cubicBezTo>
                  <a:pt x="7055079" y="3873291"/>
                  <a:pt x="7057140" y="3841060"/>
                  <a:pt x="7070204" y="3802622"/>
                </a:cubicBezTo>
                <a:cubicBezTo>
                  <a:pt x="7083753" y="3762752"/>
                  <a:pt x="7103357" y="3731058"/>
                  <a:pt x="7129017" y="3707542"/>
                </a:cubicBezTo>
                <a:cubicBezTo>
                  <a:pt x="7154676" y="3684025"/>
                  <a:pt x="7184696" y="3672267"/>
                  <a:pt x="7219075" y="3672267"/>
                </a:cubicBezTo>
                <a:close/>
                <a:moveTo>
                  <a:pt x="1065424" y="3672267"/>
                </a:moveTo>
                <a:cubicBezTo>
                  <a:pt x="1097654" y="3672267"/>
                  <a:pt x="1118113" y="3683369"/>
                  <a:pt x="1126801" y="3705572"/>
                </a:cubicBezTo>
                <a:cubicBezTo>
                  <a:pt x="1135490" y="3727775"/>
                  <a:pt x="1131599" y="3763110"/>
                  <a:pt x="1115129" y="3811575"/>
                </a:cubicBezTo>
                <a:cubicBezTo>
                  <a:pt x="1085047" y="3897285"/>
                  <a:pt x="1038492" y="3940139"/>
                  <a:pt x="975463" y="3940139"/>
                </a:cubicBezTo>
                <a:cubicBezTo>
                  <a:pt x="946575" y="3940139"/>
                  <a:pt x="927610" y="3928680"/>
                  <a:pt x="918567" y="3905760"/>
                </a:cubicBezTo>
                <a:cubicBezTo>
                  <a:pt x="909525" y="3882840"/>
                  <a:pt x="912427" y="3849535"/>
                  <a:pt x="927274" y="3805845"/>
                </a:cubicBezTo>
                <a:cubicBezTo>
                  <a:pt x="942203" y="3761916"/>
                  <a:pt x="961917" y="3728671"/>
                  <a:pt x="986416" y="3706109"/>
                </a:cubicBezTo>
                <a:cubicBezTo>
                  <a:pt x="1010916" y="3683548"/>
                  <a:pt x="1037251" y="3672267"/>
                  <a:pt x="1065424" y="3672267"/>
                </a:cubicBezTo>
                <a:close/>
                <a:moveTo>
                  <a:pt x="3183438" y="3671551"/>
                </a:moveTo>
                <a:cubicBezTo>
                  <a:pt x="3215668" y="3671551"/>
                  <a:pt x="3235887" y="3683011"/>
                  <a:pt x="3244094" y="3705930"/>
                </a:cubicBezTo>
                <a:cubicBezTo>
                  <a:pt x="3252301" y="3728850"/>
                  <a:pt x="3248980" y="3762155"/>
                  <a:pt x="3234133" y="3805845"/>
                </a:cubicBezTo>
                <a:cubicBezTo>
                  <a:pt x="3219447" y="3849058"/>
                  <a:pt x="3200171" y="3882243"/>
                  <a:pt x="3176306" y="3905402"/>
                </a:cubicBezTo>
                <a:cubicBezTo>
                  <a:pt x="3152440" y="3928560"/>
                  <a:pt x="3124632" y="3940139"/>
                  <a:pt x="3092879" y="3940139"/>
                </a:cubicBezTo>
                <a:cubicBezTo>
                  <a:pt x="3060886" y="3940139"/>
                  <a:pt x="3040708" y="3928560"/>
                  <a:pt x="3032343" y="3905402"/>
                </a:cubicBezTo>
                <a:cubicBezTo>
                  <a:pt x="3023977" y="3882243"/>
                  <a:pt x="3027097" y="3849177"/>
                  <a:pt x="3041701" y="3806203"/>
                </a:cubicBezTo>
                <a:cubicBezTo>
                  <a:pt x="3056548" y="3762513"/>
                  <a:pt x="3075944" y="3729148"/>
                  <a:pt x="3099890" y="3706109"/>
                </a:cubicBezTo>
                <a:cubicBezTo>
                  <a:pt x="3123835" y="3683070"/>
                  <a:pt x="3151685" y="3671551"/>
                  <a:pt x="3183438" y="3671551"/>
                </a:cubicBezTo>
                <a:close/>
                <a:moveTo>
                  <a:pt x="8400892" y="3667612"/>
                </a:moveTo>
                <a:cubicBezTo>
                  <a:pt x="8426676" y="3667612"/>
                  <a:pt x="8443930" y="3676206"/>
                  <a:pt x="8452651" y="3693396"/>
                </a:cubicBezTo>
                <a:cubicBezTo>
                  <a:pt x="8461373" y="3710586"/>
                  <a:pt x="8460298" y="3735177"/>
                  <a:pt x="8449428" y="3767168"/>
                </a:cubicBezTo>
                <a:lnTo>
                  <a:pt x="8277532" y="3767168"/>
                </a:lnTo>
                <a:cubicBezTo>
                  <a:pt x="8291114" y="3734222"/>
                  <a:pt x="8309042" y="3709392"/>
                  <a:pt x="8331314" y="3692680"/>
                </a:cubicBezTo>
                <a:cubicBezTo>
                  <a:pt x="8353586" y="3675968"/>
                  <a:pt x="8376779" y="3667612"/>
                  <a:pt x="8400892" y="3667612"/>
                </a:cubicBezTo>
                <a:close/>
                <a:moveTo>
                  <a:pt x="6874148" y="3610313"/>
                </a:moveTo>
                <a:lnTo>
                  <a:pt x="6740396" y="4003884"/>
                </a:lnTo>
                <a:lnTo>
                  <a:pt x="6834223" y="4003884"/>
                </a:lnTo>
                <a:lnTo>
                  <a:pt x="6967974" y="3610313"/>
                </a:lnTo>
                <a:close/>
                <a:moveTo>
                  <a:pt x="2845074" y="3610313"/>
                </a:moveTo>
                <a:lnTo>
                  <a:pt x="2711323" y="4003884"/>
                </a:lnTo>
                <a:lnTo>
                  <a:pt x="2805150" y="4003884"/>
                </a:lnTo>
                <a:lnTo>
                  <a:pt x="2938901" y="3610313"/>
                </a:lnTo>
                <a:close/>
                <a:moveTo>
                  <a:pt x="1356881" y="3610313"/>
                </a:moveTo>
                <a:lnTo>
                  <a:pt x="1271811" y="3860637"/>
                </a:lnTo>
                <a:cubicBezTo>
                  <a:pt x="1255017" y="3910057"/>
                  <a:pt x="1257856" y="3947540"/>
                  <a:pt x="1280330" y="3973086"/>
                </a:cubicBezTo>
                <a:cubicBezTo>
                  <a:pt x="1302804" y="3998632"/>
                  <a:pt x="1339587" y="4011405"/>
                  <a:pt x="1390678" y="4011405"/>
                </a:cubicBezTo>
                <a:cubicBezTo>
                  <a:pt x="1441770" y="4011405"/>
                  <a:pt x="1487314" y="3998572"/>
                  <a:pt x="1527311" y="3972907"/>
                </a:cubicBezTo>
                <a:cubicBezTo>
                  <a:pt x="1567312" y="3947242"/>
                  <a:pt x="1595669" y="3909819"/>
                  <a:pt x="1612382" y="3860637"/>
                </a:cubicBezTo>
                <a:lnTo>
                  <a:pt x="1697451" y="3610313"/>
                </a:lnTo>
                <a:lnTo>
                  <a:pt x="1603624" y="3610313"/>
                </a:lnTo>
                <a:lnTo>
                  <a:pt x="1519774" y="3857056"/>
                </a:lnTo>
                <a:cubicBezTo>
                  <a:pt x="1509713" y="3886660"/>
                  <a:pt x="1496443" y="3907968"/>
                  <a:pt x="1479964" y="3920980"/>
                </a:cubicBezTo>
                <a:cubicBezTo>
                  <a:pt x="1463486" y="3933992"/>
                  <a:pt x="1442115" y="3940497"/>
                  <a:pt x="1415853" y="3940497"/>
                </a:cubicBezTo>
                <a:cubicBezTo>
                  <a:pt x="1389113" y="3940497"/>
                  <a:pt x="1371826" y="3933932"/>
                  <a:pt x="1363993" y="3920801"/>
                </a:cubicBezTo>
                <a:cubicBezTo>
                  <a:pt x="1356159" y="3907670"/>
                  <a:pt x="1357233" y="3886422"/>
                  <a:pt x="1367216" y="3857056"/>
                </a:cubicBezTo>
                <a:lnTo>
                  <a:pt x="1451066" y="3610313"/>
                </a:lnTo>
                <a:close/>
                <a:moveTo>
                  <a:pt x="9258199" y="3600644"/>
                </a:moveTo>
                <a:cubicBezTo>
                  <a:pt x="9211883" y="3600644"/>
                  <a:pt x="9172527" y="3610193"/>
                  <a:pt x="9140133" y="3629293"/>
                </a:cubicBezTo>
                <a:cubicBezTo>
                  <a:pt x="9107738" y="3648393"/>
                  <a:pt x="9085454" y="3675848"/>
                  <a:pt x="9073282" y="3711660"/>
                </a:cubicBezTo>
                <a:cubicBezTo>
                  <a:pt x="9063221" y="3741265"/>
                  <a:pt x="9063247" y="3764721"/>
                  <a:pt x="9073361" y="3782030"/>
                </a:cubicBezTo>
                <a:cubicBezTo>
                  <a:pt x="9083473" y="3799339"/>
                  <a:pt x="9104281" y="3815037"/>
                  <a:pt x="9135785" y="3829123"/>
                </a:cubicBezTo>
                <a:cubicBezTo>
                  <a:pt x="9138482" y="3830316"/>
                  <a:pt x="9144434" y="3832823"/>
                  <a:pt x="9153641" y="3836643"/>
                </a:cubicBezTo>
                <a:cubicBezTo>
                  <a:pt x="9180226" y="3848342"/>
                  <a:pt x="9197612" y="3858130"/>
                  <a:pt x="9205797" y="3866009"/>
                </a:cubicBezTo>
                <a:cubicBezTo>
                  <a:pt x="9213981" y="3873887"/>
                  <a:pt x="9215761" y="3884631"/>
                  <a:pt x="9211135" y="3898240"/>
                </a:cubicBezTo>
                <a:cubicBezTo>
                  <a:pt x="9205786" y="3913280"/>
                  <a:pt x="9196003" y="3924681"/>
                  <a:pt x="9181786" y="3932440"/>
                </a:cubicBezTo>
                <a:cubicBezTo>
                  <a:pt x="9167569" y="3940199"/>
                  <a:pt x="9150076" y="3944079"/>
                  <a:pt x="9129305" y="3944079"/>
                </a:cubicBezTo>
                <a:cubicBezTo>
                  <a:pt x="9109250" y="3944079"/>
                  <a:pt x="9088203" y="3940676"/>
                  <a:pt x="9066165" y="3933872"/>
                </a:cubicBezTo>
                <a:cubicBezTo>
                  <a:pt x="9044125" y="3927068"/>
                  <a:pt x="9026688" y="3919368"/>
                  <a:pt x="9013852" y="3910774"/>
                </a:cubicBezTo>
                <a:lnTo>
                  <a:pt x="8980205" y="3981323"/>
                </a:lnTo>
                <a:cubicBezTo>
                  <a:pt x="9008329" y="4001139"/>
                  <a:pt x="9051398" y="4011047"/>
                  <a:pt x="9109413" y="4011047"/>
                </a:cubicBezTo>
                <a:cubicBezTo>
                  <a:pt x="9158117" y="4011047"/>
                  <a:pt x="9199370" y="4000303"/>
                  <a:pt x="9233174" y="3978816"/>
                </a:cubicBezTo>
                <a:cubicBezTo>
                  <a:pt x="9266976" y="3957329"/>
                  <a:pt x="9290691" y="3926889"/>
                  <a:pt x="9304319" y="3887496"/>
                </a:cubicBezTo>
                <a:cubicBezTo>
                  <a:pt x="9314297" y="3858130"/>
                  <a:pt x="9313915" y="3834315"/>
                  <a:pt x="9303171" y="3816051"/>
                </a:cubicBezTo>
                <a:cubicBezTo>
                  <a:pt x="9292428" y="3797787"/>
                  <a:pt x="9271261" y="3782090"/>
                  <a:pt x="9239673" y="3768959"/>
                </a:cubicBezTo>
                <a:cubicBezTo>
                  <a:pt x="9237214" y="3767765"/>
                  <a:pt x="9233683" y="3766213"/>
                  <a:pt x="9229080" y="3764303"/>
                </a:cubicBezTo>
                <a:cubicBezTo>
                  <a:pt x="9224476" y="3762393"/>
                  <a:pt x="9221739" y="3761319"/>
                  <a:pt x="9220866" y="3761080"/>
                </a:cubicBezTo>
                <a:cubicBezTo>
                  <a:pt x="9194753" y="3750098"/>
                  <a:pt x="9177719" y="3741205"/>
                  <a:pt x="9169767" y="3734401"/>
                </a:cubicBezTo>
                <a:cubicBezTo>
                  <a:pt x="9161813" y="3727596"/>
                  <a:pt x="9159905" y="3718106"/>
                  <a:pt x="9164042" y="3705930"/>
                </a:cubicBezTo>
                <a:cubicBezTo>
                  <a:pt x="9168425" y="3693038"/>
                  <a:pt x="9177003" y="3683429"/>
                  <a:pt x="9189777" y="3677102"/>
                </a:cubicBezTo>
                <a:cubicBezTo>
                  <a:pt x="9202549" y="3670775"/>
                  <a:pt x="9218366" y="3667612"/>
                  <a:pt x="9237227" y="3667612"/>
                </a:cubicBezTo>
                <a:cubicBezTo>
                  <a:pt x="9271129" y="3667612"/>
                  <a:pt x="9303861" y="3676326"/>
                  <a:pt x="9335424" y="3693754"/>
                </a:cubicBezTo>
                <a:lnTo>
                  <a:pt x="9380726" y="3628935"/>
                </a:lnTo>
                <a:cubicBezTo>
                  <a:pt x="9349178" y="3610074"/>
                  <a:pt x="9308336" y="3600644"/>
                  <a:pt x="9258199" y="3600644"/>
                </a:cubicBezTo>
                <a:close/>
                <a:moveTo>
                  <a:pt x="8895040" y="3600644"/>
                </a:moveTo>
                <a:cubicBezTo>
                  <a:pt x="8846097" y="3600644"/>
                  <a:pt x="8794836" y="3620459"/>
                  <a:pt x="8741257" y="3660091"/>
                </a:cubicBezTo>
                <a:lnTo>
                  <a:pt x="8747787" y="3610313"/>
                </a:lnTo>
                <a:lnTo>
                  <a:pt x="8672224" y="3610313"/>
                </a:lnTo>
                <a:lnTo>
                  <a:pt x="8538472" y="4003884"/>
                </a:lnTo>
                <a:lnTo>
                  <a:pt x="8632299" y="4003884"/>
                </a:lnTo>
                <a:lnTo>
                  <a:pt x="8697410" y="3812291"/>
                </a:lnTo>
                <a:cubicBezTo>
                  <a:pt x="8710555" y="3773614"/>
                  <a:pt x="8722560" y="3744965"/>
                  <a:pt x="8733423" y="3726343"/>
                </a:cubicBezTo>
                <a:cubicBezTo>
                  <a:pt x="8746420" y="3710586"/>
                  <a:pt x="8763098" y="3697514"/>
                  <a:pt x="8783459" y="3687129"/>
                </a:cubicBezTo>
                <a:cubicBezTo>
                  <a:pt x="8803819" y="3676744"/>
                  <a:pt x="8824146" y="3671551"/>
                  <a:pt x="8844439" y="3671551"/>
                </a:cubicBezTo>
                <a:cubicBezTo>
                  <a:pt x="8870463" y="3671551"/>
                  <a:pt x="8885811" y="3679430"/>
                  <a:pt x="8890483" y="3695187"/>
                </a:cubicBezTo>
                <a:cubicBezTo>
                  <a:pt x="8895155" y="3710944"/>
                  <a:pt x="8892215" y="3734699"/>
                  <a:pt x="8881661" y="3766452"/>
                </a:cubicBezTo>
                <a:lnTo>
                  <a:pt x="8800973" y="4003884"/>
                </a:lnTo>
                <a:lnTo>
                  <a:pt x="8895158" y="4003884"/>
                </a:lnTo>
                <a:lnTo>
                  <a:pt x="8979741" y="3754992"/>
                </a:lnTo>
                <a:cubicBezTo>
                  <a:pt x="8996780" y="3704856"/>
                  <a:pt x="8998384" y="3666597"/>
                  <a:pt x="8984550" y="3640216"/>
                </a:cubicBezTo>
                <a:cubicBezTo>
                  <a:pt x="8970716" y="3613834"/>
                  <a:pt x="8940879" y="3600644"/>
                  <a:pt x="8895040" y="3600644"/>
                </a:cubicBezTo>
                <a:close/>
                <a:moveTo>
                  <a:pt x="8423296" y="3600644"/>
                </a:moveTo>
                <a:cubicBezTo>
                  <a:pt x="8365916" y="3600882"/>
                  <a:pt x="8314344" y="3619504"/>
                  <a:pt x="8268582" y="3656510"/>
                </a:cubicBezTo>
                <a:cubicBezTo>
                  <a:pt x="8222819" y="3693515"/>
                  <a:pt x="8189310" y="3743294"/>
                  <a:pt x="8168054" y="3805845"/>
                </a:cubicBezTo>
                <a:cubicBezTo>
                  <a:pt x="8146227" y="3870067"/>
                  <a:pt x="8146734" y="3920383"/>
                  <a:pt x="8169576" y="3956792"/>
                </a:cubicBezTo>
                <a:cubicBezTo>
                  <a:pt x="8192417" y="3993200"/>
                  <a:pt x="8235472" y="4011405"/>
                  <a:pt x="8298739" y="4011405"/>
                </a:cubicBezTo>
                <a:cubicBezTo>
                  <a:pt x="8353172" y="4011405"/>
                  <a:pt x="8404226" y="3999229"/>
                  <a:pt x="8451896" y="3974877"/>
                </a:cubicBezTo>
                <a:lnTo>
                  <a:pt x="8461280" y="3908267"/>
                </a:lnTo>
                <a:cubicBezTo>
                  <a:pt x="8414023" y="3930709"/>
                  <a:pt x="8368907" y="3941930"/>
                  <a:pt x="8325933" y="3941930"/>
                </a:cubicBezTo>
                <a:cubicBezTo>
                  <a:pt x="8292270" y="3941930"/>
                  <a:pt x="8269258" y="3931843"/>
                  <a:pt x="8256895" y="3911669"/>
                </a:cubicBezTo>
                <a:cubicBezTo>
                  <a:pt x="8244533" y="3891495"/>
                  <a:pt x="8244120" y="3863025"/>
                  <a:pt x="8255658" y="3826258"/>
                </a:cubicBezTo>
                <a:lnTo>
                  <a:pt x="8517442" y="3826258"/>
                </a:lnTo>
                <a:cubicBezTo>
                  <a:pt x="8518905" y="3821960"/>
                  <a:pt x="8521238" y="3815275"/>
                  <a:pt x="8524440" y="3806203"/>
                </a:cubicBezTo>
                <a:cubicBezTo>
                  <a:pt x="8527642" y="3797131"/>
                  <a:pt x="8529932" y="3790565"/>
                  <a:pt x="8531308" y="3786507"/>
                </a:cubicBezTo>
                <a:cubicBezTo>
                  <a:pt x="8550378" y="3730402"/>
                  <a:pt x="8550692" y="3685398"/>
                  <a:pt x="8532252" y="3651496"/>
                </a:cubicBezTo>
                <a:cubicBezTo>
                  <a:pt x="8513810" y="3617595"/>
                  <a:pt x="8477492" y="3600644"/>
                  <a:pt x="8423296" y="3600644"/>
                </a:cubicBezTo>
                <a:close/>
                <a:moveTo>
                  <a:pt x="7219064" y="3600644"/>
                </a:moveTo>
                <a:cubicBezTo>
                  <a:pt x="7195428" y="3600644"/>
                  <a:pt x="7171643" y="3605120"/>
                  <a:pt x="7147709" y="3614073"/>
                </a:cubicBezTo>
                <a:cubicBezTo>
                  <a:pt x="7123775" y="3623026"/>
                  <a:pt x="7100970" y="3635859"/>
                  <a:pt x="7079294" y="3652571"/>
                </a:cubicBezTo>
                <a:cubicBezTo>
                  <a:pt x="7057618" y="3669283"/>
                  <a:pt x="7037725" y="3690591"/>
                  <a:pt x="7019612" y="3716495"/>
                </a:cubicBezTo>
                <a:cubicBezTo>
                  <a:pt x="7001499" y="3742399"/>
                  <a:pt x="6987088" y="3771108"/>
                  <a:pt x="6976377" y="3802622"/>
                </a:cubicBezTo>
                <a:cubicBezTo>
                  <a:pt x="6956256" y="3861831"/>
                  <a:pt x="6956597" y="3910177"/>
                  <a:pt x="6977402" y="3947660"/>
                </a:cubicBezTo>
                <a:cubicBezTo>
                  <a:pt x="6998206" y="3985143"/>
                  <a:pt x="7034631" y="4003884"/>
                  <a:pt x="7086678" y="4003884"/>
                </a:cubicBezTo>
                <a:cubicBezTo>
                  <a:pt x="7101719" y="4003884"/>
                  <a:pt x="7115614" y="4002511"/>
                  <a:pt x="7128365" y="3999766"/>
                </a:cubicBezTo>
                <a:cubicBezTo>
                  <a:pt x="7141115" y="3997020"/>
                  <a:pt x="7152662" y="3992902"/>
                  <a:pt x="7163004" y="3987411"/>
                </a:cubicBezTo>
                <a:cubicBezTo>
                  <a:pt x="7173347" y="3981920"/>
                  <a:pt x="7182276" y="3976369"/>
                  <a:pt x="7189793" y="3970758"/>
                </a:cubicBezTo>
                <a:cubicBezTo>
                  <a:pt x="7197310" y="3965148"/>
                  <a:pt x="7205633" y="3958045"/>
                  <a:pt x="7214761" y="3949450"/>
                </a:cubicBezTo>
                <a:cubicBezTo>
                  <a:pt x="7209866" y="3968072"/>
                  <a:pt x="7204700" y="3985381"/>
                  <a:pt x="7199261" y="4001377"/>
                </a:cubicBezTo>
                <a:cubicBezTo>
                  <a:pt x="7185955" y="4040532"/>
                  <a:pt x="7165824" y="4067450"/>
                  <a:pt x="7138871" y="4082133"/>
                </a:cubicBezTo>
                <a:cubicBezTo>
                  <a:pt x="7111917" y="4096816"/>
                  <a:pt x="7070865" y="4104157"/>
                  <a:pt x="7015714" y="4104157"/>
                </a:cubicBezTo>
                <a:lnTo>
                  <a:pt x="6968085" y="4104157"/>
                </a:lnTo>
                <a:lnTo>
                  <a:pt x="6947655" y="4180078"/>
                </a:lnTo>
                <a:lnTo>
                  <a:pt x="7001731" y="4180078"/>
                </a:lnTo>
                <a:cubicBezTo>
                  <a:pt x="7027993" y="4180078"/>
                  <a:pt x="7052136" y="4178586"/>
                  <a:pt x="7074160" y="4175602"/>
                </a:cubicBezTo>
                <a:cubicBezTo>
                  <a:pt x="7096185" y="4172617"/>
                  <a:pt x="7116088" y="4168320"/>
                  <a:pt x="7133871" y="4162709"/>
                </a:cubicBezTo>
                <a:cubicBezTo>
                  <a:pt x="7151654" y="4157099"/>
                  <a:pt x="7167895" y="4149877"/>
                  <a:pt x="7182594" y="4141043"/>
                </a:cubicBezTo>
                <a:cubicBezTo>
                  <a:pt x="7197294" y="4132210"/>
                  <a:pt x="7210350" y="4122421"/>
                  <a:pt x="7221761" y="4111678"/>
                </a:cubicBezTo>
                <a:cubicBezTo>
                  <a:pt x="7233172" y="4100934"/>
                  <a:pt x="7243719" y="4088340"/>
                  <a:pt x="7253404" y="4073896"/>
                </a:cubicBezTo>
                <a:cubicBezTo>
                  <a:pt x="7263088" y="4059452"/>
                  <a:pt x="7271542" y="4044411"/>
                  <a:pt x="7278766" y="4028773"/>
                </a:cubicBezTo>
                <a:cubicBezTo>
                  <a:pt x="7285990" y="4013136"/>
                  <a:pt x="7292929" y="3995528"/>
                  <a:pt x="7299584" y="3975951"/>
                </a:cubicBezTo>
                <a:lnTo>
                  <a:pt x="7423840" y="3610313"/>
                </a:lnTo>
                <a:lnTo>
                  <a:pt x="7340041" y="3610313"/>
                </a:lnTo>
                <a:lnTo>
                  <a:pt x="7317289" y="3658301"/>
                </a:lnTo>
                <a:cubicBezTo>
                  <a:pt x="7304568" y="3619863"/>
                  <a:pt x="7271826" y="3600644"/>
                  <a:pt x="7219064" y="3600644"/>
                </a:cubicBezTo>
                <a:close/>
                <a:moveTo>
                  <a:pt x="6399490" y="3600644"/>
                </a:moveTo>
                <a:cubicBezTo>
                  <a:pt x="6350547" y="3600644"/>
                  <a:pt x="6299286" y="3620459"/>
                  <a:pt x="6245707" y="3660091"/>
                </a:cubicBezTo>
                <a:lnTo>
                  <a:pt x="6252237" y="3610313"/>
                </a:lnTo>
                <a:lnTo>
                  <a:pt x="6176674" y="3610313"/>
                </a:lnTo>
                <a:lnTo>
                  <a:pt x="6042923" y="4003884"/>
                </a:lnTo>
                <a:lnTo>
                  <a:pt x="6136749" y="4003884"/>
                </a:lnTo>
                <a:lnTo>
                  <a:pt x="6201860" y="3812291"/>
                </a:lnTo>
                <a:cubicBezTo>
                  <a:pt x="6215005" y="3773614"/>
                  <a:pt x="6227010" y="3744965"/>
                  <a:pt x="6237873" y="3726343"/>
                </a:cubicBezTo>
                <a:cubicBezTo>
                  <a:pt x="6250870" y="3710586"/>
                  <a:pt x="6267548" y="3697514"/>
                  <a:pt x="6287909" y="3687129"/>
                </a:cubicBezTo>
                <a:cubicBezTo>
                  <a:pt x="6308269" y="3676744"/>
                  <a:pt x="6328596" y="3671551"/>
                  <a:pt x="6348889" y="3671551"/>
                </a:cubicBezTo>
                <a:cubicBezTo>
                  <a:pt x="6374913" y="3671551"/>
                  <a:pt x="6390261" y="3679430"/>
                  <a:pt x="6394933" y="3695187"/>
                </a:cubicBezTo>
                <a:cubicBezTo>
                  <a:pt x="6399606" y="3710944"/>
                  <a:pt x="6396665" y="3734699"/>
                  <a:pt x="6386112" y="3766452"/>
                </a:cubicBezTo>
                <a:lnTo>
                  <a:pt x="6305423" y="4003884"/>
                </a:lnTo>
                <a:lnTo>
                  <a:pt x="6399608" y="4003884"/>
                </a:lnTo>
                <a:lnTo>
                  <a:pt x="6484191" y="3754992"/>
                </a:lnTo>
                <a:cubicBezTo>
                  <a:pt x="6501231" y="3704856"/>
                  <a:pt x="6502834" y="3666597"/>
                  <a:pt x="6489001" y="3640216"/>
                </a:cubicBezTo>
                <a:cubicBezTo>
                  <a:pt x="6475166" y="3613834"/>
                  <a:pt x="6445330" y="3600644"/>
                  <a:pt x="6399490" y="3600644"/>
                </a:cubicBezTo>
                <a:close/>
                <a:moveTo>
                  <a:pt x="5037625" y="3600644"/>
                </a:moveTo>
                <a:cubicBezTo>
                  <a:pt x="4983668" y="3600644"/>
                  <a:pt x="4930163" y="3610552"/>
                  <a:pt x="4877110" y="3630367"/>
                </a:cubicBezTo>
                <a:cubicBezTo>
                  <a:pt x="4877189" y="3630845"/>
                  <a:pt x="4877478" y="3641588"/>
                  <a:pt x="4877977" y="3662598"/>
                </a:cubicBezTo>
                <a:cubicBezTo>
                  <a:pt x="4878477" y="3683608"/>
                  <a:pt x="4878725" y="3694470"/>
                  <a:pt x="4878722" y="3695187"/>
                </a:cubicBezTo>
                <a:cubicBezTo>
                  <a:pt x="4931839" y="3677281"/>
                  <a:pt x="4974393" y="3668328"/>
                  <a:pt x="5006385" y="3668328"/>
                </a:cubicBezTo>
                <a:cubicBezTo>
                  <a:pt x="5028827" y="3668328"/>
                  <a:pt x="5043693" y="3673759"/>
                  <a:pt x="5050984" y="3684622"/>
                </a:cubicBezTo>
                <a:cubicBezTo>
                  <a:pt x="5058276" y="3695485"/>
                  <a:pt x="5057864" y="3712854"/>
                  <a:pt x="5049750" y="3736728"/>
                </a:cubicBezTo>
                <a:lnTo>
                  <a:pt x="5042689" y="3757499"/>
                </a:lnTo>
                <a:cubicBezTo>
                  <a:pt x="5036239" y="3758215"/>
                  <a:pt x="5027480" y="3759051"/>
                  <a:pt x="5016412" y="3760006"/>
                </a:cubicBezTo>
                <a:cubicBezTo>
                  <a:pt x="5005344" y="3760961"/>
                  <a:pt x="4995350" y="3761916"/>
                  <a:pt x="4986431" y="3762871"/>
                </a:cubicBezTo>
                <a:cubicBezTo>
                  <a:pt x="4977512" y="3763826"/>
                  <a:pt x="4969189" y="3764781"/>
                  <a:pt x="4961463" y="3765736"/>
                </a:cubicBezTo>
                <a:cubicBezTo>
                  <a:pt x="4905720" y="3770988"/>
                  <a:pt x="4861133" y="3783463"/>
                  <a:pt x="4827701" y="3803159"/>
                </a:cubicBezTo>
                <a:cubicBezTo>
                  <a:pt x="4794269" y="3822856"/>
                  <a:pt x="4770615" y="3853117"/>
                  <a:pt x="4756738" y="3893942"/>
                </a:cubicBezTo>
                <a:cubicBezTo>
                  <a:pt x="4743838" y="3931903"/>
                  <a:pt x="4745241" y="3960970"/>
                  <a:pt x="4760946" y="3981144"/>
                </a:cubicBezTo>
                <a:cubicBezTo>
                  <a:pt x="4776651" y="4001318"/>
                  <a:pt x="4802767" y="4011405"/>
                  <a:pt x="4839295" y="4011405"/>
                </a:cubicBezTo>
                <a:cubicBezTo>
                  <a:pt x="4866034" y="4011405"/>
                  <a:pt x="4890297" y="4006928"/>
                  <a:pt x="4912082" y="3997975"/>
                </a:cubicBezTo>
                <a:cubicBezTo>
                  <a:pt x="4933868" y="3989022"/>
                  <a:pt x="4957795" y="3974996"/>
                  <a:pt x="4983863" y="3955896"/>
                </a:cubicBezTo>
                <a:cubicBezTo>
                  <a:pt x="4983538" y="3956851"/>
                  <a:pt x="4983326" y="3964849"/>
                  <a:pt x="4983228" y="3979890"/>
                </a:cubicBezTo>
                <a:cubicBezTo>
                  <a:pt x="4983129" y="3994931"/>
                  <a:pt x="4983036" y="4002929"/>
                  <a:pt x="4982950" y="4003884"/>
                </a:cubicBezTo>
                <a:lnTo>
                  <a:pt x="5052425" y="4003884"/>
                </a:lnTo>
                <a:lnTo>
                  <a:pt x="5139688" y="3747114"/>
                </a:lnTo>
                <a:cubicBezTo>
                  <a:pt x="5157214" y="3695545"/>
                  <a:pt x="5157835" y="3658241"/>
                  <a:pt x="5141552" y="3635202"/>
                </a:cubicBezTo>
                <a:cubicBezTo>
                  <a:pt x="5125268" y="3612163"/>
                  <a:pt x="5090626" y="3600644"/>
                  <a:pt x="5037625" y="3600644"/>
                </a:cubicBezTo>
                <a:close/>
                <a:moveTo>
                  <a:pt x="3694391" y="3600644"/>
                </a:moveTo>
                <a:cubicBezTo>
                  <a:pt x="3645448" y="3600644"/>
                  <a:pt x="3594187" y="3620459"/>
                  <a:pt x="3540607" y="3660091"/>
                </a:cubicBezTo>
                <a:lnTo>
                  <a:pt x="3547137" y="3610313"/>
                </a:lnTo>
                <a:lnTo>
                  <a:pt x="3471576" y="3610313"/>
                </a:lnTo>
                <a:lnTo>
                  <a:pt x="3337824" y="4003884"/>
                </a:lnTo>
                <a:lnTo>
                  <a:pt x="3431651" y="4003884"/>
                </a:lnTo>
                <a:lnTo>
                  <a:pt x="3496761" y="3812291"/>
                </a:lnTo>
                <a:cubicBezTo>
                  <a:pt x="3509907" y="3773614"/>
                  <a:pt x="3521911" y="3744965"/>
                  <a:pt x="3532773" y="3726343"/>
                </a:cubicBezTo>
                <a:cubicBezTo>
                  <a:pt x="3545770" y="3710586"/>
                  <a:pt x="3562449" y="3697514"/>
                  <a:pt x="3582809" y="3687129"/>
                </a:cubicBezTo>
                <a:cubicBezTo>
                  <a:pt x="3603169" y="3676744"/>
                  <a:pt x="3623496" y="3671551"/>
                  <a:pt x="3643790" y="3671551"/>
                </a:cubicBezTo>
                <a:cubicBezTo>
                  <a:pt x="3669813" y="3671551"/>
                  <a:pt x="3685161" y="3679430"/>
                  <a:pt x="3689833" y="3695187"/>
                </a:cubicBezTo>
                <a:cubicBezTo>
                  <a:pt x="3694505" y="3710944"/>
                  <a:pt x="3691565" y="3734699"/>
                  <a:pt x="3681011" y="3766452"/>
                </a:cubicBezTo>
                <a:lnTo>
                  <a:pt x="3600323" y="4003884"/>
                </a:lnTo>
                <a:lnTo>
                  <a:pt x="3694508" y="4003884"/>
                </a:lnTo>
                <a:lnTo>
                  <a:pt x="3779091" y="3754992"/>
                </a:lnTo>
                <a:cubicBezTo>
                  <a:pt x="3796132" y="3704856"/>
                  <a:pt x="3797735" y="3666597"/>
                  <a:pt x="3783900" y="3640216"/>
                </a:cubicBezTo>
                <a:cubicBezTo>
                  <a:pt x="3770066" y="3613834"/>
                  <a:pt x="3740230" y="3600644"/>
                  <a:pt x="3694391" y="3600644"/>
                </a:cubicBezTo>
                <a:close/>
                <a:moveTo>
                  <a:pt x="3209687" y="3600644"/>
                </a:moveTo>
                <a:cubicBezTo>
                  <a:pt x="3148807" y="3600644"/>
                  <a:pt x="3095426" y="3618967"/>
                  <a:pt x="3049547" y="3655615"/>
                </a:cubicBezTo>
                <a:cubicBezTo>
                  <a:pt x="3003666" y="3692262"/>
                  <a:pt x="2969936" y="3742339"/>
                  <a:pt x="2948356" y="3805845"/>
                </a:cubicBezTo>
                <a:cubicBezTo>
                  <a:pt x="2927421" y="3867441"/>
                  <a:pt x="2927256" y="3917100"/>
                  <a:pt x="2947860" y="3954822"/>
                </a:cubicBezTo>
                <a:cubicBezTo>
                  <a:pt x="2968465" y="3992544"/>
                  <a:pt x="3007895" y="4011405"/>
                  <a:pt x="3066149" y="4011405"/>
                </a:cubicBezTo>
                <a:cubicBezTo>
                  <a:pt x="3126790" y="4011405"/>
                  <a:pt x="3180251" y="3992842"/>
                  <a:pt x="3226532" y="3955717"/>
                </a:cubicBezTo>
                <a:cubicBezTo>
                  <a:pt x="3272813" y="3918593"/>
                  <a:pt x="3306623" y="3868635"/>
                  <a:pt x="3327960" y="3805845"/>
                </a:cubicBezTo>
                <a:cubicBezTo>
                  <a:pt x="3349055" y="3743771"/>
                  <a:pt x="3349300" y="3694053"/>
                  <a:pt x="3328694" y="3656689"/>
                </a:cubicBezTo>
                <a:cubicBezTo>
                  <a:pt x="3308087" y="3619325"/>
                  <a:pt x="3268418" y="3600644"/>
                  <a:pt x="3209687" y="3600644"/>
                </a:cubicBezTo>
                <a:close/>
                <a:moveTo>
                  <a:pt x="2313476" y="3600644"/>
                </a:moveTo>
                <a:cubicBezTo>
                  <a:pt x="2259520" y="3600644"/>
                  <a:pt x="2206015" y="3610552"/>
                  <a:pt x="2152961" y="3630367"/>
                </a:cubicBezTo>
                <a:cubicBezTo>
                  <a:pt x="2153040" y="3630845"/>
                  <a:pt x="2153328" y="3641588"/>
                  <a:pt x="2153828" y="3662598"/>
                </a:cubicBezTo>
                <a:cubicBezTo>
                  <a:pt x="2154328" y="3683608"/>
                  <a:pt x="2154576" y="3694470"/>
                  <a:pt x="2154573" y="3695187"/>
                </a:cubicBezTo>
                <a:cubicBezTo>
                  <a:pt x="2207690" y="3677281"/>
                  <a:pt x="2250244" y="3668328"/>
                  <a:pt x="2282236" y="3668328"/>
                </a:cubicBezTo>
                <a:cubicBezTo>
                  <a:pt x="2304678" y="3668328"/>
                  <a:pt x="2319545" y="3673759"/>
                  <a:pt x="2326835" y="3684622"/>
                </a:cubicBezTo>
                <a:cubicBezTo>
                  <a:pt x="2334127" y="3695485"/>
                  <a:pt x="2333715" y="3712854"/>
                  <a:pt x="2325602" y="3736728"/>
                </a:cubicBezTo>
                <a:lnTo>
                  <a:pt x="2318540" y="3757499"/>
                </a:lnTo>
                <a:cubicBezTo>
                  <a:pt x="2312090" y="3758215"/>
                  <a:pt x="2303331" y="3759051"/>
                  <a:pt x="2292263" y="3760006"/>
                </a:cubicBezTo>
                <a:cubicBezTo>
                  <a:pt x="2281195" y="3760961"/>
                  <a:pt x="2271201" y="3761916"/>
                  <a:pt x="2262282" y="3762871"/>
                </a:cubicBezTo>
                <a:cubicBezTo>
                  <a:pt x="2253362" y="3763826"/>
                  <a:pt x="2245040" y="3764781"/>
                  <a:pt x="2237315" y="3765736"/>
                </a:cubicBezTo>
                <a:cubicBezTo>
                  <a:pt x="2181571" y="3770988"/>
                  <a:pt x="2136983" y="3783463"/>
                  <a:pt x="2103552" y="3803159"/>
                </a:cubicBezTo>
                <a:cubicBezTo>
                  <a:pt x="2070120" y="3822856"/>
                  <a:pt x="2046466" y="3853117"/>
                  <a:pt x="2032588" y="3893942"/>
                </a:cubicBezTo>
                <a:cubicBezTo>
                  <a:pt x="2019689" y="3931903"/>
                  <a:pt x="2021091" y="3960970"/>
                  <a:pt x="2036796" y="3981144"/>
                </a:cubicBezTo>
                <a:cubicBezTo>
                  <a:pt x="2052502" y="4001318"/>
                  <a:pt x="2078618" y="4011405"/>
                  <a:pt x="2115146" y="4011405"/>
                </a:cubicBezTo>
                <a:cubicBezTo>
                  <a:pt x="2141885" y="4011405"/>
                  <a:pt x="2166148" y="4006928"/>
                  <a:pt x="2187933" y="3997975"/>
                </a:cubicBezTo>
                <a:cubicBezTo>
                  <a:pt x="2209719" y="3989022"/>
                  <a:pt x="2233646" y="3974996"/>
                  <a:pt x="2259714" y="3955896"/>
                </a:cubicBezTo>
                <a:cubicBezTo>
                  <a:pt x="2259389" y="3956851"/>
                  <a:pt x="2259177" y="3964849"/>
                  <a:pt x="2259078" y="3979890"/>
                </a:cubicBezTo>
                <a:cubicBezTo>
                  <a:pt x="2258980" y="3994931"/>
                  <a:pt x="2258887" y="4002929"/>
                  <a:pt x="2258802" y="4003884"/>
                </a:cubicBezTo>
                <a:lnTo>
                  <a:pt x="2328276" y="4003884"/>
                </a:lnTo>
                <a:lnTo>
                  <a:pt x="2415539" y="3747114"/>
                </a:lnTo>
                <a:cubicBezTo>
                  <a:pt x="2433065" y="3695545"/>
                  <a:pt x="2433686" y="3658241"/>
                  <a:pt x="2417403" y="3635202"/>
                </a:cubicBezTo>
                <a:cubicBezTo>
                  <a:pt x="2401120" y="3612163"/>
                  <a:pt x="2366478" y="3600644"/>
                  <a:pt x="2313476" y="3600644"/>
                </a:cubicBezTo>
                <a:close/>
                <a:moveTo>
                  <a:pt x="1962269" y="3600644"/>
                </a:moveTo>
                <a:cubicBezTo>
                  <a:pt x="1904732" y="3600644"/>
                  <a:pt x="1852311" y="3618430"/>
                  <a:pt x="1805006" y="3654003"/>
                </a:cubicBezTo>
                <a:cubicBezTo>
                  <a:pt x="1757701" y="3689576"/>
                  <a:pt x="1723095" y="3739593"/>
                  <a:pt x="1701191" y="3804055"/>
                </a:cubicBezTo>
                <a:cubicBezTo>
                  <a:pt x="1678551" y="3870664"/>
                  <a:pt x="1677917" y="3921875"/>
                  <a:pt x="1699291" y="3957687"/>
                </a:cubicBezTo>
                <a:cubicBezTo>
                  <a:pt x="1720664" y="3993499"/>
                  <a:pt x="1761433" y="4011405"/>
                  <a:pt x="1821597" y="4011405"/>
                </a:cubicBezTo>
                <a:cubicBezTo>
                  <a:pt x="1845948" y="4011405"/>
                  <a:pt x="1867769" y="4009017"/>
                  <a:pt x="1887059" y="4004242"/>
                </a:cubicBezTo>
                <a:cubicBezTo>
                  <a:pt x="1906349" y="3999467"/>
                  <a:pt x="1926097" y="3991589"/>
                  <a:pt x="1946305" y="3980607"/>
                </a:cubicBezTo>
                <a:lnTo>
                  <a:pt x="1961570" y="3909341"/>
                </a:lnTo>
                <a:cubicBezTo>
                  <a:pt x="1922919" y="3929634"/>
                  <a:pt x="1886404" y="3939781"/>
                  <a:pt x="1852025" y="3939781"/>
                </a:cubicBezTo>
                <a:cubicBezTo>
                  <a:pt x="1819078" y="3939781"/>
                  <a:pt x="1797487" y="3928321"/>
                  <a:pt x="1787250" y="3905402"/>
                </a:cubicBezTo>
                <a:cubicBezTo>
                  <a:pt x="1777015" y="3882482"/>
                  <a:pt x="1779361" y="3849058"/>
                  <a:pt x="1794290" y="3805129"/>
                </a:cubicBezTo>
                <a:cubicBezTo>
                  <a:pt x="1809059" y="3761677"/>
                  <a:pt x="1829428" y="3728611"/>
                  <a:pt x="1855399" y="3705930"/>
                </a:cubicBezTo>
                <a:cubicBezTo>
                  <a:pt x="1881370" y="3683249"/>
                  <a:pt x="1910232" y="3671909"/>
                  <a:pt x="1941985" y="3671909"/>
                </a:cubicBezTo>
                <a:cubicBezTo>
                  <a:pt x="1969919" y="3671909"/>
                  <a:pt x="1997240" y="3680385"/>
                  <a:pt x="2023950" y="3697335"/>
                </a:cubicBezTo>
                <a:lnTo>
                  <a:pt x="2068910" y="3630367"/>
                </a:lnTo>
                <a:cubicBezTo>
                  <a:pt x="2043894" y="3610552"/>
                  <a:pt x="2008347" y="3600644"/>
                  <a:pt x="1962269" y="3600644"/>
                </a:cubicBezTo>
                <a:close/>
                <a:moveTo>
                  <a:pt x="8118723" y="3503236"/>
                </a:moveTo>
                <a:lnTo>
                  <a:pt x="8061301" y="3503594"/>
                </a:lnTo>
                <a:lnTo>
                  <a:pt x="7994948" y="3610313"/>
                </a:lnTo>
                <a:lnTo>
                  <a:pt x="7925558" y="3616401"/>
                </a:lnTo>
                <a:lnTo>
                  <a:pt x="7904692" y="3667254"/>
                </a:lnTo>
                <a:lnTo>
                  <a:pt x="7969153" y="3667254"/>
                </a:lnTo>
                <a:lnTo>
                  <a:pt x="7905990" y="3853117"/>
                </a:lnTo>
                <a:cubicBezTo>
                  <a:pt x="7896739" y="3880334"/>
                  <a:pt x="7891058" y="3903193"/>
                  <a:pt x="7888948" y="3921696"/>
                </a:cubicBezTo>
                <a:cubicBezTo>
                  <a:pt x="7886839" y="3940199"/>
                  <a:pt x="7888486" y="3956255"/>
                  <a:pt x="7893890" y="3969863"/>
                </a:cubicBezTo>
                <a:cubicBezTo>
                  <a:pt x="7899294" y="3983472"/>
                  <a:pt x="7909813" y="3993439"/>
                  <a:pt x="7925449" y="3999766"/>
                </a:cubicBezTo>
                <a:cubicBezTo>
                  <a:pt x="7941085" y="4006093"/>
                  <a:pt x="7962272" y="4009256"/>
                  <a:pt x="7989012" y="4009256"/>
                </a:cubicBezTo>
                <a:cubicBezTo>
                  <a:pt x="7995697" y="4009256"/>
                  <a:pt x="8002980" y="4008898"/>
                  <a:pt x="8010863" y="4008182"/>
                </a:cubicBezTo>
                <a:cubicBezTo>
                  <a:pt x="8018746" y="4007465"/>
                  <a:pt x="8025276" y="4006689"/>
                  <a:pt x="8030453" y="4005854"/>
                </a:cubicBezTo>
                <a:cubicBezTo>
                  <a:pt x="8035630" y="4005018"/>
                  <a:pt x="8041088" y="4004063"/>
                  <a:pt x="8046825" y="4002989"/>
                </a:cubicBezTo>
                <a:cubicBezTo>
                  <a:pt x="8052563" y="4001915"/>
                  <a:pt x="8055670" y="4001377"/>
                  <a:pt x="8056148" y="4001377"/>
                </a:cubicBezTo>
                <a:lnTo>
                  <a:pt x="8076521" y="3934051"/>
                </a:lnTo>
                <a:cubicBezTo>
                  <a:pt x="8060194" y="3936439"/>
                  <a:pt x="8045225" y="3937632"/>
                  <a:pt x="8031616" y="3937632"/>
                </a:cubicBezTo>
                <a:cubicBezTo>
                  <a:pt x="8008458" y="3937632"/>
                  <a:pt x="7994732" y="3931306"/>
                  <a:pt x="7990436" y="3918652"/>
                </a:cubicBezTo>
                <a:cubicBezTo>
                  <a:pt x="7986140" y="3905999"/>
                  <a:pt x="7989064" y="3884750"/>
                  <a:pt x="7999207" y="3854907"/>
                </a:cubicBezTo>
                <a:lnTo>
                  <a:pt x="8062980" y="3667254"/>
                </a:lnTo>
                <a:lnTo>
                  <a:pt x="8160746" y="3667254"/>
                </a:lnTo>
                <a:lnTo>
                  <a:pt x="8180096" y="3610313"/>
                </a:lnTo>
                <a:lnTo>
                  <a:pt x="8082330" y="3610313"/>
                </a:lnTo>
                <a:close/>
                <a:moveTo>
                  <a:pt x="5432673" y="3503236"/>
                </a:moveTo>
                <a:lnTo>
                  <a:pt x="5375252" y="3503594"/>
                </a:lnTo>
                <a:lnTo>
                  <a:pt x="5308899" y="3610313"/>
                </a:lnTo>
                <a:lnTo>
                  <a:pt x="5239508" y="3616401"/>
                </a:lnTo>
                <a:lnTo>
                  <a:pt x="5218642" y="3667254"/>
                </a:lnTo>
                <a:lnTo>
                  <a:pt x="5283103" y="3667254"/>
                </a:lnTo>
                <a:lnTo>
                  <a:pt x="5219940" y="3853117"/>
                </a:lnTo>
                <a:cubicBezTo>
                  <a:pt x="5210689" y="3880334"/>
                  <a:pt x="5205009" y="3903193"/>
                  <a:pt x="5202900" y="3921696"/>
                </a:cubicBezTo>
                <a:cubicBezTo>
                  <a:pt x="5200790" y="3940199"/>
                  <a:pt x="5202437" y="3956255"/>
                  <a:pt x="5207840" y="3969863"/>
                </a:cubicBezTo>
                <a:cubicBezTo>
                  <a:pt x="5213244" y="3983472"/>
                  <a:pt x="5223763" y="3993439"/>
                  <a:pt x="5239399" y="3999766"/>
                </a:cubicBezTo>
                <a:cubicBezTo>
                  <a:pt x="5255035" y="4006093"/>
                  <a:pt x="5276222" y="4009256"/>
                  <a:pt x="5302962" y="4009256"/>
                </a:cubicBezTo>
                <a:cubicBezTo>
                  <a:pt x="5309647" y="4009256"/>
                  <a:pt x="5316930" y="4008898"/>
                  <a:pt x="5324813" y="4008182"/>
                </a:cubicBezTo>
                <a:cubicBezTo>
                  <a:pt x="5332696" y="4007465"/>
                  <a:pt x="5339226" y="4006689"/>
                  <a:pt x="5344403" y="4005854"/>
                </a:cubicBezTo>
                <a:cubicBezTo>
                  <a:pt x="5349581" y="4005018"/>
                  <a:pt x="5355038" y="4004063"/>
                  <a:pt x="5360776" y="4002989"/>
                </a:cubicBezTo>
                <a:cubicBezTo>
                  <a:pt x="5366513" y="4001915"/>
                  <a:pt x="5369621" y="4001377"/>
                  <a:pt x="5370098" y="4001377"/>
                </a:cubicBezTo>
                <a:lnTo>
                  <a:pt x="5390472" y="3934051"/>
                </a:lnTo>
                <a:cubicBezTo>
                  <a:pt x="5374144" y="3936439"/>
                  <a:pt x="5359175" y="3937632"/>
                  <a:pt x="5345567" y="3937632"/>
                </a:cubicBezTo>
                <a:cubicBezTo>
                  <a:pt x="5322409" y="3937632"/>
                  <a:pt x="5308682" y="3931306"/>
                  <a:pt x="5304386" y="3918652"/>
                </a:cubicBezTo>
                <a:cubicBezTo>
                  <a:pt x="5300091" y="3905999"/>
                  <a:pt x="5303014" y="3884750"/>
                  <a:pt x="5313157" y="3854907"/>
                </a:cubicBezTo>
                <a:lnTo>
                  <a:pt x="5376930" y="3667254"/>
                </a:lnTo>
                <a:lnTo>
                  <a:pt x="5474696" y="3667254"/>
                </a:lnTo>
                <a:lnTo>
                  <a:pt x="5494046" y="3610313"/>
                </a:lnTo>
                <a:lnTo>
                  <a:pt x="5396280" y="3610313"/>
                </a:lnTo>
                <a:close/>
                <a:moveTo>
                  <a:pt x="4289674" y="3503236"/>
                </a:moveTo>
                <a:lnTo>
                  <a:pt x="4232252" y="3503594"/>
                </a:lnTo>
                <a:lnTo>
                  <a:pt x="4165900" y="3610313"/>
                </a:lnTo>
                <a:lnTo>
                  <a:pt x="4096509" y="3616401"/>
                </a:lnTo>
                <a:lnTo>
                  <a:pt x="4075643" y="3667254"/>
                </a:lnTo>
                <a:lnTo>
                  <a:pt x="4140104" y="3667254"/>
                </a:lnTo>
                <a:lnTo>
                  <a:pt x="4076941" y="3853117"/>
                </a:lnTo>
                <a:cubicBezTo>
                  <a:pt x="4067690" y="3880334"/>
                  <a:pt x="4062009" y="3903193"/>
                  <a:pt x="4059899" y="3921696"/>
                </a:cubicBezTo>
                <a:cubicBezTo>
                  <a:pt x="4057790" y="3940199"/>
                  <a:pt x="4059437" y="3956255"/>
                  <a:pt x="4064840" y="3969863"/>
                </a:cubicBezTo>
                <a:cubicBezTo>
                  <a:pt x="4070244" y="3983472"/>
                  <a:pt x="4080764" y="3993439"/>
                  <a:pt x="4096399" y="3999766"/>
                </a:cubicBezTo>
                <a:cubicBezTo>
                  <a:pt x="4112035" y="4006093"/>
                  <a:pt x="4133223" y="4009256"/>
                  <a:pt x="4159962" y="4009256"/>
                </a:cubicBezTo>
                <a:cubicBezTo>
                  <a:pt x="4166647" y="4009256"/>
                  <a:pt x="4173931" y="4008898"/>
                  <a:pt x="4181813" y="4008182"/>
                </a:cubicBezTo>
                <a:cubicBezTo>
                  <a:pt x="4189696" y="4007465"/>
                  <a:pt x="4196226" y="4006689"/>
                  <a:pt x="4201404" y="4005854"/>
                </a:cubicBezTo>
                <a:cubicBezTo>
                  <a:pt x="4206581" y="4005018"/>
                  <a:pt x="4212039" y="4004063"/>
                  <a:pt x="4217776" y="4002989"/>
                </a:cubicBezTo>
                <a:cubicBezTo>
                  <a:pt x="4223513" y="4001915"/>
                  <a:pt x="4226621" y="4001377"/>
                  <a:pt x="4227098" y="4001377"/>
                </a:cubicBezTo>
                <a:lnTo>
                  <a:pt x="4247472" y="3934051"/>
                </a:lnTo>
                <a:cubicBezTo>
                  <a:pt x="4231144" y="3936439"/>
                  <a:pt x="4216176" y="3937632"/>
                  <a:pt x="4202567" y="3937632"/>
                </a:cubicBezTo>
                <a:cubicBezTo>
                  <a:pt x="4179409" y="3937632"/>
                  <a:pt x="4165682" y="3931306"/>
                  <a:pt x="4161387" y="3918652"/>
                </a:cubicBezTo>
                <a:cubicBezTo>
                  <a:pt x="4157091" y="3905999"/>
                  <a:pt x="4160015" y="3884750"/>
                  <a:pt x="4170158" y="3854907"/>
                </a:cubicBezTo>
                <a:lnTo>
                  <a:pt x="4233931" y="3667254"/>
                </a:lnTo>
                <a:lnTo>
                  <a:pt x="4331696" y="3667254"/>
                </a:lnTo>
                <a:lnTo>
                  <a:pt x="4351046" y="3610313"/>
                </a:lnTo>
                <a:lnTo>
                  <a:pt x="4253280" y="3610313"/>
                </a:lnTo>
                <a:close/>
                <a:moveTo>
                  <a:pt x="2708524" y="3503236"/>
                </a:moveTo>
                <a:lnTo>
                  <a:pt x="2651103" y="3503594"/>
                </a:lnTo>
                <a:lnTo>
                  <a:pt x="2584751" y="3610313"/>
                </a:lnTo>
                <a:lnTo>
                  <a:pt x="2515360" y="3616401"/>
                </a:lnTo>
                <a:lnTo>
                  <a:pt x="2494493" y="3667254"/>
                </a:lnTo>
                <a:lnTo>
                  <a:pt x="2558954" y="3667254"/>
                </a:lnTo>
                <a:lnTo>
                  <a:pt x="2495792" y="3853117"/>
                </a:lnTo>
                <a:cubicBezTo>
                  <a:pt x="2486540" y="3880334"/>
                  <a:pt x="2480860" y="3903193"/>
                  <a:pt x="2478750" y="3921696"/>
                </a:cubicBezTo>
                <a:cubicBezTo>
                  <a:pt x="2476641" y="3940199"/>
                  <a:pt x="2478288" y="3956255"/>
                  <a:pt x="2483691" y="3969863"/>
                </a:cubicBezTo>
                <a:cubicBezTo>
                  <a:pt x="2489095" y="3983472"/>
                  <a:pt x="2499614" y="3993439"/>
                  <a:pt x="2515251" y="3999766"/>
                </a:cubicBezTo>
                <a:cubicBezTo>
                  <a:pt x="2530887" y="4006093"/>
                  <a:pt x="2552074" y="4009256"/>
                  <a:pt x="2578814" y="4009256"/>
                </a:cubicBezTo>
                <a:cubicBezTo>
                  <a:pt x="2585498" y="4009256"/>
                  <a:pt x="2592782" y="4008898"/>
                  <a:pt x="2600664" y="4008182"/>
                </a:cubicBezTo>
                <a:cubicBezTo>
                  <a:pt x="2608547" y="4007465"/>
                  <a:pt x="2615077" y="4006689"/>
                  <a:pt x="2620255" y="4005854"/>
                </a:cubicBezTo>
                <a:cubicBezTo>
                  <a:pt x="2625432" y="4005018"/>
                  <a:pt x="2630890" y="4004063"/>
                  <a:pt x="2636627" y="4002989"/>
                </a:cubicBezTo>
                <a:cubicBezTo>
                  <a:pt x="2642365" y="4001915"/>
                  <a:pt x="2645472" y="4001377"/>
                  <a:pt x="2645950" y="4001377"/>
                </a:cubicBezTo>
                <a:lnTo>
                  <a:pt x="2666323" y="3934051"/>
                </a:lnTo>
                <a:cubicBezTo>
                  <a:pt x="2649995" y="3936439"/>
                  <a:pt x="2635027" y="3937632"/>
                  <a:pt x="2621419" y="3937632"/>
                </a:cubicBezTo>
                <a:cubicBezTo>
                  <a:pt x="2598260" y="3937632"/>
                  <a:pt x="2584533" y="3931306"/>
                  <a:pt x="2580238" y="3918652"/>
                </a:cubicBezTo>
                <a:cubicBezTo>
                  <a:pt x="2575942" y="3905999"/>
                  <a:pt x="2578866" y="3884750"/>
                  <a:pt x="2589009" y="3854907"/>
                </a:cubicBezTo>
                <a:lnTo>
                  <a:pt x="2652781" y="3667254"/>
                </a:lnTo>
                <a:lnTo>
                  <a:pt x="2750548" y="3667254"/>
                </a:lnTo>
                <a:lnTo>
                  <a:pt x="2769897" y="3610313"/>
                </a:lnTo>
                <a:lnTo>
                  <a:pt x="2672131" y="3610313"/>
                </a:lnTo>
                <a:close/>
                <a:moveTo>
                  <a:pt x="9507067" y="3481749"/>
                </a:moveTo>
                <a:lnTo>
                  <a:pt x="9471042" y="3587751"/>
                </a:lnTo>
                <a:lnTo>
                  <a:pt x="9414706" y="3843089"/>
                </a:lnTo>
                <a:lnTo>
                  <a:pt x="9438342" y="3843089"/>
                </a:lnTo>
                <a:lnTo>
                  <a:pt x="9557349" y="3587751"/>
                </a:lnTo>
                <a:lnTo>
                  <a:pt x="9593373" y="3481749"/>
                </a:lnTo>
                <a:close/>
                <a:moveTo>
                  <a:pt x="5820598" y="3479242"/>
                </a:moveTo>
                <a:lnTo>
                  <a:pt x="5642301" y="4003884"/>
                </a:lnTo>
                <a:lnTo>
                  <a:pt x="5961025" y="4003884"/>
                </a:lnTo>
                <a:lnTo>
                  <a:pt x="5990536" y="3926531"/>
                </a:lnTo>
                <a:lnTo>
                  <a:pt x="5765638" y="3926531"/>
                </a:lnTo>
                <a:lnTo>
                  <a:pt x="5819311" y="3768601"/>
                </a:lnTo>
                <a:lnTo>
                  <a:pt x="6025587" y="3768601"/>
                </a:lnTo>
                <a:lnTo>
                  <a:pt x="6051752" y="3691606"/>
                </a:lnTo>
                <a:lnTo>
                  <a:pt x="5845477" y="3691606"/>
                </a:lnTo>
                <a:lnTo>
                  <a:pt x="5891484" y="3556237"/>
                </a:lnTo>
                <a:lnTo>
                  <a:pt x="6108503" y="3556237"/>
                </a:lnTo>
                <a:lnTo>
                  <a:pt x="6138607" y="3479242"/>
                </a:lnTo>
                <a:close/>
                <a:moveTo>
                  <a:pt x="562800" y="3479242"/>
                </a:moveTo>
                <a:lnTo>
                  <a:pt x="384501" y="4003884"/>
                </a:lnTo>
                <a:lnTo>
                  <a:pt x="703226" y="4003884"/>
                </a:lnTo>
                <a:lnTo>
                  <a:pt x="732737" y="3926531"/>
                </a:lnTo>
                <a:lnTo>
                  <a:pt x="507839" y="3926531"/>
                </a:lnTo>
                <a:lnTo>
                  <a:pt x="561512" y="3768601"/>
                </a:lnTo>
                <a:lnTo>
                  <a:pt x="767788" y="3768601"/>
                </a:lnTo>
                <a:lnTo>
                  <a:pt x="793953" y="3691606"/>
                </a:lnTo>
                <a:lnTo>
                  <a:pt x="587677" y="3691606"/>
                </a:lnTo>
                <a:lnTo>
                  <a:pt x="633684" y="3556237"/>
                </a:lnTo>
                <a:lnTo>
                  <a:pt x="850703" y="3556237"/>
                </a:lnTo>
                <a:lnTo>
                  <a:pt x="880808" y="3479242"/>
                </a:lnTo>
                <a:close/>
                <a:moveTo>
                  <a:pt x="6920882" y="3472796"/>
                </a:moveTo>
                <a:lnTo>
                  <a:pt x="6893620" y="3553014"/>
                </a:lnTo>
                <a:lnTo>
                  <a:pt x="6987805" y="3553014"/>
                </a:lnTo>
                <a:lnTo>
                  <a:pt x="7015067" y="3472796"/>
                </a:lnTo>
                <a:close/>
                <a:moveTo>
                  <a:pt x="2891808" y="3472796"/>
                </a:moveTo>
                <a:lnTo>
                  <a:pt x="2864547" y="3553014"/>
                </a:lnTo>
                <a:lnTo>
                  <a:pt x="2958732" y="3553014"/>
                </a:lnTo>
                <a:lnTo>
                  <a:pt x="2985993" y="3472796"/>
                </a:lnTo>
                <a:close/>
                <a:moveTo>
                  <a:pt x="7664888" y="3459187"/>
                </a:moveTo>
                <a:lnTo>
                  <a:pt x="7568990" y="3465275"/>
                </a:lnTo>
                <a:lnTo>
                  <a:pt x="7385948" y="4003884"/>
                </a:lnTo>
                <a:lnTo>
                  <a:pt x="7479774" y="4003884"/>
                </a:lnTo>
                <a:lnTo>
                  <a:pt x="7544157" y="3814440"/>
                </a:lnTo>
                <a:cubicBezTo>
                  <a:pt x="7556165" y="3779106"/>
                  <a:pt x="7568767" y="3750456"/>
                  <a:pt x="7581961" y="3728492"/>
                </a:cubicBezTo>
                <a:cubicBezTo>
                  <a:pt x="7595756" y="3711779"/>
                  <a:pt x="7612576" y="3698111"/>
                  <a:pt x="7632422" y="3687487"/>
                </a:cubicBezTo>
                <a:cubicBezTo>
                  <a:pt x="7652268" y="3676863"/>
                  <a:pt x="7672695" y="3671551"/>
                  <a:pt x="7693704" y="3671551"/>
                </a:cubicBezTo>
                <a:cubicBezTo>
                  <a:pt x="7718296" y="3671551"/>
                  <a:pt x="7733168" y="3679071"/>
                  <a:pt x="7738324" y="3694112"/>
                </a:cubicBezTo>
                <a:cubicBezTo>
                  <a:pt x="7743479" y="3709153"/>
                  <a:pt x="7740578" y="3732789"/>
                  <a:pt x="7729622" y="3765020"/>
                </a:cubicBezTo>
                <a:lnTo>
                  <a:pt x="7648448" y="4003884"/>
                </a:lnTo>
                <a:lnTo>
                  <a:pt x="7742274" y="4003884"/>
                </a:lnTo>
                <a:lnTo>
                  <a:pt x="7826980" y="3754634"/>
                </a:lnTo>
                <a:cubicBezTo>
                  <a:pt x="7844748" y="3702349"/>
                  <a:pt x="7845796" y="3663613"/>
                  <a:pt x="7830125" y="3638425"/>
                </a:cubicBezTo>
                <a:cubicBezTo>
                  <a:pt x="7814454" y="3613237"/>
                  <a:pt x="7784654" y="3600644"/>
                  <a:pt x="7740724" y="3600644"/>
                </a:cubicBezTo>
                <a:cubicBezTo>
                  <a:pt x="7687962" y="3600644"/>
                  <a:pt x="7639614" y="3619266"/>
                  <a:pt x="7595681" y="3656510"/>
                </a:cubicBezTo>
                <a:cubicBezTo>
                  <a:pt x="7595842" y="3656033"/>
                  <a:pt x="7600520" y="3643319"/>
                  <a:pt x="7609715" y="3618370"/>
                </a:cubicBezTo>
                <a:cubicBezTo>
                  <a:pt x="7618911" y="3593422"/>
                  <a:pt x="7624441" y="3578202"/>
                  <a:pt x="7626306" y="3572710"/>
                </a:cubicBezTo>
                <a:close/>
                <a:moveTo>
                  <a:pt x="6770613" y="3459187"/>
                </a:moveTo>
                <a:lnTo>
                  <a:pt x="6674715" y="3465275"/>
                </a:lnTo>
                <a:lnTo>
                  <a:pt x="6544372" y="3848819"/>
                </a:lnTo>
                <a:cubicBezTo>
                  <a:pt x="6534717" y="3877230"/>
                  <a:pt x="6528674" y="3900985"/>
                  <a:pt x="6526242" y="3920085"/>
                </a:cubicBezTo>
                <a:cubicBezTo>
                  <a:pt x="6523809" y="3939184"/>
                  <a:pt x="6525373" y="3955658"/>
                  <a:pt x="6530934" y="3969505"/>
                </a:cubicBezTo>
                <a:cubicBezTo>
                  <a:pt x="6536494" y="3983352"/>
                  <a:pt x="6547092" y="3993439"/>
                  <a:pt x="6562728" y="3999766"/>
                </a:cubicBezTo>
                <a:cubicBezTo>
                  <a:pt x="6578363" y="4006093"/>
                  <a:pt x="6599671" y="4009256"/>
                  <a:pt x="6626649" y="4009256"/>
                </a:cubicBezTo>
                <a:cubicBezTo>
                  <a:pt x="6633334" y="4009256"/>
                  <a:pt x="6640757" y="4008838"/>
                  <a:pt x="6648919" y="4008003"/>
                </a:cubicBezTo>
                <a:cubicBezTo>
                  <a:pt x="6657081" y="4007167"/>
                  <a:pt x="6663871" y="4006331"/>
                  <a:pt x="6669287" y="4005496"/>
                </a:cubicBezTo>
                <a:cubicBezTo>
                  <a:pt x="6674704" y="4004660"/>
                  <a:pt x="6680420" y="4003645"/>
                  <a:pt x="6686438" y="4002452"/>
                </a:cubicBezTo>
                <a:cubicBezTo>
                  <a:pt x="6692455" y="4001258"/>
                  <a:pt x="6695582" y="4000661"/>
                  <a:pt x="6695822" y="4000661"/>
                </a:cubicBezTo>
                <a:lnTo>
                  <a:pt x="6716072" y="3933693"/>
                </a:lnTo>
                <a:cubicBezTo>
                  <a:pt x="6696797" y="3936319"/>
                  <a:pt x="6681191" y="3937632"/>
                  <a:pt x="6669254" y="3937632"/>
                </a:cubicBezTo>
                <a:cubicBezTo>
                  <a:pt x="6645141" y="3937632"/>
                  <a:pt x="6631036" y="3931365"/>
                  <a:pt x="6626940" y="3918831"/>
                </a:cubicBezTo>
                <a:cubicBezTo>
                  <a:pt x="6622844" y="3906297"/>
                  <a:pt x="6626800" y="3882363"/>
                  <a:pt x="6638808" y="3847029"/>
                </a:cubicBezTo>
                <a:close/>
                <a:moveTo>
                  <a:pt x="4569263" y="3459187"/>
                </a:moveTo>
                <a:lnTo>
                  <a:pt x="4473366" y="3465275"/>
                </a:lnTo>
                <a:lnTo>
                  <a:pt x="4290323" y="4003884"/>
                </a:lnTo>
                <a:lnTo>
                  <a:pt x="4384150" y="4003884"/>
                </a:lnTo>
                <a:lnTo>
                  <a:pt x="4448532" y="3814440"/>
                </a:lnTo>
                <a:cubicBezTo>
                  <a:pt x="4460541" y="3779106"/>
                  <a:pt x="4473142" y="3750456"/>
                  <a:pt x="4486336" y="3728492"/>
                </a:cubicBezTo>
                <a:cubicBezTo>
                  <a:pt x="4500132" y="3711779"/>
                  <a:pt x="4516952" y="3698111"/>
                  <a:pt x="4536798" y="3687487"/>
                </a:cubicBezTo>
                <a:cubicBezTo>
                  <a:pt x="4556643" y="3676863"/>
                  <a:pt x="4577071" y="3671551"/>
                  <a:pt x="4598080" y="3671551"/>
                </a:cubicBezTo>
                <a:cubicBezTo>
                  <a:pt x="4622671" y="3671551"/>
                  <a:pt x="4637544" y="3679071"/>
                  <a:pt x="4642699" y="3694112"/>
                </a:cubicBezTo>
                <a:cubicBezTo>
                  <a:pt x="4647855" y="3709153"/>
                  <a:pt x="4644955" y="3732789"/>
                  <a:pt x="4633998" y="3765020"/>
                </a:cubicBezTo>
                <a:lnTo>
                  <a:pt x="4552823" y="4003884"/>
                </a:lnTo>
                <a:lnTo>
                  <a:pt x="4646650" y="4003884"/>
                </a:lnTo>
                <a:lnTo>
                  <a:pt x="4731356" y="3754634"/>
                </a:lnTo>
                <a:cubicBezTo>
                  <a:pt x="4749124" y="3702349"/>
                  <a:pt x="4750173" y="3663613"/>
                  <a:pt x="4734501" y="3638425"/>
                </a:cubicBezTo>
                <a:cubicBezTo>
                  <a:pt x="4718830" y="3613237"/>
                  <a:pt x="4689029" y="3600644"/>
                  <a:pt x="4645100" y="3600644"/>
                </a:cubicBezTo>
                <a:cubicBezTo>
                  <a:pt x="4592337" y="3600644"/>
                  <a:pt x="4543990" y="3619266"/>
                  <a:pt x="4500057" y="3656510"/>
                </a:cubicBezTo>
                <a:cubicBezTo>
                  <a:pt x="4500217" y="3656033"/>
                  <a:pt x="4504895" y="3643319"/>
                  <a:pt x="4514090" y="3618370"/>
                </a:cubicBezTo>
                <a:cubicBezTo>
                  <a:pt x="4523286" y="3593422"/>
                  <a:pt x="4528816" y="3578202"/>
                  <a:pt x="4530681" y="3572710"/>
                </a:cubicBezTo>
                <a:close/>
                <a:moveTo>
                  <a:pt x="1325131" y="3459187"/>
                </a:moveTo>
                <a:lnTo>
                  <a:pt x="1229234" y="3465275"/>
                </a:lnTo>
                <a:lnTo>
                  <a:pt x="1186031" y="3592407"/>
                </a:lnTo>
                <a:cubicBezTo>
                  <a:pt x="1178648" y="3614133"/>
                  <a:pt x="1172174" y="3636694"/>
                  <a:pt x="1166608" y="3660091"/>
                </a:cubicBezTo>
                <a:cubicBezTo>
                  <a:pt x="1156920" y="3620459"/>
                  <a:pt x="1124144" y="3600644"/>
                  <a:pt x="1068277" y="3600644"/>
                </a:cubicBezTo>
                <a:cubicBezTo>
                  <a:pt x="1016947" y="3600644"/>
                  <a:pt x="970350" y="3619206"/>
                  <a:pt x="928485" y="3656331"/>
                </a:cubicBezTo>
                <a:cubicBezTo>
                  <a:pt x="886621" y="3693456"/>
                  <a:pt x="855303" y="3742578"/>
                  <a:pt x="834533" y="3803696"/>
                </a:cubicBezTo>
                <a:cubicBezTo>
                  <a:pt x="813113" y="3866725"/>
                  <a:pt x="810676" y="3917100"/>
                  <a:pt x="827222" y="3954822"/>
                </a:cubicBezTo>
                <a:cubicBezTo>
                  <a:pt x="843768" y="3992544"/>
                  <a:pt x="877706" y="4011405"/>
                  <a:pt x="929036" y="4011405"/>
                </a:cubicBezTo>
                <a:cubicBezTo>
                  <a:pt x="943361" y="4011405"/>
                  <a:pt x="956900" y="4010032"/>
                  <a:pt x="969652" y="4007286"/>
                </a:cubicBezTo>
                <a:cubicBezTo>
                  <a:pt x="982404" y="4004541"/>
                  <a:pt x="993289" y="4001318"/>
                  <a:pt x="1002305" y="3997617"/>
                </a:cubicBezTo>
                <a:cubicBezTo>
                  <a:pt x="1011322" y="3993917"/>
                  <a:pt x="1020206" y="3989022"/>
                  <a:pt x="1028960" y="3982934"/>
                </a:cubicBezTo>
                <a:cubicBezTo>
                  <a:pt x="1037713" y="3976846"/>
                  <a:pt x="1044611" y="3971475"/>
                  <a:pt x="1049655" y="3966819"/>
                </a:cubicBezTo>
                <a:cubicBezTo>
                  <a:pt x="1054698" y="3962164"/>
                  <a:pt x="1060346" y="3956613"/>
                  <a:pt x="1066598" y="3950167"/>
                </a:cubicBezTo>
                <a:lnTo>
                  <a:pt x="1058726" y="4003884"/>
                </a:lnTo>
                <a:lnTo>
                  <a:pt x="1140018" y="4003884"/>
                </a:lnTo>
                <a:close/>
                <a:moveTo>
                  <a:pt x="7545447" y="2387897"/>
                </a:moveTo>
                <a:lnTo>
                  <a:pt x="7545447" y="2569318"/>
                </a:lnTo>
                <a:cubicBezTo>
                  <a:pt x="7528902" y="2604690"/>
                  <a:pt x="7501375" y="2634784"/>
                  <a:pt x="7462866" y="2659601"/>
                </a:cubicBezTo>
                <a:cubicBezTo>
                  <a:pt x="7424357" y="2684418"/>
                  <a:pt x="7379144" y="2696827"/>
                  <a:pt x="7327227" y="2696827"/>
                </a:cubicBezTo>
                <a:cubicBezTo>
                  <a:pt x="7283869" y="2696827"/>
                  <a:pt x="7250494" y="2686130"/>
                  <a:pt x="7227103" y="2664736"/>
                </a:cubicBezTo>
                <a:cubicBezTo>
                  <a:pt x="7203713" y="2643342"/>
                  <a:pt x="7192017" y="2612677"/>
                  <a:pt x="7192017" y="2572741"/>
                </a:cubicBezTo>
                <a:cubicBezTo>
                  <a:pt x="7192017" y="2514549"/>
                  <a:pt x="7213126" y="2472332"/>
                  <a:pt x="7255343" y="2446089"/>
                </a:cubicBezTo>
                <a:cubicBezTo>
                  <a:pt x="7297561" y="2419845"/>
                  <a:pt x="7364025" y="2402730"/>
                  <a:pt x="7454736" y="2394743"/>
                </a:cubicBezTo>
                <a:cubicBezTo>
                  <a:pt x="7457018" y="2394743"/>
                  <a:pt x="7472279" y="2393602"/>
                  <a:pt x="7500519" y="2391320"/>
                </a:cubicBezTo>
                <a:cubicBezTo>
                  <a:pt x="7528759" y="2389038"/>
                  <a:pt x="7543735" y="2387897"/>
                  <a:pt x="7545447" y="2387897"/>
                </a:cubicBezTo>
                <a:close/>
                <a:moveTo>
                  <a:pt x="5875744" y="2045592"/>
                </a:moveTo>
                <a:cubicBezTo>
                  <a:pt x="5952763" y="2045592"/>
                  <a:pt x="6010669" y="2072122"/>
                  <a:pt x="6049464" y="2125178"/>
                </a:cubicBezTo>
                <a:cubicBezTo>
                  <a:pt x="6088258" y="2178235"/>
                  <a:pt x="6107655" y="2262670"/>
                  <a:pt x="6107655" y="2378484"/>
                </a:cubicBezTo>
                <a:cubicBezTo>
                  <a:pt x="6105373" y="2583296"/>
                  <a:pt x="6028925" y="2685702"/>
                  <a:pt x="5878311" y="2685702"/>
                </a:cubicBezTo>
                <a:cubicBezTo>
                  <a:pt x="5809280" y="2685702"/>
                  <a:pt x="5754654" y="2658317"/>
                  <a:pt x="5714433" y="2603549"/>
                </a:cubicBezTo>
                <a:cubicBezTo>
                  <a:pt x="5674212" y="2548780"/>
                  <a:pt x="5654102" y="2469194"/>
                  <a:pt x="5654102" y="2364791"/>
                </a:cubicBezTo>
                <a:cubicBezTo>
                  <a:pt x="5654102" y="2259819"/>
                  <a:pt x="5674212" y="2180374"/>
                  <a:pt x="5714433" y="2126462"/>
                </a:cubicBezTo>
                <a:cubicBezTo>
                  <a:pt x="5754654" y="2072548"/>
                  <a:pt x="5808424" y="2045592"/>
                  <a:pt x="5875744" y="2045592"/>
                </a:cubicBezTo>
                <a:close/>
                <a:moveTo>
                  <a:pt x="4835696" y="2043881"/>
                </a:moveTo>
                <a:cubicBezTo>
                  <a:pt x="4912715" y="2043881"/>
                  <a:pt x="4970336" y="2071266"/>
                  <a:pt x="5008560" y="2126033"/>
                </a:cubicBezTo>
                <a:cubicBezTo>
                  <a:pt x="5046784" y="2180803"/>
                  <a:pt x="5065896" y="2260388"/>
                  <a:pt x="5065896" y="2364791"/>
                </a:cubicBezTo>
                <a:cubicBezTo>
                  <a:pt x="5065896" y="2468053"/>
                  <a:pt x="5046784" y="2547354"/>
                  <a:pt x="5008560" y="2602694"/>
                </a:cubicBezTo>
                <a:cubicBezTo>
                  <a:pt x="4970336" y="2658032"/>
                  <a:pt x="4913285" y="2685702"/>
                  <a:pt x="4837408" y="2685702"/>
                </a:cubicBezTo>
                <a:cubicBezTo>
                  <a:pt x="4760959" y="2685702"/>
                  <a:pt x="4703338" y="2658032"/>
                  <a:pt x="4664544" y="2602694"/>
                </a:cubicBezTo>
                <a:cubicBezTo>
                  <a:pt x="4625749" y="2547354"/>
                  <a:pt x="4606352" y="2468339"/>
                  <a:pt x="4606352" y="2365647"/>
                </a:cubicBezTo>
                <a:cubicBezTo>
                  <a:pt x="4606352" y="2261244"/>
                  <a:pt x="4625607" y="2181516"/>
                  <a:pt x="4664116" y="2126462"/>
                </a:cubicBezTo>
                <a:cubicBezTo>
                  <a:pt x="4702625" y="2071407"/>
                  <a:pt x="4759818" y="2043881"/>
                  <a:pt x="4835696" y="2043881"/>
                </a:cubicBezTo>
                <a:close/>
                <a:moveTo>
                  <a:pt x="6556707" y="1897545"/>
                </a:moveTo>
                <a:lnTo>
                  <a:pt x="6556707" y="2838027"/>
                </a:lnTo>
                <a:lnTo>
                  <a:pt x="6780917" y="2838027"/>
                </a:lnTo>
                <a:lnTo>
                  <a:pt x="6780917" y="1897545"/>
                </a:lnTo>
                <a:close/>
                <a:moveTo>
                  <a:pt x="8517108" y="1874440"/>
                </a:moveTo>
                <a:cubicBezTo>
                  <a:pt x="8482306" y="1874440"/>
                  <a:pt x="8449645" y="1877578"/>
                  <a:pt x="8419123" y="1883853"/>
                </a:cubicBezTo>
                <a:cubicBezTo>
                  <a:pt x="8388600" y="1890130"/>
                  <a:pt x="8362928" y="1897831"/>
                  <a:pt x="8342104" y="1906960"/>
                </a:cubicBezTo>
                <a:cubicBezTo>
                  <a:pt x="8321281" y="1916087"/>
                  <a:pt x="8301598" y="1927641"/>
                  <a:pt x="8283057" y="1941617"/>
                </a:cubicBezTo>
                <a:cubicBezTo>
                  <a:pt x="8264515" y="1955595"/>
                  <a:pt x="8249967" y="1968146"/>
                  <a:pt x="8239413" y="1979270"/>
                </a:cubicBezTo>
                <a:cubicBezTo>
                  <a:pt x="8228858" y="1990395"/>
                  <a:pt x="8217876" y="2003089"/>
                  <a:pt x="8206466" y="2017352"/>
                </a:cubicBezTo>
                <a:lnTo>
                  <a:pt x="8180794" y="1897545"/>
                </a:lnTo>
                <a:lnTo>
                  <a:pt x="7999372" y="1897545"/>
                </a:lnTo>
                <a:lnTo>
                  <a:pt x="7999372" y="2838027"/>
                </a:lnTo>
                <a:lnTo>
                  <a:pt x="8223582" y="2838027"/>
                </a:lnTo>
                <a:lnTo>
                  <a:pt x="8223582" y="2381907"/>
                </a:lnTo>
                <a:cubicBezTo>
                  <a:pt x="8223582" y="2301465"/>
                  <a:pt x="8230142" y="2232433"/>
                  <a:pt x="8243264" y="2174813"/>
                </a:cubicBezTo>
                <a:cubicBezTo>
                  <a:pt x="8260950" y="2136018"/>
                  <a:pt x="8286908" y="2104639"/>
                  <a:pt x="8321138" y="2080678"/>
                </a:cubicBezTo>
                <a:cubicBezTo>
                  <a:pt x="8355369" y="2056717"/>
                  <a:pt x="8396160" y="2044736"/>
                  <a:pt x="8443512" y="2044736"/>
                </a:cubicBezTo>
                <a:cubicBezTo>
                  <a:pt x="8501704" y="2044736"/>
                  <a:pt x="8541925" y="2065274"/>
                  <a:pt x="8564175" y="2106352"/>
                </a:cubicBezTo>
                <a:cubicBezTo>
                  <a:pt x="8586424" y="2147428"/>
                  <a:pt x="8597550" y="2209898"/>
                  <a:pt x="8597550" y="2293763"/>
                </a:cubicBezTo>
                <a:lnTo>
                  <a:pt x="8597550" y="2838027"/>
                </a:lnTo>
                <a:lnTo>
                  <a:pt x="8821759" y="2838027"/>
                </a:lnTo>
                <a:lnTo>
                  <a:pt x="8821759" y="2287773"/>
                </a:lnTo>
                <a:cubicBezTo>
                  <a:pt x="8827464" y="2238709"/>
                  <a:pt x="8838304" y="2196778"/>
                  <a:pt x="8854278" y="2161977"/>
                </a:cubicBezTo>
                <a:cubicBezTo>
                  <a:pt x="8892502" y="2083247"/>
                  <a:pt x="8955258" y="2043881"/>
                  <a:pt x="9042546" y="2043881"/>
                </a:cubicBezTo>
                <a:cubicBezTo>
                  <a:pt x="9099596" y="2043881"/>
                  <a:pt x="9138248" y="2064277"/>
                  <a:pt x="9158502" y="2105067"/>
                </a:cubicBezTo>
                <a:cubicBezTo>
                  <a:pt x="9178754" y="2145859"/>
                  <a:pt x="9188881" y="2212180"/>
                  <a:pt x="9188881" y="2304032"/>
                </a:cubicBezTo>
                <a:lnTo>
                  <a:pt x="9188881" y="2838027"/>
                </a:lnTo>
                <a:lnTo>
                  <a:pt x="9413946" y="2838027"/>
                </a:lnTo>
                <a:lnTo>
                  <a:pt x="9413946" y="2237283"/>
                </a:lnTo>
                <a:cubicBezTo>
                  <a:pt x="9413946" y="2117477"/>
                  <a:pt x="9388701" y="2027052"/>
                  <a:pt x="9338212" y="1966006"/>
                </a:cubicBezTo>
                <a:cubicBezTo>
                  <a:pt x="9287722" y="1904962"/>
                  <a:pt x="9208564" y="1874440"/>
                  <a:pt x="9100738" y="1874440"/>
                </a:cubicBezTo>
                <a:cubicBezTo>
                  <a:pt x="9035128" y="1874440"/>
                  <a:pt x="8975510" y="1887561"/>
                  <a:pt x="8921883" y="1913805"/>
                </a:cubicBezTo>
                <a:cubicBezTo>
                  <a:pt x="8868255" y="1940048"/>
                  <a:pt x="8824611" y="1977416"/>
                  <a:pt x="8790952" y="2025910"/>
                </a:cubicBezTo>
                <a:cubicBezTo>
                  <a:pt x="8772695" y="1985403"/>
                  <a:pt x="8741174" y="1950032"/>
                  <a:pt x="8696390" y="1919795"/>
                </a:cubicBezTo>
                <a:cubicBezTo>
                  <a:pt x="8651605" y="1889558"/>
                  <a:pt x="8591844" y="1874440"/>
                  <a:pt x="8517108" y="1874440"/>
                </a:cubicBezTo>
                <a:close/>
                <a:moveTo>
                  <a:pt x="7406813" y="1874440"/>
                </a:moveTo>
                <a:cubicBezTo>
                  <a:pt x="7277879" y="1874440"/>
                  <a:pt x="7158072" y="1898116"/>
                  <a:pt x="7047393" y="1945468"/>
                </a:cubicBezTo>
                <a:cubicBezTo>
                  <a:pt x="7047964" y="1946610"/>
                  <a:pt x="7057377" y="1972282"/>
                  <a:pt x="7075634" y="2022486"/>
                </a:cubicBezTo>
                <a:cubicBezTo>
                  <a:pt x="7093890" y="2072691"/>
                  <a:pt x="7103303" y="2098649"/>
                  <a:pt x="7103874" y="2100362"/>
                </a:cubicBezTo>
                <a:cubicBezTo>
                  <a:pt x="7216264" y="2057572"/>
                  <a:pt x="7310683" y="2036178"/>
                  <a:pt x="7387131" y="2036178"/>
                </a:cubicBezTo>
                <a:cubicBezTo>
                  <a:pt x="7440759" y="2036178"/>
                  <a:pt x="7480694" y="2049158"/>
                  <a:pt x="7506938" y="2075117"/>
                </a:cubicBezTo>
                <a:cubicBezTo>
                  <a:pt x="7533181" y="2101074"/>
                  <a:pt x="7546303" y="2142578"/>
                  <a:pt x="7546303" y="2199629"/>
                </a:cubicBezTo>
                <a:lnTo>
                  <a:pt x="7546303" y="2249263"/>
                </a:lnTo>
                <a:cubicBezTo>
                  <a:pt x="7531469" y="2250975"/>
                  <a:pt x="7511216" y="2252972"/>
                  <a:pt x="7485544" y="2255253"/>
                </a:cubicBezTo>
                <a:cubicBezTo>
                  <a:pt x="7459871" y="2257536"/>
                  <a:pt x="7436765" y="2259819"/>
                  <a:pt x="7416227" y="2262100"/>
                </a:cubicBezTo>
                <a:cubicBezTo>
                  <a:pt x="7395689" y="2264383"/>
                  <a:pt x="7376577" y="2266664"/>
                  <a:pt x="7358891" y="2268946"/>
                </a:cubicBezTo>
                <a:cubicBezTo>
                  <a:pt x="7229956" y="2281498"/>
                  <a:pt x="7133540" y="2311306"/>
                  <a:pt x="7069643" y="2358373"/>
                </a:cubicBezTo>
                <a:cubicBezTo>
                  <a:pt x="7005747" y="2405440"/>
                  <a:pt x="6973798" y="2477752"/>
                  <a:pt x="6973798" y="2575308"/>
                </a:cubicBezTo>
                <a:cubicBezTo>
                  <a:pt x="6973798" y="2666019"/>
                  <a:pt x="7000754" y="2735479"/>
                  <a:pt x="7054667" y="2783687"/>
                </a:cubicBezTo>
                <a:cubicBezTo>
                  <a:pt x="7108580" y="2831895"/>
                  <a:pt x="7179181" y="2855998"/>
                  <a:pt x="7266468" y="2855998"/>
                </a:cubicBezTo>
                <a:cubicBezTo>
                  <a:pt x="7330365" y="2855998"/>
                  <a:pt x="7384706" y="2845301"/>
                  <a:pt x="7429491" y="2823907"/>
                </a:cubicBezTo>
                <a:cubicBezTo>
                  <a:pt x="7474276" y="2802513"/>
                  <a:pt x="7520059" y="2768996"/>
                  <a:pt x="7566841" y="2723355"/>
                </a:cubicBezTo>
                <a:cubicBezTo>
                  <a:pt x="7566841" y="2725638"/>
                  <a:pt x="7572831" y="2744749"/>
                  <a:pt x="7584812" y="2780692"/>
                </a:cubicBezTo>
                <a:cubicBezTo>
                  <a:pt x="7596793" y="2816633"/>
                  <a:pt x="7603068" y="2835745"/>
                  <a:pt x="7603639" y="2838027"/>
                </a:cubicBezTo>
                <a:lnTo>
                  <a:pt x="7769656" y="2838027"/>
                </a:lnTo>
                <a:lnTo>
                  <a:pt x="7769656" y="2224447"/>
                </a:lnTo>
                <a:cubicBezTo>
                  <a:pt x="7769656" y="2101217"/>
                  <a:pt x="7740846" y="2012076"/>
                  <a:pt x="7683224" y="1957021"/>
                </a:cubicBezTo>
                <a:cubicBezTo>
                  <a:pt x="7625603" y="1901966"/>
                  <a:pt x="7533466" y="1874440"/>
                  <a:pt x="7406813" y="1874440"/>
                </a:cubicBezTo>
                <a:close/>
                <a:moveTo>
                  <a:pt x="4840831" y="1874440"/>
                </a:moveTo>
                <a:cubicBezTo>
                  <a:pt x="4695351" y="1874440"/>
                  <a:pt x="4582676" y="1918226"/>
                  <a:pt x="4502805" y="2005800"/>
                </a:cubicBezTo>
                <a:cubicBezTo>
                  <a:pt x="4422933" y="2093372"/>
                  <a:pt x="4382998" y="2213037"/>
                  <a:pt x="4382998" y="2364791"/>
                </a:cubicBezTo>
                <a:cubicBezTo>
                  <a:pt x="4382998" y="2511983"/>
                  <a:pt x="4422933" y="2630648"/>
                  <a:pt x="4502805" y="2720788"/>
                </a:cubicBezTo>
                <a:cubicBezTo>
                  <a:pt x="4582676" y="2810929"/>
                  <a:pt x="4692213" y="2855998"/>
                  <a:pt x="4831417" y="2855998"/>
                </a:cubicBezTo>
                <a:cubicBezTo>
                  <a:pt x="4976326" y="2855998"/>
                  <a:pt x="5089001" y="2811642"/>
                  <a:pt x="5169443" y="2722927"/>
                </a:cubicBezTo>
                <a:cubicBezTo>
                  <a:pt x="5249885" y="2634213"/>
                  <a:pt x="5290105" y="2514835"/>
                  <a:pt x="5290105" y="2364791"/>
                </a:cubicBezTo>
                <a:cubicBezTo>
                  <a:pt x="5290105" y="2216459"/>
                  <a:pt x="5250312" y="2097652"/>
                  <a:pt x="5170726" y="2008366"/>
                </a:cubicBezTo>
                <a:cubicBezTo>
                  <a:pt x="5091141" y="1919082"/>
                  <a:pt x="4981176" y="1874440"/>
                  <a:pt x="4840831" y="1874440"/>
                </a:cubicBezTo>
                <a:close/>
                <a:moveTo>
                  <a:pt x="3875755" y="1874440"/>
                </a:moveTo>
                <a:cubicBezTo>
                  <a:pt x="3758800" y="1874440"/>
                  <a:pt x="3652401" y="1921792"/>
                  <a:pt x="3556555" y="2016496"/>
                </a:cubicBezTo>
                <a:lnTo>
                  <a:pt x="3531738" y="1897545"/>
                </a:lnTo>
                <a:lnTo>
                  <a:pt x="3351174" y="1897545"/>
                </a:lnTo>
                <a:lnTo>
                  <a:pt x="3351174" y="2838027"/>
                </a:lnTo>
                <a:lnTo>
                  <a:pt x="3575382" y="2838027"/>
                </a:lnTo>
                <a:lnTo>
                  <a:pt x="3575382" y="2380195"/>
                </a:lnTo>
                <a:cubicBezTo>
                  <a:pt x="3575382" y="2287773"/>
                  <a:pt x="3580802" y="2219312"/>
                  <a:pt x="3591642" y="2174813"/>
                </a:cubicBezTo>
                <a:cubicBezTo>
                  <a:pt x="3609898" y="2137158"/>
                  <a:pt x="3639136" y="2105923"/>
                  <a:pt x="3679357" y="2081107"/>
                </a:cubicBezTo>
                <a:cubicBezTo>
                  <a:pt x="3719578" y="2056289"/>
                  <a:pt x="3763935" y="2043881"/>
                  <a:pt x="3812428" y="2043881"/>
                </a:cubicBezTo>
                <a:cubicBezTo>
                  <a:pt x="3874614" y="2043881"/>
                  <a:pt x="3917687" y="2062707"/>
                  <a:pt x="3941648" y="2100362"/>
                </a:cubicBezTo>
                <a:cubicBezTo>
                  <a:pt x="3965609" y="2138014"/>
                  <a:pt x="3977875" y="2194780"/>
                  <a:pt x="3978446" y="2270658"/>
                </a:cubicBezTo>
                <a:lnTo>
                  <a:pt x="3978446" y="2838027"/>
                </a:lnTo>
                <a:lnTo>
                  <a:pt x="4203511" y="2838027"/>
                </a:lnTo>
                <a:lnTo>
                  <a:pt x="4203511" y="2243273"/>
                </a:lnTo>
                <a:cubicBezTo>
                  <a:pt x="4203511" y="2123467"/>
                  <a:pt x="4176270" y="2032042"/>
                  <a:pt x="4121786" y="1969001"/>
                </a:cubicBezTo>
                <a:cubicBezTo>
                  <a:pt x="4067302" y="1905961"/>
                  <a:pt x="3985292" y="1874440"/>
                  <a:pt x="3875755" y="1874440"/>
                </a:cubicBezTo>
                <a:close/>
                <a:moveTo>
                  <a:pt x="6556707" y="1568933"/>
                </a:moveTo>
                <a:lnTo>
                  <a:pt x="6556707" y="1760624"/>
                </a:lnTo>
                <a:lnTo>
                  <a:pt x="6781772" y="1760624"/>
                </a:lnTo>
                <a:lnTo>
                  <a:pt x="6781772" y="1568933"/>
                </a:lnTo>
                <a:close/>
                <a:moveTo>
                  <a:pt x="6323307" y="1536414"/>
                </a:moveTo>
                <a:lnTo>
                  <a:pt x="6099098" y="1550962"/>
                </a:lnTo>
                <a:lnTo>
                  <a:pt x="6099098" y="1854757"/>
                </a:lnTo>
                <a:cubicBezTo>
                  <a:pt x="6099098" y="1906673"/>
                  <a:pt x="6101950" y="1960586"/>
                  <a:pt x="6107655" y="2016496"/>
                </a:cubicBezTo>
                <a:cubicBezTo>
                  <a:pt x="6052316" y="1921792"/>
                  <a:pt x="5957897" y="1874440"/>
                  <a:pt x="5824398" y="1874440"/>
                </a:cubicBezTo>
                <a:cubicBezTo>
                  <a:pt x="5701739" y="1874440"/>
                  <a:pt x="5605466" y="1918797"/>
                  <a:pt x="5535579" y="2007511"/>
                </a:cubicBezTo>
                <a:cubicBezTo>
                  <a:pt x="5465692" y="2096225"/>
                  <a:pt x="5430748" y="2213607"/>
                  <a:pt x="5430748" y="2359657"/>
                </a:cubicBezTo>
                <a:cubicBezTo>
                  <a:pt x="5430748" y="2510271"/>
                  <a:pt x="5465834" y="2630648"/>
                  <a:pt x="5536007" y="2720788"/>
                </a:cubicBezTo>
                <a:cubicBezTo>
                  <a:pt x="5606179" y="2810929"/>
                  <a:pt x="5702595" y="2855998"/>
                  <a:pt x="5825254" y="2855998"/>
                </a:cubicBezTo>
                <a:cubicBezTo>
                  <a:pt x="5859485" y="2855998"/>
                  <a:pt x="5890720" y="2852718"/>
                  <a:pt x="5918960" y="2846157"/>
                </a:cubicBezTo>
                <a:cubicBezTo>
                  <a:pt x="5947200" y="2839596"/>
                  <a:pt x="5970591" y="2831895"/>
                  <a:pt x="5989132" y="2823052"/>
                </a:cubicBezTo>
                <a:cubicBezTo>
                  <a:pt x="6007674" y="2814208"/>
                  <a:pt x="6024932" y="2802513"/>
                  <a:pt x="6040906" y="2787966"/>
                </a:cubicBezTo>
                <a:cubicBezTo>
                  <a:pt x="6056880" y="2773417"/>
                  <a:pt x="6069003" y="2760581"/>
                  <a:pt x="6077276" y="2749456"/>
                </a:cubicBezTo>
                <a:cubicBezTo>
                  <a:pt x="6085548" y="2738331"/>
                  <a:pt x="6094534" y="2725067"/>
                  <a:pt x="6104232" y="2709663"/>
                </a:cubicBezTo>
                <a:lnTo>
                  <a:pt x="6129049" y="2838027"/>
                </a:lnTo>
                <a:lnTo>
                  <a:pt x="6323307" y="2838027"/>
                </a:lnTo>
                <a:close/>
                <a:moveTo>
                  <a:pt x="1848083" y="628640"/>
                </a:moveTo>
                <a:cubicBezTo>
                  <a:pt x="1126357" y="628640"/>
                  <a:pt x="541283" y="1213714"/>
                  <a:pt x="541283" y="1935441"/>
                </a:cubicBezTo>
                <a:cubicBezTo>
                  <a:pt x="541283" y="2657166"/>
                  <a:pt x="1126357" y="3242239"/>
                  <a:pt x="1848083" y="3242239"/>
                </a:cubicBezTo>
                <a:cubicBezTo>
                  <a:pt x="1893192" y="3242239"/>
                  <a:pt x="1937766" y="3239953"/>
                  <a:pt x="1981697" y="3235492"/>
                </a:cubicBezTo>
                <a:lnTo>
                  <a:pt x="2074995" y="3221253"/>
                </a:lnTo>
                <a:lnTo>
                  <a:pt x="2121843" y="3215681"/>
                </a:lnTo>
                <a:lnTo>
                  <a:pt x="2140858" y="3208128"/>
                </a:lnTo>
                <a:lnTo>
                  <a:pt x="2206499" y="3191250"/>
                </a:lnTo>
                <a:lnTo>
                  <a:pt x="2204385" y="3182895"/>
                </a:lnTo>
                <a:lnTo>
                  <a:pt x="2233193" y="3171452"/>
                </a:lnTo>
                <a:lnTo>
                  <a:pt x="2250951" y="3158772"/>
                </a:lnTo>
                <a:lnTo>
                  <a:pt x="2319455" y="3117209"/>
                </a:lnTo>
                <a:cubicBezTo>
                  <a:pt x="2392063" y="3057287"/>
                  <a:pt x="2438343" y="2966604"/>
                  <a:pt x="2438343" y="2865111"/>
                </a:cubicBezTo>
                <a:cubicBezTo>
                  <a:pt x="2438343" y="2684680"/>
                  <a:pt x="2292075" y="2538412"/>
                  <a:pt x="2111643" y="2538412"/>
                </a:cubicBezTo>
                <a:lnTo>
                  <a:pt x="2086977" y="2540898"/>
                </a:lnTo>
                <a:lnTo>
                  <a:pt x="2081826" y="2542709"/>
                </a:lnTo>
                <a:cubicBezTo>
                  <a:pt x="2061163" y="2548655"/>
                  <a:pt x="2039083" y="2553777"/>
                  <a:pt x="2015849" y="2557963"/>
                </a:cubicBezTo>
                <a:lnTo>
                  <a:pt x="1999737" y="2559348"/>
                </a:lnTo>
                <a:lnTo>
                  <a:pt x="1984477" y="2564086"/>
                </a:lnTo>
                <a:lnTo>
                  <a:pt x="1959578" y="2577599"/>
                </a:lnTo>
                <a:lnTo>
                  <a:pt x="1848083" y="2588839"/>
                </a:lnTo>
                <a:cubicBezTo>
                  <a:pt x="1487221" y="2588839"/>
                  <a:pt x="1194683" y="2296302"/>
                  <a:pt x="1194683" y="1935441"/>
                </a:cubicBezTo>
                <a:cubicBezTo>
                  <a:pt x="1194683" y="1574577"/>
                  <a:pt x="1487221" y="1282040"/>
                  <a:pt x="1848083" y="1282040"/>
                </a:cubicBezTo>
                <a:cubicBezTo>
                  <a:pt x="2208947" y="1282040"/>
                  <a:pt x="2501484" y="1574577"/>
                  <a:pt x="2501484" y="1935441"/>
                </a:cubicBezTo>
                <a:lnTo>
                  <a:pt x="2500150" y="1948673"/>
                </a:lnTo>
                <a:lnTo>
                  <a:pt x="2501844" y="1948690"/>
                </a:lnTo>
                <a:lnTo>
                  <a:pt x="2501844" y="2705773"/>
                </a:lnTo>
                <a:lnTo>
                  <a:pt x="2508750" y="2705773"/>
                </a:lnTo>
                <a:lnTo>
                  <a:pt x="2506133" y="2732278"/>
                </a:lnTo>
                <a:cubicBezTo>
                  <a:pt x="2506133" y="2915240"/>
                  <a:pt x="2651360" y="3063562"/>
                  <a:pt x="2830508" y="3063562"/>
                </a:cubicBezTo>
                <a:cubicBezTo>
                  <a:pt x="3009656" y="3063562"/>
                  <a:pt x="3154884" y="2915240"/>
                  <a:pt x="3154884" y="2732278"/>
                </a:cubicBezTo>
                <a:lnTo>
                  <a:pt x="3152268" y="2705773"/>
                </a:lnTo>
                <a:lnTo>
                  <a:pt x="3154882" y="2705773"/>
                </a:lnTo>
                <a:lnTo>
                  <a:pt x="3154882" y="1935465"/>
                </a:lnTo>
                <a:lnTo>
                  <a:pt x="3154884" y="1935441"/>
                </a:lnTo>
                <a:lnTo>
                  <a:pt x="3154882" y="1935415"/>
                </a:lnTo>
                <a:lnTo>
                  <a:pt x="3154882" y="1864203"/>
                </a:lnTo>
                <a:lnTo>
                  <a:pt x="3151286" y="1864203"/>
                </a:lnTo>
                <a:lnTo>
                  <a:pt x="3148137" y="1801826"/>
                </a:lnTo>
                <a:cubicBezTo>
                  <a:pt x="3081215" y="1142864"/>
                  <a:pt x="2524702" y="628640"/>
                  <a:pt x="1848083" y="628640"/>
                </a:cubicBezTo>
                <a:close/>
                <a:moveTo>
                  <a:pt x="1804868" y="0"/>
                </a:moveTo>
                <a:cubicBezTo>
                  <a:pt x="2550452" y="0"/>
                  <a:pt x="3190160" y="440738"/>
                  <a:pt x="3463415" y="1068865"/>
                </a:cubicBezTo>
                <a:lnTo>
                  <a:pt x="3474139" y="1097354"/>
                </a:lnTo>
                <a:lnTo>
                  <a:pt x="9157061" y="1097354"/>
                </a:lnTo>
                <a:lnTo>
                  <a:pt x="9169740" y="1098597"/>
                </a:lnTo>
                <a:lnTo>
                  <a:pt x="9561964" y="1098597"/>
                </a:lnTo>
                <a:cubicBezTo>
                  <a:pt x="9793018" y="1098597"/>
                  <a:pt x="9980325" y="1280708"/>
                  <a:pt x="9980325" y="1505353"/>
                </a:cubicBezTo>
                <a:lnTo>
                  <a:pt x="9980325" y="5891674"/>
                </a:lnTo>
                <a:cubicBezTo>
                  <a:pt x="9980325" y="6116319"/>
                  <a:pt x="9793018" y="6298431"/>
                  <a:pt x="9561964" y="6298431"/>
                </a:cubicBezTo>
                <a:lnTo>
                  <a:pt x="7888569" y="6298431"/>
                </a:lnTo>
                <a:lnTo>
                  <a:pt x="7888558" y="6298430"/>
                </a:lnTo>
                <a:lnTo>
                  <a:pt x="4992905" y="6298430"/>
                </a:lnTo>
                <a:lnTo>
                  <a:pt x="4929819" y="6304613"/>
                </a:lnTo>
                <a:lnTo>
                  <a:pt x="418361" y="6304613"/>
                </a:lnTo>
                <a:cubicBezTo>
                  <a:pt x="187307" y="6304613"/>
                  <a:pt x="0" y="6122502"/>
                  <a:pt x="0" y="5897857"/>
                </a:cubicBezTo>
                <a:lnTo>
                  <a:pt x="0" y="4270878"/>
                </a:lnTo>
                <a:lnTo>
                  <a:pt x="4866" y="4223943"/>
                </a:lnTo>
                <a:lnTo>
                  <a:pt x="4866" y="2244341"/>
                </a:lnTo>
                <a:lnTo>
                  <a:pt x="4866" y="2244340"/>
                </a:lnTo>
                <a:lnTo>
                  <a:pt x="4866" y="1750071"/>
                </a:lnTo>
                <a:cubicBezTo>
                  <a:pt x="4866" y="783533"/>
                  <a:pt x="810753" y="0"/>
                  <a:pt x="1804868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43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33226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5" y="2040333"/>
            <a:ext cx="3034632" cy="2973107"/>
            <a:chOff x="949116" y="1557339"/>
            <a:chExt cx="4443004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5" y="1557339"/>
              <a:ext cx="4352922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5" y="1557339"/>
              <a:ext cx="4352922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5" y="1671941"/>
              <a:ext cx="1557017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1" y="3593148"/>
              <a:ext cx="1028227" cy="2120138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6" y="3804302"/>
              <a:ext cx="1270707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4" y="2292440"/>
              <a:ext cx="1568046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59" y="3562083"/>
              <a:ext cx="719999" cy="720001"/>
              <a:chOff x="9978760" y="2835009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0" y="2835009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Oxygen" panose="02000503000000000000" pitchFamily="2" charset="0"/>
                </a:endParaRPr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70238" y="2091357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151645" y="1934866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44263" y="2148258"/>
            <a:ext cx="2408495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90483" y="2449748"/>
            <a:ext cx="2759848" cy="247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4ksqft, 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98841" y="156881"/>
            <a:ext cx="605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FOR OUR FACULTY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00124" y="2385357"/>
            <a:ext cx="2370275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0399" y="1599415"/>
            <a:ext cx="2790699" cy="3814568"/>
          </a:xfrm>
          <a:prstGeom prst="roundRect">
            <a:avLst>
              <a:gd name="adj" fmla="val 9399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56098" y="1776614"/>
            <a:ext cx="2666363" cy="372463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Faculty Members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0882" y="2162167"/>
            <a:ext cx="2556514" cy="3049708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growth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talents in the field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Feature rich app support</a:t>
            </a:r>
          </a:p>
        </p:txBody>
      </p:sp>
    </p:spTree>
    <p:extLst>
      <p:ext uri="{BB962C8B-B14F-4D97-AF65-F5344CB8AC3E}">
        <p14:creationId xmlns:p14="http://schemas.microsoft.com/office/powerpoint/2010/main" val="218449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07"/>
            <a:ext cx="10158413" cy="6873808"/>
          </a:xfrm>
          <a:prstGeom prst="rect">
            <a:avLst/>
          </a:prstGeom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-6763" y="3086439"/>
            <a:ext cx="10165175" cy="3718505"/>
          </a:xfrm>
          <a:prstGeom prst="rect">
            <a:avLst/>
          </a:prstGeom>
          <a:gradFill>
            <a:gsLst>
              <a:gs pos="0">
                <a:srgbClr val="65A9E0">
                  <a:alpha val="70000"/>
                </a:srgbClr>
              </a:gs>
              <a:gs pos="42000">
                <a:srgbClr val="65A9E0">
                  <a:alpha val="60000"/>
                </a:srgbClr>
              </a:gs>
              <a:gs pos="100000">
                <a:srgbClr val="5191D5">
                  <a:alpha val="2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762" y="1"/>
            <a:ext cx="10165175" cy="3294742"/>
          </a:xfrm>
          <a:prstGeom prst="rect">
            <a:avLst/>
          </a:prstGeom>
          <a:gradFill flip="none" rotWithShape="1">
            <a:gsLst>
              <a:gs pos="0">
                <a:srgbClr val="5191D5"/>
              </a:gs>
              <a:gs pos="100000">
                <a:srgbClr val="65A9E0">
                  <a:alpha val="0"/>
                </a:srgbClr>
              </a:gs>
              <a:gs pos="91000">
                <a:srgbClr val="65A9E0"/>
              </a:gs>
              <a:gs pos="67000">
                <a:srgbClr val="5191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57210" y="319234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7570" y="611966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7852" y="2561751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29617"/>
            <a:ext cx="10159539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202" y="2561751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9202" y="3650445"/>
            <a:ext cx="8379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873" y="2062048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168375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2" y="-7704"/>
            <a:ext cx="12198762" cy="6865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118" y="-7704"/>
            <a:ext cx="12192000" cy="6865704"/>
          </a:xfrm>
          <a:prstGeom prst="rect">
            <a:avLst/>
          </a:prstGeom>
          <a:gradFill flip="none" rotWithShape="1">
            <a:gsLst>
              <a:gs pos="40000">
                <a:schemeClr val="accent6">
                  <a:lumMod val="75000"/>
                  <a:alpha val="65000"/>
                </a:schemeClr>
              </a:gs>
              <a:gs pos="0">
                <a:schemeClr val="accent6">
                  <a:lumMod val="75000"/>
                  <a:alpha val="75000"/>
                </a:schemeClr>
              </a:gs>
              <a:gs pos="77000">
                <a:schemeClr val="accent6">
                  <a:lumMod val="74000"/>
                  <a:alpha val="20000"/>
                </a:schemeClr>
              </a:gs>
              <a:gs pos="100000">
                <a:schemeClr val="accent6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375987"/>
            <a:ext cx="12198761" cy="482014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  <a:endParaRPr lang="en-AU" sz="2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4279" y="3124649"/>
            <a:ext cx="83798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ICSE / CBSE / WB, Class VI – XII, All Subjects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NEET / IIT / JEE Competitive Exams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Spoken English, IELTS, PTE &amp; Grooming</a:t>
            </a:r>
          </a:p>
          <a:p>
            <a:pPr algn="ctr">
              <a:lnSpc>
                <a:spcPct val="150000"/>
              </a:lnSpc>
            </a:pP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199" y="2049732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13902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Gender-specific grad gowns shif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7" y="0"/>
            <a:ext cx="12245412" cy="68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61" y="6590"/>
            <a:ext cx="12192000" cy="6865704"/>
          </a:xfrm>
          <a:prstGeom prst="rect">
            <a:avLst/>
          </a:prstGeom>
          <a:gradFill flip="none" rotWithShape="1">
            <a:gsLst>
              <a:gs pos="52000">
                <a:schemeClr val="accent2">
                  <a:lumMod val="75000"/>
                  <a:alpha val="88000"/>
                </a:schemeClr>
              </a:gs>
              <a:gs pos="21000">
                <a:schemeClr val="accent2">
                  <a:lumMod val="75000"/>
                  <a:alpha val="65000"/>
                </a:schemeClr>
              </a:gs>
              <a:gs pos="30000">
                <a:schemeClr val="accent2">
                  <a:lumMod val="75000"/>
                  <a:alpha val="75000"/>
                </a:schemeClr>
              </a:gs>
              <a:gs pos="89000">
                <a:schemeClr val="accent2">
                  <a:lumMod val="75000"/>
                  <a:alpha val="57000"/>
                </a:schemeClr>
              </a:gs>
              <a:gs pos="58000">
                <a:schemeClr val="accent2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5893" y="6441782"/>
            <a:ext cx="12257308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732" y="3367392"/>
            <a:ext cx="1020006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Best Teachers in Town!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Individual Care || Unique Techniques || Doubt Clearing &amp; Makeup Classes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Regular Mock Tests    ||    Parent Teacher Meeting    ||    360° Feedback     ||     Student Counselling</a:t>
            </a:r>
          </a:p>
          <a:p>
            <a:pPr algn="ctr">
              <a:lnSpc>
                <a:spcPct val="20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2199" y="2048634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6701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296075"/>
            <a:ext cx="4886325" cy="5572125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5258933" y="1629902"/>
            <a:ext cx="1988458" cy="4238172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515504" y="2476197"/>
            <a:ext cx="1475309" cy="147530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0665" y="4339932"/>
            <a:ext cx="2064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b="1" dirty="0">
                <a:solidFill>
                  <a:schemeClr val="bg1"/>
                </a:solidFill>
                <a:latin typeface="Oxygen" panose="02000503000000000000" pitchFamily="2" charset="0"/>
              </a:rPr>
              <a:t>App Launching in</a:t>
            </a:r>
          </a:p>
          <a:p>
            <a:pPr algn="ctr">
              <a:lnSpc>
                <a:spcPct val="150000"/>
              </a:lnSpc>
            </a:pPr>
            <a:r>
              <a:rPr lang="en-AU" b="1" dirty="0">
                <a:solidFill>
                  <a:schemeClr val="bg1"/>
                </a:solidFill>
                <a:latin typeface="Oxygen" panose="02000503000000000000" pitchFamily="2" charset="0"/>
              </a:rPr>
              <a:t>2023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35" y="6441782"/>
            <a:ext cx="12188865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0800000">
            <a:off x="-5" y="-14382"/>
            <a:ext cx="12188865" cy="150935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11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80552" y="100630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8547" y="288879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7975" y="1002728"/>
            <a:ext cx="30412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900" i="1" dirty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0670" y="460757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Best App for Students</a:t>
            </a:r>
          </a:p>
        </p:txBody>
      </p:sp>
    </p:spTree>
    <p:extLst>
      <p:ext uri="{BB962C8B-B14F-4D97-AF65-F5344CB8AC3E}">
        <p14:creationId xmlns:p14="http://schemas.microsoft.com/office/powerpoint/2010/main" val="42136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9" y="2156301"/>
            <a:ext cx="11901714" cy="1014145"/>
          </a:xfrm>
          <a:prstGeom prst="rect">
            <a:avLst/>
          </a:prstGeom>
          <a:solidFill>
            <a:srgbClr val="4B87F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" y="2129294"/>
            <a:ext cx="12191997" cy="105776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75525" y="2336571"/>
            <a:ext cx="568795" cy="56879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4006" y="2452119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693" y="2421153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Oxygen" panose="02000503000000000000" pitchFamily="2" charset="0"/>
              </a:rPr>
              <a:t>Australia, India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7963" y="2393909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dirty="0">
                <a:solidFill>
                  <a:schemeClr val="tx1"/>
                </a:solidFill>
              </a:rPr>
              <a:t>☎ 9073 700094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5269" y="2421154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b="0" dirty="0">
                <a:solidFill>
                  <a:schemeClr val="tx1"/>
                </a:solidFill>
              </a:rPr>
              <a:t>🏠 </a:t>
            </a:r>
            <a:r>
              <a:rPr lang="en-AU" sz="2400" dirty="0">
                <a:solidFill>
                  <a:schemeClr val="tx1"/>
                </a:solidFill>
              </a:rPr>
              <a:t>N-25 Patuli, Kol 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624" y="0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7" name="Freeform 26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98841" y="156881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– Print on Gel Pen Free Merchandise for Marketing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AD6C008C-FF69-BD33-E5EF-440ADAF57A17}"/>
              </a:ext>
            </a:extLst>
          </p:cNvPr>
          <p:cNvSpPr/>
          <p:nvPr/>
        </p:nvSpPr>
        <p:spPr>
          <a:xfrm>
            <a:off x="2383598" y="1215708"/>
            <a:ext cx="4882896" cy="4882896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6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92B79F-26FA-4917-A53B-CB6FF26821A2}"/>
              </a:ext>
            </a:extLst>
          </p:cNvPr>
          <p:cNvSpPr/>
          <p:nvPr/>
        </p:nvSpPr>
        <p:spPr>
          <a:xfrm>
            <a:off x="1634554" y="2043113"/>
            <a:ext cx="3619681" cy="2106706"/>
          </a:xfrm>
          <a:prstGeom prst="rect">
            <a:avLst/>
          </a:prstGeom>
          <a:noFill/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D26925-C519-4A5B-BA93-9A764569F652}"/>
              </a:ext>
            </a:extLst>
          </p:cNvPr>
          <p:cNvSpPr/>
          <p:nvPr/>
        </p:nvSpPr>
        <p:spPr>
          <a:xfrm>
            <a:off x="3824624" y="0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DAED-CEF7-48EE-987F-208531DED18C}"/>
              </a:ext>
            </a:extLst>
          </p:cNvPr>
          <p:cNvSpPr txBox="1"/>
          <p:nvPr/>
        </p:nvSpPr>
        <p:spPr>
          <a:xfrm>
            <a:off x="4698841" y="15688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– Rubber Stamp</a:t>
            </a:r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C017BBBF-41CD-401F-9D2C-E32875DCCC8C}"/>
              </a:ext>
            </a:extLst>
          </p:cNvPr>
          <p:cNvSpPr/>
          <p:nvPr/>
        </p:nvSpPr>
        <p:spPr>
          <a:xfrm>
            <a:off x="1994554" y="2403113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FF893-8830-4D7D-9967-19C5E1177DAC}"/>
              </a:ext>
            </a:extLst>
          </p:cNvPr>
          <p:cNvSpPr txBox="1"/>
          <p:nvPr/>
        </p:nvSpPr>
        <p:spPr>
          <a:xfrm>
            <a:off x="2849658" y="2583685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9F394-4903-42AB-AA2B-528B64B3B4CC}"/>
              </a:ext>
            </a:extLst>
          </p:cNvPr>
          <p:cNvSpPr txBox="1"/>
          <p:nvPr/>
        </p:nvSpPr>
        <p:spPr>
          <a:xfrm flipH="1">
            <a:off x="1634552" y="3382142"/>
            <a:ext cx="361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Proprietor</a:t>
            </a:r>
            <a:endParaRPr lang="en-A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7B9BF-1FCC-4BA2-8910-FE4173E69E89}"/>
              </a:ext>
            </a:extLst>
          </p:cNvPr>
          <p:cNvSpPr/>
          <p:nvPr/>
        </p:nvSpPr>
        <p:spPr>
          <a:xfrm>
            <a:off x="6942631" y="2039873"/>
            <a:ext cx="3619681" cy="2106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7E97E66-5A50-4372-A41A-1799259B7D33}"/>
              </a:ext>
            </a:extLst>
          </p:cNvPr>
          <p:cNvSpPr/>
          <p:nvPr/>
        </p:nvSpPr>
        <p:spPr>
          <a:xfrm>
            <a:off x="7302631" y="2399873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2E655-E60E-4AFA-B64E-25FCB8F6BFD4}"/>
              </a:ext>
            </a:extLst>
          </p:cNvPr>
          <p:cNvSpPr txBox="1"/>
          <p:nvPr/>
        </p:nvSpPr>
        <p:spPr>
          <a:xfrm>
            <a:off x="8157735" y="2580445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BA4D3-4B87-4F17-8937-24B89DFEEBE9}"/>
              </a:ext>
            </a:extLst>
          </p:cNvPr>
          <p:cNvSpPr txBox="1"/>
          <p:nvPr/>
        </p:nvSpPr>
        <p:spPr>
          <a:xfrm flipH="1">
            <a:off x="6942629" y="3320534"/>
            <a:ext cx="361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N-95 Patuli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Kolkata 700094</a:t>
            </a:r>
          </a:p>
        </p:txBody>
      </p:sp>
    </p:spTree>
    <p:extLst>
      <p:ext uri="{BB962C8B-B14F-4D97-AF65-F5344CB8AC3E}">
        <p14:creationId xmlns:p14="http://schemas.microsoft.com/office/powerpoint/2010/main" val="89608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67CC9D9-C264-4D2E-89A3-D0A3F8F30A16}"/>
              </a:ext>
            </a:extLst>
          </p:cNvPr>
          <p:cNvSpPr/>
          <p:nvPr/>
        </p:nvSpPr>
        <p:spPr>
          <a:xfrm>
            <a:off x="1019366" y="203765"/>
            <a:ext cx="9980325" cy="6304613"/>
          </a:xfrm>
          <a:custGeom>
            <a:avLst/>
            <a:gdLst/>
            <a:ahLst/>
            <a:cxnLst/>
            <a:rect l="l" t="t" r="r" b="b"/>
            <a:pathLst>
              <a:path w="9980325" h="6304613">
                <a:moveTo>
                  <a:pt x="2326076" y="5754790"/>
                </a:moveTo>
                <a:cubicBezTo>
                  <a:pt x="2321832" y="5782094"/>
                  <a:pt x="2316440" y="5811635"/>
                  <a:pt x="2309901" y="5843413"/>
                </a:cubicBezTo>
                <a:lnTo>
                  <a:pt x="2340359" y="5843413"/>
                </a:lnTo>
                <a:cubicBezTo>
                  <a:pt x="2351028" y="5815879"/>
                  <a:pt x="2360091" y="5789149"/>
                  <a:pt x="2367548" y="5763222"/>
                </a:cubicBezTo>
                <a:lnTo>
                  <a:pt x="2368065" y="5754790"/>
                </a:lnTo>
                <a:close/>
                <a:moveTo>
                  <a:pt x="3713652" y="5704198"/>
                </a:moveTo>
                <a:lnTo>
                  <a:pt x="3713652" y="5740679"/>
                </a:lnTo>
                <a:cubicBezTo>
                  <a:pt x="3710325" y="5747792"/>
                  <a:pt x="3704790" y="5753844"/>
                  <a:pt x="3697046" y="5758834"/>
                </a:cubicBezTo>
                <a:cubicBezTo>
                  <a:pt x="3689302" y="5763824"/>
                  <a:pt x="3680210" y="5766320"/>
                  <a:pt x="3669771" y="5766320"/>
                </a:cubicBezTo>
                <a:cubicBezTo>
                  <a:pt x="3661052" y="5766320"/>
                  <a:pt x="3654341" y="5764169"/>
                  <a:pt x="3649637" y="5759867"/>
                </a:cubicBezTo>
                <a:cubicBezTo>
                  <a:pt x="3644934" y="5755564"/>
                  <a:pt x="3642582" y="5749398"/>
                  <a:pt x="3642582" y="5741368"/>
                </a:cubicBezTo>
                <a:cubicBezTo>
                  <a:pt x="3642582" y="5729666"/>
                  <a:pt x="3646827" y="5721177"/>
                  <a:pt x="3655316" y="5715899"/>
                </a:cubicBezTo>
                <a:cubicBezTo>
                  <a:pt x="3663805" y="5710622"/>
                  <a:pt x="3677170" y="5707181"/>
                  <a:pt x="3695411" y="5705574"/>
                </a:cubicBezTo>
                <a:cubicBezTo>
                  <a:pt x="3695870" y="5705574"/>
                  <a:pt x="3698939" y="5705345"/>
                  <a:pt x="3704618" y="5704886"/>
                </a:cubicBezTo>
                <a:cubicBezTo>
                  <a:pt x="3710296" y="5704427"/>
                  <a:pt x="3713308" y="5704198"/>
                  <a:pt x="3713652" y="5704198"/>
                </a:cubicBezTo>
                <a:close/>
                <a:moveTo>
                  <a:pt x="3370752" y="5704198"/>
                </a:moveTo>
                <a:lnTo>
                  <a:pt x="3370752" y="5740679"/>
                </a:lnTo>
                <a:cubicBezTo>
                  <a:pt x="3367425" y="5747792"/>
                  <a:pt x="3361890" y="5753844"/>
                  <a:pt x="3354146" y="5758834"/>
                </a:cubicBezTo>
                <a:cubicBezTo>
                  <a:pt x="3346402" y="5763824"/>
                  <a:pt x="3337311" y="5766320"/>
                  <a:pt x="3326871" y="5766320"/>
                </a:cubicBezTo>
                <a:cubicBezTo>
                  <a:pt x="3318152" y="5766320"/>
                  <a:pt x="3311441" y="5764169"/>
                  <a:pt x="3306738" y="5759867"/>
                </a:cubicBezTo>
                <a:cubicBezTo>
                  <a:pt x="3302034" y="5755564"/>
                  <a:pt x="3299682" y="5749398"/>
                  <a:pt x="3299682" y="5741368"/>
                </a:cubicBezTo>
                <a:cubicBezTo>
                  <a:pt x="3299682" y="5729666"/>
                  <a:pt x="3303927" y="5721177"/>
                  <a:pt x="3312416" y="5715899"/>
                </a:cubicBezTo>
                <a:cubicBezTo>
                  <a:pt x="3320905" y="5710622"/>
                  <a:pt x="3334270" y="5707181"/>
                  <a:pt x="3352511" y="5705574"/>
                </a:cubicBezTo>
                <a:cubicBezTo>
                  <a:pt x="3352970" y="5705574"/>
                  <a:pt x="3356039" y="5705345"/>
                  <a:pt x="3361718" y="5704886"/>
                </a:cubicBezTo>
                <a:cubicBezTo>
                  <a:pt x="3367396" y="5704427"/>
                  <a:pt x="3370408" y="5704198"/>
                  <a:pt x="3370752" y="5704198"/>
                </a:cubicBezTo>
                <a:close/>
                <a:moveTo>
                  <a:pt x="1665777" y="5704198"/>
                </a:moveTo>
                <a:lnTo>
                  <a:pt x="1665777" y="5740679"/>
                </a:lnTo>
                <a:cubicBezTo>
                  <a:pt x="1662450" y="5747792"/>
                  <a:pt x="1656915" y="5753844"/>
                  <a:pt x="1649171" y="5758834"/>
                </a:cubicBezTo>
                <a:cubicBezTo>
                  <a:pt x="1641427" y="5763824"/>
                  <a:pt x="1632336" y="5766320"/>
                  <a:pt x="1621896" y="5766320"/>
                </a:cubicBezTo>
                <a:cubicBezTo>
                  <a:pt x="1613177" y="5766320"/>
                  <a:pt x="1606466" y="5764169"/>
                  <a:pt x="1601762" y="5759867"/>
                </a:cubicBezTo>
                <a:cubicBezTo>
                  <a:pt x="1597059" y="5755564"/>
                  <a:pt x="1594707" y="5749398"/>
                  <a:pt x="1594707" y="5741368"/>
                </a:cubicBezTo>
                <a:cubicBezTo>
                  <a:pt x="1594707" y="5729666"/>
                  <a:pt x="1598952" y="5721177"/>
                  <a:pt x="1607441" y="5715899"/>
                </a:cubicBezTo>
                <a:cubicBezTo>
                  <a:pt x="1615931" y="5710622"/>
                  <a:pt x="1629296" y="5707181"/>
                  <a:pt x="1647536" y="5705574"/>
                </a:cubicBezTo>
                <a:cubicBezTo>
                  <a:pt x="1647995" y="5705574"/>
                  <a:pt x="1651064" y="5705345"/>
                  <a:pt x="1656743" y="5704886"/>
                </a:cubicBezTo>
                <a:cubicBezTo>
                  <a:pt x="1662421" y="5704427"/>
                  <a:pt x="1665433" y="5704198"/>
                  <a:pt x="1665777" y="5704198"/>
                </a:cubicBezTo>
                <a:close/>
                <a:moveTo>
                  <a:pt x="748833" y="5683032"/>
                </a:moveTo>
                <a:lnTo>
                  <a:pt x="748833" y="5718137"/>
                </a:lnTo>
                <a:lnTo>
                  <a:pt x="841069" y="5718137"/>
                </a:lnTo>
                <a:lnTo>
                  <a:pt x="841069" y="5683032"/>
                </a:lnTo>
                <a:close/>
                <a:moveTo>
                  <a:pt x="2813433" y="5635021"/>
                </a:moveTo>
                <a:cubicBezTo>
                  <a:pt x="2828920" y="5635021"/>
                  <a:pt x="2840507" y="5640527"/>
                  <a:pt x="2848193" y="5651541"/>
                </a:cubicBezTo>
                <a:cubicBezTo>
                  <a:pt x="2855880" y="5662554"/>
                  <a:pt x="2859723" y="5678558"/>
                  <a:pt x="2859723" y="5699552"/>
                </a:cubicBezTo>
                <a:cubicBezTo>
                  <a:pt x="2859723" y="5720316"/>
                  <a:pt x="2855880" y="5736263"/>
                  <a:pt x="2848193" y="5747391"/>
                </a:cubicBezTo>
                <a:cubicBezTo>
                  <a:pt x="2840507" y="5758519"/>
                  <a:pt x="2829035" y="5764083"/>
                  <a:pt x="2813777" y="5764083"/>
                </a:cubicBezTo>
                <a:cubicBezTo>
                  <a:pt x="2798404" y="5764083"/>
                  <a:pt x="2786817" y="5758519"/>
                  <a:pt x="2779016" y="5747391"/>
                </a:cubicBezTo>
                <a:cubicBezTo>
                  <a:pt x="2771215" y="5736263"/>
                  <a:pt x="2767314" y="5720374"/>
                  <a:pt x="2767314" y="5699724"/>
                </a:cubicBezTo>
                <a:cubicBezTo>
                  <a:pt x="2767314" y="5678730"/>
                  <a:pt x="2771187" y="5662697"/>
                  <a:pt x="2778930" y="5651627"/>
                </a:cubicBezTo>
                <a:cubicBezTo>
                  <a:pt x="2786674" y="5640556"/>
                  <a:pt x="2798174" y="5635021"/>
                  <a:pt x="2813433" y="5635021"/>
                </a:cubicBezTo>
                <a:close/>
                <a:moveTo>
                  <a:pt x="2227557" y="5605595"/>
                </a:moveTo>
                <a:lnTo>
                  <a:pt x="2227557" y="5794713"/>
                </a:lnTo>
                <a:lnTo>
                  <a:pt x="2272642" y="5794713"/>
                </a:lnTo>
                <a:lnTo>
                  <a:pt x="2272642" y="5605595"/>
                </a:lnTo>
                <a:close/>
                <a:moveTo>
                  <a:pt x="1898028" y="5605595"/>
                </a:moveTo>
                <a:lnTo>
                  <a:pt x="1898028" y="5725880"/>
                </a:lnTo>
                <a:cubicBezTo>
                  <a:pt x="1898028" y="5749628"/>
                  <a:pt x="1905514" y="5767639"/>
                  <a:pt x="1920485" y="5779914"/>
                </a:cubicBezTo>
                <a:cubicBezTo>
                  <a:pt x="1935456" y="5792189"/>
                  <a:pt x="1955217" y="5798327"/>
                  <a:pt x="1979767" y="5798327"/>
                </a:cubicBezTo>
                <a:cubicBezTo>
                  <a:pt x="2004318" y="5798327"/>
                  <a:pt x="2024107" y="5792161"/>
                  <a:pt x="2039136" y="5779828"/>
                </a:cubicBezTo>
                <a:cubicBezTo>
                  <a:pt x="2054164" y="5767496"/>
                  <a:pt x="2061679" y="5749513"/>
                  <a:pt x="2061679" y="5725880"/>
                </a:cubicBezTo>
                <a:lnTo>
                  <a:pt x="2061679" y="5605595"/>
                </a:lnTo>
                <a:lnTo>
                  <a:pt x="2016593" y="5605595"/>
                </a:lnTo>
                <a:lnTo>
                  <a:pt x="2016593" y="5724159"/>
                </a:lnTo>
                <a:cubicBezTo>
                  <a:pt x="2016593" y="5738385"/>
                  <a:pt x="2013696" y="5748624"/>
                  <a:pt x="2007903" y="5754876"/>
                </a:cubicBezTo>
                <a:cubicBezTo>
                  <a:pt x="2002109" y="5761128"/>
                  <a:pt x="1992903" y="5764255"/>
                  <a:pt x="1980283" y="5764255"/>
                </a:cubicBezTo>
                <a:cubicBezTo>
                  <a:pt x="1967435" y="5764255"/>
                  <a:pt x="1958056" y="5761100"/>
                  <a:pt x="1952148" y="5754790"/>
                </a:cubicBezTo>
                <a:cubicBezTo>
                  <a:pt x="1946240" y="5748480"/>
                  <a:pt x="1943286" y="5738270"/>
                  <a:pt x="1943286" y="5724159"/>
                </a:cubicBezTo>
                <a:lnTo>
                  <a:pt x="1943286" y="5605595"/>
                </a:lnTo>
                <a:close/>
                <a:moveTo>
                  <a:pt x="3685775" y="5600948"/>
                </a:moveTo>
                <a:cubicBezTo>
                  <a:pt x="3659847" y="5600948"/>
                  <a:pt x="3635756" y="5605709"/>
                  <a:pt x="3613500" y="5615231"/>
                </a:cubicBezTo>
                <a:cubicBezTo>
                  <a:pt x="3613615" y="5615461"/>
                  <a:pt x="3615508" y="5620623"/>
                  <a:pt x="3619179" y="5630719"/>
                </a:cubicBezTo>
                <a:cubicBezTo>
                  <a:pt x="3622850" y="5640814"/>
                  <a:pt x="3624743" y="5646034"/>
                  <a:pt x="3624857" y="5646378"/>
                </a:cubicBezTo>
                <a:cubicBezTo>
                  <a:pt x="3647457" y="5637774"/>
                  <a:pt x="3666444" y="5633472"/>
                  <a:pt x="3681817" y="5633472"/>
                </a:cubicBezTo>
                <a:cubicBezTo>
                  <a:pt x="3692600" y="5633472"/>
                  <a:pt x="3700631" y="5636082"/>
                  <a:pt x="3705908" y="5641302"/>
                </a:cubicBezTo>
                <a:cubicBezTo>
                  <a:pt x="3711185" y="5646521"/>
                  <a:pt x="3713824" y="5654868"/>
                  <a:pt x="3713824" y="5666340"/>
                </a:cubicBezTo>
                <a:lnTo>
                  <a:pt x="3713824" y="5676320"/>
                </a:lnTo>
                <a:cubicBezTo>
                  <a:pt x="3710841" y="5676665"/>
                  <a:pt x="3706769" y="5677066"/>
                  <a:pt x="3701606" y="5677525"/>
                </a:cubicBezTo>
                <a:cubicBezTo>
                  <a:pt x="3696444" y="5677984"/>
                  <a:pt x="3691798" y="5678443"/>
                  <a:pt x="3687668" y="5678902"/>
                </a:cubicBezTo>
                <a:cubicBezTo>
                  <a:pt x="3683538" y="5679361"/>
                  <a:pt x="3679694" y="5679819"/>
                  <a:pt x="3676138" y="5680278"/>
                </a:cubicBezTo>
                <a:cubicBezTo>
                  <a:pt x="3650211" y="5682802"/>
                  <a:pt x="3630823" y="5688796"/>
                  <a:pt x="3617974" y="5698261"/>
                </a:cubicBezTo>
                <a:cubicBezTo>
                  <a:pt x="3605125" y="5707726"/>
                  <a:pt x="3598701" y="5722266"/>
                  <a:pt x="3598701" y="5741884"/>
                </a:cubicBezTo>
                <a:cubicBezTo>
                  <a:pt x="3598701" y="5760125"/>
                  <a:pt x="3604121" y="5774092"/>
                  <a:pt x="3614963" y="5783786"/>
                </a:cubicBezTo>
                <a:cubicBezTo>
                  <a:pt x="3625804" y="5793480"/>
                  <a:pt x="3640001" y="5798327"/>
                  <a:pt x="3657553" y="5798327"/>
                </a:cubicBezTo>
                <a:cubicBezTo>
                  <a:pt x="3670402" y="5798327"/>
                  <a:pt x="3681329" y="5796176"/>
                  <a:pt x="3690335" y="5791874"/>
                </a:cubicBezTo>
                <a:cubicBezTo>
                  <a:pt x="3699341" y="5787572"/>
                  <a:pt x="3708547" y="5780832"/>
                  <a:pt x="3717954" y="5771654"/>
                </a:cubicBezTo>
                <a:cubicBezTo>
                  <a:pt x="3717954" y="5772113"/>
                  <a:pt x="3719159" y="5775956"/>
                  <a:pt x="3721568" y="5783184"/>
                </a:cubicBezTo>
                <a:cubicBezTo>
                  <a:pt x="3723977" y="5790411"/>
                  <a:pt x="3725239" y="5794254"/>
                  <a:pt x="3725354" y="5794713"/>
                </a:cubicBezTo>
                <a:lnTo>
                  <a:pt x="3758738" y="5794713"/>
                </a:lnTo>
                <a:lnTo>
                  <a:pt x="3758738" y="5671330"/>
                </a:lnTo>
                <a:cubicBezTo>
                  <a:pt x="3758738" y="5646550"/>
                  <a:pt x="3752944" y="5628625"/>
                  <a:pt x="3741357" y="5617554"/>
                </a:cubicBezTo>
                <a:cubicBezTo>
                  <a:pt x="3729770" y="5606484"/>
                  <a:pt x="3711243" y="5600948"/>
                  <a:pt x="3685775" y="5600948"/>
                </a:cubicBezTo>
                <a:close/>
                <a:moveTo>
                  <a:pt x="3342875" y="5600948"/>
                </a:moveTo>
                <a:cubicBezTo>
                  <a:pt x="3316947" y="5600948"/>
                  <a:pt x="3292856" y="5605709"/>
                  <a:pt x="3270600" y="5615231"/>
                </a:cubicBezTo>
                <a:cubicBezTo>
                  <a:pt x="3270714" y="5615461"/>
                  <a:pt x="3272608" y="5620623"/>
                  <a:pt x="3276279" y="5630719"/>
                </a:cubicBezTo>
                <a:cubicBezTo>
                  <a:pt x="3279950" y="5640814"/>
                  <a:pt x="3281843" y="5646034"/>
                  <a:pt x="3281958" y="5646378"/>
                </a:cubicBezTo>
                <a:cubicBezTo>
                  <a:pt x="3304558" y="5637774"/>
                  <a:pt x="3323544" y="5633472"/>
                  <a:pt x="3338917" y="5633472"/>
                </a:cubicBezTo>
                <a:cubicBezTo>
                  <a:pt x="3349700" y="5633472"/>
                  <a:pt x="3357731" y="5636082"/>
                  <a:pt x="3363009" y="5641302"/>
                </a:cubicBezTo>
                <a:cubicBezTo>
                  <a:pt x="3368286" y="5646521"/>
                  <a:pt x="3370924" y="5654868"/>
                  <a:pt x="3370924" y="5666340"/>
                </a:cubicBezTo>
                <a:lnTo>
                  <a:pt x="3370924" y="5676320"/>
                </a:lnTo>
                <a:cubicBezTo>
                  <a:pt x="3367941" y="5676665"/>
                  <a:pt x="3363869" y="5677066"/>
                  <a:pt x="3358706" y="5677525"/>
                </a:cubicBezTo>
                <a:cubicBezTo>
                  <a:pt x="3353544" y="5677984"/>
                  <a:pt x="3348898" y="5678443"/>
                  <a:pt x="3344768" y="5678902"/>
                </a:cubicBezTo>
                <a:cubicBezTo>
                  <a:pt x="3340638" y="5679361"/>
                  <a:pt x="3336794" y="5679819"/>
                  <a:pt x="3333238" y="5680278"/>
                </a:cubicBezTo>
                <a:cubicBezTo>
                  <a:pt x="3307311" y="5682802"/>
                  <a:pt x="3287923" y="5688796"/>
                  <a:pt x="3275074" y="5698261"/>
                </a:cubicBezTo>
                <a:cubicBezTo>
                  <a:pt x="3262225" y="5707726"/>
                  <a:pt x="3255801" y="5722266"/>
                  <a:pt x="3255801" y="5741884"/>
                </a:cubicBezTo>
                <a:cubicBezTo>
                  <a:pt x="3255801" y="5760125"/>
                  <a:pt x="3261221" y="5774092"/>
                  <a:pt x="3272063" y="5783786"/>
                </a:cubicBezTo>
                <a:cubicBezTo>
                  <a:pt x="3282904" y="5793480"/>
                  <a:pt x="3297101" y="5798327"/>
                  <a:pt x="3314653" y="5798327"/>
                </a:cubicBezTo>
                <a:cubicBezTo>
                  <a:pt x="3327502" y="5798327"/>
                  <a:pt x="3338429" y="5796176"/>
                  <a:pt x="3347435" y="5791874"/>
                </a:cubicBezTo>
                <a:cubicBezTo>
                  <a:pt x="3356441" y="5787572"/>
                  <a:pt x="3365647" y="5780832"/>
                  <a:pt x="3375054" y="5771654"/>
                </a:cubicBezTo>
                <a:cubicBezTo>
                  <a:pt x="3375054" y="5772113"/>
                  <a:pt x="3376259" y="5775956"/>
                  <a:pt x="3378668" y="5783184"/>
                </a:cubicBezTo>
                <a:cubicBezTo>
                  <a:pt x="3381077" y="5790411"/>
                  <a:pt x="3382339" y="5794254"/>
                  <a:pt x="3382454" y="5794713"/>
                </a:cubicBezTo>
                <a:lnTo>
                  <a:pt x="3415838" y="5794713"/>
                </a:lnTo>
                <a:lnTo>
                  <a:pt x="3415838" y="5671330"/>
                </a:lnTo>
                <a:cubicBezTo>
                  <a:pt x="3415838" y="5646550"/>
                  <a:pt x="3410044" y="5628625"/>
                  <a:pt x="3398458" y="5617554"/>
                </a:cubicBezTo>
                <a:cubicBezTo>
                  <a:pt x="3386870" y="5606484"/>
                  <a:pt x="3368343" y="5600948"/>
                  <a:pt x="3342875" y="5600948"/>
                </a:cubicBezTo>
                <a:close/>
                <a:moveTo>
                  <a:pt x="2814465" y="5600948"/>
                </a:moveTo>
                <a:cubicBezTo>
                  <a:pt x="2785211" y="5600948"/>
                  <a:pt x="2762554" y="5609753"/>
                  <a:pt x="2746493" y="5627363"/>
                </a:cubicBezTo>
                <a:cubicBezTo>
                  <a:pt x="2730432" y="5644973"/>
                  <a:pt x="2722401" y="5669036"/>
                  <a:pt x="2722401" y="5699552"/>
                </a:cubicBezTo>
                <a:cubicBezTo>
                  <a:pt x="2722401" y="5729150"/>
                  <a:pt x="2730432" y="5753012"/>
                  <a:pt x="2746493" y="5771138"/>
                </a:cubicBezTo>
                <a:cubicBezTo>
                  <a:pt x="2762554" y="5789264"/>
                  <a:pt x="2784580" y="5798327"/>
                  <a:pt x="2812572" y="5798327"/>
                </a:cubicBezTo>
                <a:cubicBezTo>
                  <a:pt x="2841711" y="5798327"/>
                  <a:pt x="2864369" y="5789407"/>
                  <a:pt x="2880545" y="5771568"/>
                </a:cubicBezTo>
                <a:cubicBezTo>
                  <a:pt x="2896720" y="5753729"/>
                  <a:pt x="2904809" y="5729723"/>
                  <a:pt x="2904809" y="5699552"/>
                </a:cubicBezTo>
                <a:cubicBezTo>
                  <a:pt x="2904809" y="5669724"/>
                  <a:pt x="2896807" y="5645833"/>
                  <a:pt x="2880803" y="5627879"/>
                </a:cubicBezTo>
                <a:cubicBezTo>
                  <a:pt x="2864799" y="5609925"/>
                  <a:pt x="2842687" y="5600948"/>
                  <a:pt x="2814465" y="5600948"/>
                </a:cubicBezTo>
                <a:close/>
                <a:moveTo>
                  <a:pt x="1637900" y="5600948"/>
                </a:moveTo>
                <a:cubicBezTo>
                  <a:pt x="1611973" y="5600948"/>
                  <a:pt x="1587881" y="5605709"/>
                  <a:pt x="1565625" y="5615231"/>
                </a:cubicBezTo>
                <a:cubicBezTo>
                  <a:pt x="1565740" y="5615461"/>
                  <a:pt x="1567633" y="5620623"/>
                  <a:pt x="1571304" y="5630719"/>
                </a:cubicBezTo>
                <a:cubicBezTo>
                  <a:pt x="1574975" y="5640814"/>
                  <a:pt x="1576868" y="5646034"/>
                  <a:pt x="1576983" y="5646378"/>
                </a:cubicBezTo>
                <a:cubicBezTo>
                  <a:pt x="1599583" y="5637774"/>
                  <a:pt x="1618569" y="5633472"/>
                  <a:pt x="1633942" y="5633472"/>
                </a:cubicBezTo>
                <a:cubicBezTo>
                  <a:pt x="1644726" y="5633472"/>
                  <a:pt x="1652756" y="5636082"/>
                  <a:pt x="1658033" y="5641302"/>
                </a:cubicBezTo>
                <a:cubicBezTo>
                  <a:pt x="1663310" y="5646521"/>
                  <a:pt x="1665949" y="5654868"/>
                  <a:pt x="1665949" y="5666340"/>
                </a:cubicBezTo>
                <a:lnTo>
                  <a:pt x="1665949" y="5676320"/>
                </a:lnTo>
                <a:cubicBezTo>
                  <a:pt x="1662966" y="5676665"/>
                  <a:pt x="1658894" y="5677066"/>
                  <a:pt x="1653731" y="5677525"/>
                </a:cubicBezTo>
                <a:cubicBezTo>
                  <a:pt x="1648569" y="5677984"/>
                  <a:pt x="1643923" y="5678443"/>
                  <a:pt x="1639793" y="5678902"/>
                </a:cubicBezTo>
                <a:cubicBezTo>
                  <a:pt x="1635663" y="5679361"/>
                  <a:pt x="1631820" y="5679819"/>
                  <a:pt x="1628263" y="5680278"/>
                </a:cubicBezTo>
                <a:cubicBezTo>
                  <a:pt x="1602336" y="5682802"/>
                  <a:pt x="1582948" y="5688796"/>
                  <a:pt x="1570099" y="5698261"/>
                </a:cubicBezTo>
                <a:cubicBezTo>
                  <a:pt x="1557250" y="5707726"/>
                  <a:pt x="1550826" y="5722266"/>
                  <a:pt x="1550826" y="5741884"/>
                </a:cubicBezTo>
                <a:cubicBezTo>
                  <a:pt x="1550826" y="5760125"/>
                  <a:pt x="1556247" y="5774092"/>
                  <a:pt x="1567088" y="5783786"/>
                </a:cubicBezTo>
                <a:cubicBezTo>
                  <a:pt x="1577929" y="5793480"/>
                  <a:pt x="1592126" y="5798327"/>
                  <a:pt x="1609678" y="5798327"/>
                </a:cubicBezTo>
                <a:cubicBezTo>
                  <a:pt x="1622527" y="5798327"/>
                  <a:pt x="1633454" y="5796176"/>
                  <a:pt x="1642460" y="5791874"/>
                </a:cubicBezTo>
                <a:cubicBezTo>
                  <a:pt x="1651466" y="5787572"/>
                  <a:pt x="1660672" y="5780832"/>
                  <a:pt x="1670079" y="5771654"/>
                </a:cubicBezTo>
                <a:cubicBezTo>
                  <a:pt x="1670079" y="5772113"/>
                  <a:pt x="1671284" y="5775956"/>
                  <a:pt x="1673693" y="5783184"/>
                </a:cubicBezTo>
                <a:cubicBezTo>
                  <a:pt x="1676102" y="5790411"/>
                  <a:pt x="1677364" y="5794254"/>
                  <a:pt x="1677479" y="5794713"/>
                </a:cubicBezTo>
                <a:lnTo>
                  <a:pt x="1710863" y="5794713"/>
                </a:lnTo>
                <a:lnTo>
                  <a:pt x="1710863" y="5671330"/>
                </a:lnTo>
                <a:cubicBezTo>
                  <a:pt x="1710863" y="5646550"/>
                  <a:pt x="1705069" y="5628625"/>
                  <a:pt x="1693482" y="5617554"/>
                </a:cubicBezTo>
                <a:cubicBezTo>
                  <a:pt x="1681896" y="5606484"/>
                  <a:pt x="1663368" y="5600948"/>
                  <a:pt x="1637900" y="5600948"/>
                </a:cubicBezTo>
                <a:close/>
                <a:moveTo>
                  <a:pt x="9361121" y="5597257"/>
                </a:moveTo>
                <a:lnTo>
                  <a:pt x="9361121" y="5714273"/>
                </a:lnTo>
                <a:lnTo>
                  <a:pt x="9292116" y="5714273"/>
                </a:lnTo>
                <a:close/>
                <a:moveTo>
                  <a:pt x="5066890" y="5587870"/>
                </a:moveTo>
                <a:lnTo>
                  <a:pt x="5066890" y="5704886"/>
                </a:lnTo>
                <a:lnTo>
                  <a:pt x="4997885" y="5704886"/>
                </a:lnTo>
                <a:close/>
                <a:moveTo>
                  <a:pt x="8914600" y="5583490"/>
                </a:moveTo>
                <a:cubicBezTo>
                  <a:pt x="8946492" y="5583490"/>
                  <a:pt x="8962438" y="5614580"/>
                  <a:pt x="8962438" y="5676759"/>
                </a:cubicBezTo>
                <a:cubicBezTo>
                  <a:pt x="8962438" y="5689723"/>
                  <a:pt x="8961693" y="5701510"/>
                  <a:pt x="8960202" y="5712122"/>
                </a:cubicBezTo>
                <a:cubicBezTo>
                  <a:pt x="8958710" y="5722734"/>
                  <a:pt x="8956272" y="5732715"/>
                  <a:pt x="8952888" y="5742064"/>
                </a:cubicBezTo>
                <a:cubicBezTo>
                  <a:pt x="8949504" y="5751414"/>
                  <a:pt x="8944571" y="5758728"/>
                  <a:pt x="8938089" y="5764005"/>
                </a:cubicBezTo>
                <a:cubicBezTo>
                  <a:pt x="8931607" y="5769282"/>
                  <a:pt x="8923777" y="5771921"/>
                  <a:pt x="8914600" y="5771921"/>
                </a:cubicBezTo>
                <a:cubicBezTo>
                  <a:pt x="8905422" y="5771921"/>
                  <a:pt x="8897564" y="5769282"/>
                  <a:pt x="8891024" y="5764005"/>
                </a:cubicBezTo>
                <a:cubicBezTo>
                  <a:pt x="8884485" y="5758728"/>
                  <a:pt x="8879495" y="5751357"/>
                  <a:pt x="8876053" y="5741892"/>
                </a:cubicBezTo>
                <a:cubicBezTo>
                  <a:pt x="8872612" y="5732428"/>
                  <a:pt x="8870145" y="5722361"/>
                  <a:pt x="8868654" y="5711692"/>
                </a:cubicBezTo>
                <a:cubicBezTo>
                  <a:pt x="8867162" y="5701023"/>
                  <a:pt x="8866416" y="5689149"/>
                  <a:pt x="8866416" y="5676071"/>
                </a:cubicBezTo>
                <a:cubicBezTo>
                  <a:pt x="8866875" y="5614351"/>
                  <a:pt x="8882936" y="5583490"/>
                  <a:pt x="8914600" y="5583490"/>
                </a:cubicBezTo>
                <a:close/>
                <a:moveTo>
                  <a:pt x="8695525" y="5583490"/>
                </a:moveTo>
                <a:cubicBezTo>
                  <a:pt x="8727417" y="5583490"/>
                  <a:pt x="8743364" y="5614580"/>
                  <a:pt x="8743364" y="5676759"/>
                </a:cubicBezTo>
                <a:cubicBezTo>
                  <a:pt x="8743364" y="5689723"/>
                  <a:pt x="8742618" y="5701510"/>
                  <a:pt x="8741126" y="5712122"/>
                </a:cubicBezTo>
                <a:cubicBezTo>
                  <a:pt x="8739635" y="5722734"/>
                  <a:pt x="8737197" y="5732715"/>
                  <a:pt x="8733813" y="5742064"/>
                </a:cubicBezTo>
                <a:cubicBezTo>
                  <a:pt x="8730429" y="5751414"/>
                  <a:pt x="8725496" y="5758728"/>
                  <a:pt x="8719014" y="5764005"/>
                </a:cubicBezTo>
                <a:cubicBezTo>
                  <a:pt x="8712532" y="5769282"/>
                  <a:pt x="8704702" y="5771921"/>
                  <a:pt x="8695525" y="5771921"/>
                </a:cubicBezTo>
                <a:cubicBezTo>
                  <a:pt x="8686347" y="5771921"/>
                  <a:pt x="8678488" y="5769282"/>
                  <a:pt x="8671949" y="5764005"/>
                </a:cubicBezTo>
                <a:cubicBezTo>
                  <a:pt x="8665410" y="5758728"/>
                  <a:pt x="8660420" y="5751357"/>
                  <a:pt x="8656978" y="5741892"/>
                </a:cubicBezTo>
                <a:cubicBezTo>
                  <a:pt x="8653536" y="5732428"/>
                  <a:pt x="8651070" y="5722361"/>
                  <a:pt x="8649579" y="5711692"/>
                </a:cubicBezTo>
                <a:cubicBezTo>
                  <a:pt x="8648087" y="5701023"/>
                  <a:pt x="8647342" y="5689149"/>
                  <a:pt x="8647342" y="5676071"/>
                </a:cubicBezTo>
                <a:cubicBezTo>
                  <a:pt x="8647800" y="5614351"/>
                  <a:pt x="8663861" y="5583490"/>
                  <a:pt x="8695525" y="5583490"/>
                </a:cubicBezTo>
                <a:close/>
                <a:moveTo>
                  <a:pt x="8476450" y="5583490"/>
                </a:moveTo>
                <a:cubicBezTo>
                  <a:pt x="8508342" y="5583490"/>
                  <a:pt x="8524288" y="5614580"/>
                  <a:pt x="8524288" y="5676759"/>
                </a:cubicBezTo>
                <a:cubicBezTo>
                  <a:pt x="8524288" y="5689723"/>
                  <a:pt x="8523543" y="5701510"/>
                  <a:pt x="8522052" y="5712122"/>
                </a:cubicBezTo>
                <a:cubicBezTo>
                  <a:pt x="8520560" y="5722734"/>
                  <a:pt x="8518122" y="5732715"/>
                  <a:pt x="8514738" y="5742064"/>
                </a:cubicBezTo>
                <a:cubicBezTo>
                  <a:pt x="8511354" y="5751414"/>
                  <a:pt x="8506421" y="5758728"/>
                  <a:pt x="8499939" y="5764005"/>
                </a:cubicBezTo>
                <a:cubicBezTo>
                  <a:pt x="8493457" y="5769282"/>
                  <a:pt x="8485627" y="5771921"/>
                  <a:pt x="8476450" y="5771921"/>
                </a:cubicBezTo>
                <a:cubicBezTo>
                  <a:pt x="8467272" y="5771921"/>
                  <a:pt x="8459414" y="5769282"/>
                  <a:pt x="8452874" y="5764005"/>
                </a:cubicBezTo>
                <a:cubicBezTo>
                  <a:pt x="8446335" y="5758728"/>
                  <a:pt x="8441345" y="5751357"/>
                  <a:pt x="8437903" y="5741892"/>
                </a:cubicBezTo>
                <a:cubicBezTo>
                  <a:pt x="8434462" y="5732428"/>
                  <a:pt x="8431995" y="5722361"/>
                  <a:pt x="8430504" y="5711692"/>
                </a:cubicBezTo>
                <a:cubicBezTo>
                  <a:pt x="8429012" y="5701023"/>
                  <a:pt x="8428266" y="5689149"/>
                  <a:pt x="8428266" y="5676071"/>
                </a:cubicBezTo>
                <a:cubicBezTo>
                  <a:pt x="8428725" y="5614351"/>
                  <a:pt x="8444786" y="5583490"/>
                  <a:pt x="8476450" y="5583490"/>
                </a:cubicBezTo>
                <a:close/>
                <a:moveTo>
                  <a:pt x="7609675" y="5583490"/>
                </a:moveTo>
                <a:cubicBezTo>
                  <a:pt x="7641567" y="5583490"/>
                  <a:pt x="7657514" y="5614580"/>
                  <a:pt x="7657514" y="5676759"/>
                </a:cubicBezTo>
                <a:cubicBezTo>
                  <a:pt x="7657514" y="5689723"/>
                  <a:pt x="7656768" y="5701510"/>
                  <a:pt x="7655277" y="5712122"/>
                </a:cubicBezTo>
                <a:cubicBezTo>
                  <a:pt x="7653785" y="5722734"/>
                  <a:pt x="7651347" y="5732715"/>
                  <a:pt x="7647963" y="5742064"/>
                </a:cubicBezTo>
                <a:cubicBezTo>
                  <a:pt x="7644579" y="5751414"/>
                  <a:pt x="7639646" y="5758728"/>
                  <a:pt x="7633164" y="5764005"/>
                </a:cubicBezTo>
                <a:cubicBezTo>
                  <a:pt x="7626682" y="5769282"/>
                  <a:pt x="7618853" y="5771921"/>
                  <a:pt x="7609675" y="5771921"/>
                </a:cubicBezTo>
                <a:cubicBezTo>
                  <a:pt x="7600497" y="5771921"/>
                  <a:pt x="7592639" y="5769282"/>
                  <a:pt x="7586100" y="5764005"/>
                </a:cubicBezTo>
                <a:cubicBezTo>
                  <a:pt x="7579560" y="5758728"/>
                  <a:pt x="7574570" y="5751357"/>
                  <a:pt x="7571128" y="5741892"/>
                </a:cubicBezTo>
                <a:cubicBezTo>
                  <a:pt x="7567687" y="5732428"/>
                  <a:pt x="7565220" y="5722361"/>
                  <a:pt x="7563729" y="5711692"/>
                </a:cubicBezTo>
                <a:cubicBezTo>
                  <a:pt x="7562237" y="5701023"/>
                  <a:pt x="7561492" y="5689149"/>
                  <a:pt x="7561492" y="5676071"/>
                </a:cubicBezTo>
                <a:cubicBezTo>
                  <a:pt x="7561951" y="5614351"/>
                  <a:pt x="7578012" y="5583490"/>
                  <a:pt x="7609675" y="5583490"/>
                </a:cubicBezTo>
                <a:close/>
                <a:moveTo>
                  <a:pt x="9130233" y="5581942"/>
                </a:moveTo>
                <a:cubicBezTo>
                  <a:pt x="9145032" y="5581942"/>
                  <a:pt x="9156390" y="5586072"/>
                  <a:pt x="9164305" y="5594332"/>
                </a:cubicBezTo>
                <a:cubicBezTo>
                  <a:pt x="9172221" y="5602592"/>
                  <a:pt x="9176179" y="5613777"/>
                  <a:pt x="9176179" y="5627888"/>
                </a:cubicBezTo>
                <a:cubicBezTo>
                  <a:pt x="9176179" y="5642916"/>
                  <a:pt x="9172364" y="5654847"/>
                  <a:pt x="9164736" y="5663681"/>
                </a:cubicBezTo>
                <a:cubicBezTo>
                  <a:pt x="9157106" y="5672514"/>
                  <a:pt x="9145319" y="5676931"/>
                  <a:pt x="9129372" y="5676931"/>
                </a:cubicBezTo>
                <a:cubicBezTo>
                  <a:pt x="9113541" y="5676931"/>
                  <a:pt x="9101581" y="5672629"/>
                  <a:pt x="9093493" y="5664025"/>
                </a:cubicBezTo>
                <a:cubicBezTo>
                  <a:pt x="9085406" y="5655421"/>
                  <a:pt x="9081362" y="5643662"/>
                  <a:pt x="9081362" y="5628748"/>
                </a:cubicBezTo>
                <a:cubicBezTo>
                  <a:pt x="9081362" y="5614752"/>
                  <a:pt x="9085692" y="5603452"/>
                  <a:pt x="9094354" y="5594848"/>
                </a:cubicBezTo>
                <a:cubicBezTo>
                  <a:pt x="9103015" y="5586244"/>
                  <a:pt x="9114975" y="5581942"/>
                  <a:pt x="9130233" y="5581942"/>
                </a:cubicBezTo>
                <a:close/>
                <a:moveTo>
                  <a:pt x="7396683" y="5581942"/>
                </a:moveTo>
                <a:cubicBezTo>
                  <a:pt x="7411482" y="5581942"/>
                  <a:pt x="7422840" y="5586072"/>
                  <a:pt x="7430756" y="5594332"/>
                </a:cubicBezTo>
                <a:cubicBezTo>
                  <a:pt x="7438671" y="5602592"/>
                  <a:pt x="7442629" y="5613777"/>
                  <a:pt x="7442629" y="5627888"/>
                </a:cubicBezTo>
                <a:cubicBezTo>
                  <a:pt x="7442629" y="5642916"/>
                  <a:pt x="7438815" y="5654847"/>
                  <a:pt x="7431186" y="5663681"/>
                </a:cubicBezTo>
                <a:cubicBezTo>
                  <a:pt x="7423557" y="5672514"/>
                  <a:pt x="7411769" y="5676931"/>
                  <a:pt x="7395823" y="5676931"/>
                </a:cubicBezTo>
                <a:cubicBezTo>
                  <a:pt x="7379991" y="5676931"/>
                  <a:pt x="7368031" y="5672629"/>
                  <a:pt x="7359944" y="5664025"/>
                </a:cubicBezTo>
                <a:cubicBezTo>
                  <a:pt x="7351856" y="5655421"/>
                  <a:pt x="7347812" y="5643662"/>
                  <a:pt x="7347812" y="5628748"/>
                </a:cubicBezTo>
                <a:cubicBezTo>
                  <a:pt x="7347812" y="5614752"/>
                  <a:pt x="7352143" y="5603452"/>
                  <a:pt x="7360804" y="5594848"/>
                </a:cubicBezTo>
                <a:cubicBezTo>
                  <a:pt x="7369465" y="5586244"/>
                  <a:pt x="7381425" y="5581942"/>
                  <a:pt x="7396683" y="5581942"/>
                </a:cubicBezTo>
                <a:close/>
                <a:moveTo>
                  <a:pt x="1399268" y="5576685"/>
                </a:moveTo>
                <a:lnTo>
                  <a:pt x="1437642" y="5576685"/>
                </a:lnTo>
                <a:cubicBezTo>
                  <a:pt x="1453933" y="5576685"/>
                  <a:pt x="1466552" y="5580298"/>
                  <a:pt x="1475500" y="5587526"/>
                </a:cubicBezTo>
                <a:cubicBezTo>
                  <a:pt x="1484449" y="5594753"/>
                  <a:pt x="1488923" y="5605308"/>
                  <a:pt x="1488923" y="5619189"/>
                </a:cubicBezTo>
                <a:cubicBezTo>
                  <a:pt x="1488923" y="5624122"/>
                  <a:pt x="1488550" y="5628568"/>
                  <a:pt x="1487804" y="5632525"/>
                </a:cubicBezTo>
                <a:cubicBezTo>
                  <a:pt x="1487059" y="5636483"/>
                  <a:pt x="1485510" y="5640585"/>
                  <a:pt x="1483158" y="5644829"/>
                </a:cubicBezTo>
                <a:cubicBezTo>
                  <a:pt x="1480806" y="5649074"/>
                  <a:pt x="1477651" y="5652630"/>
                  <a:pt x="1473693" y="5655498"/>
                </a:cubicBezTo>
                <a:cubicBezTo>
                  <a:pt x="1469736" y="5658367"/>
                  <a:pt x="1464229" y="5660718"/>
                  <a:pt x="1457174" y="5662554"/>
                </a:cubicBezTo>
                <a:cubicBezTo>
                  <a:pt x="1450118" y="5664389"/>
                  <a:pt x="1441830" y="5665307"/>
                  <a:pt x="1432308" y="5665307"/>
                </a:cubicBezTo>
                <a:cubicBezTo>
                  <a:pt x="1411658" y="5665307"/>
                  <a:pt x="1400645" y="5665192"/>
                  <a:pt x="1399268" y="5664963"/>
                </a:cubicBezTo>
                <a:close/>
                <a:moveTo>
                  <a:pt x="4620369" y="5574103"/>
                </a:moveTo>
                <a:cubicBezTo>
                  <a:pt x="4652261" y="5574103"/>
                  <a:pt x="4668208" y="5605193"/>
                  <a:pt x="4668208" y="5667372"/>
                </a:cubicBezTo>
                <a:cubicBezTo>
                  <a:pt x="4668208" y="5680336"/>
                  <a:pt x="4667462" y="5692123"/>
                  <a:pt x="4665970" y="5702735"/>
                </a:cubicBezTo>
                <a:cubicBezTo>
                  <a:pt x="4664479" y="5713347"/>
                  <a:pt x="4662042" y="5723328"/>
                  <a:pt x="4658657" y="5732677"/>
                </a:cubicBezTo>
                <a:cubicBezTo>
                  <a:pt x="4655273" y="5742027"/>
                  <a:pt x="4650340" y="5749341"/>
                  <a:pt x="4643858" y="5754618"/>
                </a:cubicBezTo>
                <a:cubicBezTo>
                  <a:pt x="4637376" y="5759895"/>
                  <a:pt x="4629547" y="5762534"/>
                  <a:pt x="4620369" y="5762534"/>
                </a:cubicBezTo>
                <a:cubicBezTo>
                  <a:pt x="4611191" y="5762534"/>
                  <a:pt x="4603332" y="5759895"/>
                  <a:pt x="4596793" y="5754618"/>
                </a:cubicBezTo>
                <a:cubicBezTo>
                  <a:pt x="4590254" y="5749341"/>
                  <a:pt x="4585264" y="5741970"/>
                  <a:pt x="4581822" y="5732505"/>
                </a:cubicBezTo>
                <a:cubicBezTo>
                  <a:pt x="4578380" y="5723041"/>
                  <a:pt x="4575914" y="5712974"/>
                  <a:pt x="4574423" y="5702305"/>
                </a:cubicBezTo>
                <a:cubicBezTo>
                  <a:pt x="4572931" y="5691636"/>
                  <a:pt x="4572185" y="5679762"/>
                  <a:pt x="4572185" y="5666684"/>
                </a:cubicBezTo>
                <a:cubicBezTo>
                  <a:pt x="4572645" y="5604964"/>
                  <a:pt x="4588705" y="5574103"/>
                  <a:pt x="4620369" y="5574103"/>
                </a:cubicBezTo>
                <a:close/>
                <a:moveTo>
                  <a:pt x="4401294" y="5574103"/>
                </a:moveTo>
                <a:cubicBezTo>
                  <a:pt x="4433187" y="5574103"/>
                  <a:pt x="4449133" y="5605193"/>
                  <a:pt x="4449133" y="5667372"/>
                </a:cubicBezTo>
                <a:cubicBezTo>
                  <a:pt x="4449133" y="5680336"/>
                  <a:pt x="4448387" y="5692123"/>
                  <a:pt x="4446896" y="5702735"/>
                </a:cubicBezTo>
                <a:cubicBezTo>
                  <a:pt x="4445404" y="5713347"/>
                  <a:pt x="4442966" y="5723328"/>
                  <a:pt x="4439582" y="5732677"/>
                </a:cubicBezTo>
                <a:cubicBezTo>
                  <a:pt x="4436198" y="5742027"/>
                  <a:pt x="4431265" y="5749341"/>
                  <a:pt x="4424783" y="5754618"/>
                </a:cubicBezTo>
                <a:cubicBezTo>
                  <a:pt x="4418301" y="5759895"/>
                  <a:pt x="4410472" y="5762534"/>
                  <a:pt x="4401294" y="5762534"/>
                </a:cubicBezTo>
                <a:cubicBezTo>
                  <a:pt x="4392116" y="5762534"/>
                  <a:pt x="4384258" y="5759895"/>
                  <a:pt x="4377718" y="5754618"/>
                </a:cubicBezTo>
                <a:cubicBezTo>
                  <a:pt x="4371179" y="5749341"/>
                  <a:pt x="4366189" y="5741970"/>
                  <a:pt x="4362747" y="5732505"/>
                </a:cubicBezTo>
                <a:cubicBezTo>
                  <a:pt x="4359306" y="5723041"/>
                  <a:pt x="4356839" y="5712974"/>
                  <a:pt x="4355348" y="5702305"/>
                </a:cubicBezTo>
                <a:cubicBezTo>
                  <a:pt x="4353857" y="5691636"/>
                  <a:pt x="4353111" y="5679762"/>
                  <a:pt x="4353111" y="5666684"/>
                </a:cubicBezTo>
                <a:cubicBezTo>
                  <a:pt x="4353569" y="5604964"/>
                  <a:pt x="4369631" y="5574103"/>
                  <a:pt x="4401294" y="5574103"/>
                </a:cubicBezTo>
                <a:close/>
                <a:moveTo>
                  <a:pt x="4182218" y="5574103"/>
                </a:moveTo>
                <a:cubicBezTo>
                  <a:pt x="4214111" y="5574103"/>
                  <a:pt x="4230057" y="5605193"/>
                  <a:pt x="4230057" y="5667372"/>
                </a:cubicBezTo>
                <a:cubicBezTo>
                  <a:pt x="4230057" y="5680336"/>
                  <a:pt x="4229312" y="5692123"/>
                  <a:pt x="4227820" y="5702735"/>
                </a:cubicBezTo>
                <a:cubicBezTo>
                  <a:pt x="4226329" y="5713347"/>
                  <a:pt x="4223891" y="5723328"/>
                  <a:pt x="4220507" y="5732677"/>
                </a:cubicBezTo>
                <a:cubicBezTo>
                  <a:pt x="4217123" y="5742027"/>
                  <a:pt x="4212190" y="5749341"/>
                  <a:pt x="4205708" y="5754618"/>
                </a:cubicBezTo>
                <a:cubicBezTo>
                  <a:pt x="4199226" y="5759895"/>
                  <a:pt x="4191396" y="5762534"/>
                  <a:pt x="4182218" y="5762534"/>
                </a:cubicBezTo>
                <a:cubicBezTo>
                  <a:pt x="4173041" y="5762534"/>
                  <a:pt x="4165182" y="5759895"/>
                  <a:pt x="4158643" y="5754618"/>
                </a:cubicBezTo>
                <a:cubicBezTo>
                  <a:pt x="4152104" y="5749341"/>
                  <a:pt x="4147114" y="5741970"/>
                  <a:pt x="4143672" y="5732505"/>
                </a:cubicBezTo>
                <a:cubicBezTo>
                  <a:pt x="4140230" y="5723041"/>
                  <a:pt x="4137764" y="5712974"/>
                  <a:pt x="4136272" y="5702305"/>
                </a:cubicBezTo>
                <a:cubicBezTo>
                  <a:pt x="4134781" y="5691636"/>
                  <a:pt x="4134035" y="5679762"/>
                  <a:pt x="4134035" y="5666684"/>
                </a:cubicBezTo>
                <a:cubicBezTo>
                  <a:pt x="4134495" y="5604964"/>
                  <a:pt x="4150555" y="5574103"/>
                  <a:pt x="4182218" y="5574103"/>
                </a:cubicBezTo>
                <a:close/>
                <a:moveTo>
                  <a:pt x="4836002" y="5572555"/>
                </a:moveTo>
                <a:cubicBezTo>
                  <a:pt x="4850801" y="5572555"/>
                  <a:pt x="4862159" y="5576685"/>
                  <a:pt x="4870075" y="5584945"/>
                </a:cubicBezTo>
                <a:cubicBezTo>
                  <a:pt x="4877990" y="5593205"/>
                  <a:pt x="4881948" y="5604390"/>
                  <a:pt x="4881948" y="5618501"/>
                </a:cubicBezTo>
                <a:cubicBezTo>
                  <a:pt x="4881948" y="5633529"/>
                  <a:pt x="4878134" y="5645460"/>
                  <a:pt x="4870505" y="5654294"/>
                </a:cubicBezTo>
                <a:cubicBezTo>
                  <a:pt x="4862876" y="5663127"/>
                  <a:pt x="4851088" y="5667544"/>
                  <a:pt x="4835142" y="5667544"/>
                </a:cubicBezTo>
                <a:cubicBezTo>
                  <a:pt x="4819310" y="5667544"/>
                  <a:pt x="4807350" y="5663242"/>
                  <a:pt x="4799263" y="5654638"/>
                </a:cubicBezTo>
                <a:cubicBezTo>
                  <a:pt x="4791175" y="5646034"/>
                  <a:pt x="4787131" y="5634275"/>
                  <a:pt x="4787131" y="5619361"/>
                </a:cubicBezTo>
                <a:cubicBezTo>
                  <a:pt x="4787131" y="5605365"/>
                  <a:pt x="4791461" y="5594065"/>
                  <a:pt x="4800123" y="5585461"/>
                </a:cubicBezTo>
                <a:cubicBezTo>
                  <a:pt x="4808785" y="5576857"/>
                  <a:pt x="4820744" y="5572555"/>
                  <a:pt x="4836002" y="5572555"/>
                </a:cubicBezTo>
                <a:close/>
                <a:moveTo>
                  <a:pt x="3520013" y="5554142"/>
                </a:moveTo>
                <a:lnTo>
                  <a:pt x="3492480" y="5554314"/>
                </a:lnTo>
                <a:lnTo>
                  <a:pt x="3478025" y="5605595"/>
                </a:lnTo>
                <a:lnTo>
                  <a:pt x="3445673" y="5608520"/>
                </a:lnTo>
                <a:lnTo>
                  <a:pt x="3443952" y="5632956"/>
                </a:lnTo>
                <a:lnTo>
                  <a:pt x="3474927" y="5632956"/>
                </a:lnTo>
                <a:lnTo>
                  <a:pt x="3474927" y="5722266"/>
                </a:lnTo>
                <a:cubicBezTo>
                  <a:pt x="3474927" y="5735345"/>
                  <a:pt x="3475931" y="5746329"/>
                  <a:pt x="3477939" y="5755220"/>
                </a:cubicBezTo>
                <a:cubicBezTo>
                  <a:pt x="3479946" y="5764111"/>
                  <a:pt x="3483359" y="5771826"/>
                  <a:pt x="3488178" y="5778365"/>
                </a:cubicBezTo>
                <a:cubicBezTo>
                  <a:pt x="3492996" y="5784905"/>
                  <a:pt x="3499679" y="5789694"/>
                  <a:pt x="3508225" y="5792734"/>
                </a:cubicBezTo>
                <a:cubicBezTo>
                  <a:pt x="3516772" y="5795774"/>
                  <a:pt x="3527470" y="5797294"/>
                  <a:pt x="3540318" y="5797294"/>
                </a:cubicBezTo>
                <a:cubicBezTo>
                  <a:pt x="3543531" y="5797294"/>
                  <a:pt x="3546972" y="5797122"/>
                  <a:pt x="3550643" y="5796778"/>
                </a:cubicBezTo>
                <a:cubicBezTo>
                  <a:pt x="3554315" y="5796434"/>
                  <a:pt x="3557326" y="5796061"/>
                  <a:pt x="3559678" y="5795660"/>
                </a:cubicBezTo>
                <a:cubicBezTo>
                  <a:pt x="3562030" y="5795258"/>
                  <a:pt x="3564496" y="5794799"/>
                  <a:pt x="3567077" y="5794283"/>
                </a:cubicBezTo>
                <a:cubicBezTo>
                  <a:pt x="3569658" y="5793767"/>
                  <a:pt x="3571064" y="5793509"/>
                  <a:pt x="3571293" y="5793509"/>
                </a:cubicBezTo>
                <a:lnTo>
                  <a:pt x="3570089" y="5761157"/>
                </a:lnTo>
                <a:cubicBezTo>
                  <a:pt x="3562632" y="5762304"/>
                  <a:pt x="3555634" y="5762878"/>
                  <a:pt x="3549095" y="5762878"/>
                </a:cubicBezTo>
                <a:cubicBezTo>
                  <a:pt x="3537967" y="5762878"/>
                  <a:pt x="3530338" y="5759838"/>
                  <a:pt x="3526208" y="5753758"/>
                </a:cubicBezTo>
                <a:cubicBezTo>
                  <a:pt x="3522078" y="5747677"/>
                  <a:pt x="3520013" y="5737467"/>
                  <a:pt x="3520013" y="5723127"/>
                </a:cubicBezTo>
                <a:lnTo>
                  <a:pt x="3520013" y="5632956"/>
                </a:lnTo>
                <a:lnTo>
                  <a:pt x="3566991" y="5632956"/>
                </a:lnTo>
                <a:lnTo>
                  <a:pt x="3566991" y="5605595"/>
                </a:lnTo>
                <a:lnTo>
                  <a:pt x="3520013" y="5605595"/>
                </a:lnTo>
                <a:close/>
                <a:moveTo>
                  <a:pt x="1815038" y="5554142"/>
                </a:moveTo>
                <a:lnTo>
                  <a:pt x="1787505" y="5554314"/>
                </a:lnTo>
                <a:lnTo>
                  <a:pt x="1773050" y="5605595"/>
                </a:lnTo>
                <a:lnTo>
                  <a:pt x="1740698" y="5608520"/>
                </a:lnTo>
                <a:lnTo>
                  <a:pt x="1738977" y="5632956"/>
                </a:lnTo>
                <a:lnTo>
                  <a:pt x="1769952" y="5632956"/>
                </a:lnTo>
                <a:lnTo>
                  <a:pt x="1769952" y="5722266"/>
                </a:lnTo>
                <a:cubicBezTo>
                  <a:pt x="1769952" y="5735345"/>
                  <a:pt x="1770956" y="5746329"/>
                  <a:pt x="1772964" y="5755220"/>
                </a:cubicBezTo>
                <a:cubicBezTo>
                  <a:pt x="1774971" y="5764111"/>
                  <a:pt x="1778384" y="5771826"/>
                  <a:pt x="1783203" y="5778365"/>
                </a:cubicBezTo>
                <a:cubicBezTo>
                  <a:pt x="1788021" y="5784905"/>
                  <a:pt x="1794703" y="5789694"/>
                  <a:pt x="1803250" y="5792734"/>
                </a:cubicBezTo>
                <a:cubicBezTo>
                  <a:pt x="1811797" y="5795774"/>
                  <a:pt x="1822495" y="5797294"/>
                  <a:pt x="1835344" y="5797294"/>
                </a:cubicBezTo>
                <a:cubicBezTo>
                  <a:pt x="1838556" y="5797294"/>
                  <a:pt x="1841997" y="5797122"/>
                  <a:pt x="1845669" y="5796778"/>
                </a:cubicBezTo>
                <a:cubicBezTo>
                  <a:pt x="1849340" y="5796434"/>
                  <a:pt x="1852351" y="5796061"/>
                  <a:pt x="1854703" y="5795660"/>
                </a:cubicBezTo>
                <a:cubicBezTo>
                  <a:pt x="1857055" y="5795258"/>
                  <a:pt x="1859521" y="5794799"/>
                  <a:pt x="1862102" y="5794283"/>
                </a:cubicBezTo>
                <a:cubicBezTo>
                  <a:pt x="1864684" y="5793767"/>
                  <a:pt x="1866089" y="5793509"/>
                  <a:pt x="1866318" y="5793509"/>
                </a:cubicBezTo>
                <a:lnTo>
                  <a:pt x="1865114" y="5761157"/>
                </a:lnTo>
                <a:cubicBezTo>
                  <a:pt x="1857657" y="5762304"/>
                  <a:pt x="1850659" y="5762878"/>
                  <a:pt x="1844120" y="5762878"/>
                </a:cubicBezTo>
                <a:cubicBezTo>
                  <a:pt x="1832992" y="5762878"/>
                  <a:pt x="1825363" y="5759838"/>
                  <a:pt x="1821233" y="5753758"/>
                </a:cubicBezTo>
                <a:cubicBezTo>
                  <a:pt x="1817103" y="5747677"/>
                  <a:pt x="1815038" y="5737467"/>
                  <a:pt x="1815038" y="5723127"/>
                </a:cubicBezTo>
                <a:lnTo>
                  <a:pt x="1815038" y="5632956"/>
                </a:lnTo>
                <a:lnTo>
                  <a:pt x="1862016" y="5632956"/>
                </a:lnTo>
                <a:lnTo>
                  <a:pt x="1862016" y="5605595"/>
                </a:lnTo>
                <a:lnTo>
                  <a:pt x="1815038" y="5605595"/>
                </a:lnTo>
                <a:close/>
                <a:moveTo>
                  <a:pt x="9349420" y="5553204"/>
                </a:moveTo>
                <a:lnTo>
                  <a:pt x="9247375" y="5717543"/>
                </a:lnTo>
                <a:lnTo>
                  <a:pt x="9247375" y="5748173"/>
                </a:lnTo>
                <a:lnTo>
                  <a:pt x="9361121" y="5748173"/>
                </a:lnTo>
                <a:lnTo>
                  <a:pt x="9361121" y="5804100"/>
                </a:lnTo>
                <a:lnTo>
                  <a:pt x="9406723" y="5804100"/>
                </a:lnTo>
                <a:lnTo>
                  <a:pt x="9406723" y="5748173"/>
                </a:lnTo>
                <a:lnTo>
                  <a:pt x="9435461" y="5748173"/>
                </a:lnTo>
                <a:lnTo>
                  <a:pt x="9437698" y="5714101"/>
                </a:lnTo>
                <a:lnTo>
                  <a:pt x="9406723" y="5714101"/>
                </a:lnTo>
                <a:lnTo>
                  <a:pt x="9406723" y="5553204"/>
                </a:lnTo>
                <a:close/>
                <a:moveTo>
                  <a:pt x="8197043" y="5553032"/>
                </a:moveTo>
                <a:lnTo>
                  <a:pt x="8196699" y="5587620"/>
                </a:lnTo>
                <a:lnTo>
                  <a:pt x="8300637" y="5587620"/>
                </a:lnTo>
                <a:lnTo>
                  <a:pt x="8224577" y="5804100"/>
                </a:lnTo>
                <a:lnTo>
                  <a:pt x="8270695" y="5804100"/>
                </a:lnTo>
                <a:lnTo>
                  <a:pt x="8351918" y="5580049"/>
                </a:lnTo>
                <a:lnTo>
                  <a:pt x="8351918" y="5553032"/>
                </a:lnTo>
                <a:close/>
                <a:moveTo>
                  <a:pt x="7730318" y="5553032"/>
                </a:moveTo>
                <a:lnTo>
                  <a:pt x="7729974" y="5587620"/>
                </a:lnTo>
                <a:lnTo>
                  <a:pt x="7833912" y="5587620"/>
                </a:lnTo>
                <a:lnTo>
                  <a:pt x="7757852" y="5804100"/>
                </a:lnTo>
                <a:lnTo>
                  <a:pt x="7803970" y="5804100"/>
                </a:lnTo>
                <a:lnTo>
                  <a:pt x="7885193" y="5580049"/>
                </a:lnTo>
                <a:lnTo>
                  <a:pt x="7885193" y="5553032"/>
                </a:lnTo>
                <a:close/>
                <a:moveTo>
                  <a:pt x="9127996" y="5547697"/>
                </a:moveTo>
                <a:cubicBezTo>
                  <a:pt x="9100807" y="5547697"/>
                  <a:pt x="9078694" y="5555039"/>
                  <a:pt x="9061658" y="5569724"/>
                </a:cubicBezTo>
                <a:cubicBezTo>
                  <a:pt x="9044622" y="5584408"/>
                  <a:pt x="9036104" y="5604026"/>
                  <a:pt x="9036104" y="5628576"/>
                </a:cubicBezTo>
                <a:cubicBezTo>
                  <a:pt x="9036104" y="5652209"/>
                  <a:pt x="9043876" y="5671453"/>
                  <a:pt x="9059421" y="5686310"/>
                </a:cubicBezTo>
                <a:cubicBezTo>
                  <a:pt x="9074966" y="5701166"/>
                  <a:pt x="9095071" y="5708594"/>
                  <a:pt x="9119736" y="5708594"/>
                </a:cubicBezTo>
                <a:cubicBezTo>
                  <a:pt x="9125701" y="5708594"/>
                  <a:pt x="9132528" y="5707275"/>
                  <a:pt x="9140214" y="5704637"/>
                </a:cubicBezTo>
                <a:lnTo>
                  <a:pt x="9063809" y="5804100"/>
                </a:lnTo>
                <a:lnTo>
                  <a:pt x="9118703" y="5804100"/>
                </a:lnTo>
                <a:lnTo>
                  <a:pt x="9189946" y="5709455"/>
                </a:lnTo>
                <a:cubicBezTo>
                  <a:pt x="9200615" y="5694885"/>
                  <a:pt x="9208703" y="5681692"/>
                  <a:pt x="9214209" y="5669876"/>
                </a:cubicBezTo>
                <a:cubicBezTo>
                  <a:pt x="9219716" y="5658060"/>
                  <a:pt x="9222469" y="5644924"/>
                  <a:pt x="9222469" y="5630469"/>
                </a:cubicBezTo>
                <a:cubicBezTo>
                  <a:pt x="9222469" y="5605460"/>
                  <a:pt x="9213750" y="5585412"/>
                  <a:pt x="9196313" y="5570326"/>
                </a:cubicBezTo>
                <a:cubicBezTo>
                  <a:pt x="9178875" y="5555240"/>
                  <a:pt x="9156103" y="5547697"/>
                  <a:pt x="9127996" y="5547697"/>
                </a:cubicBezTo>
                <a:close/>
                <a:moveTo>
                  <a:pt x="8914600" y="5547697"/>
                </a:moveTo>
                <a:cubicBezTo>
                  <a:pt x="8901062" y="5547697"/>
                  <a:pt x="8888902" y="5550020"/>
                  <a:pt x="8878118" y="5554667"/>
                </a:cubicBezTo>
                <a:cubicBezTo>
                  <a:pt x="8867334" y="5559313"/>
                  <a:pt x="8858357" y="5565594"/>
                  <a:pt x="8851187" y="5573510"/>
                </a:cubicBezTo>
                <a:cubicBezTo>
                  <a:pt x="8844017" y="5581425"/>
                  <a:pt x="8838023" y="5590976"/>
                  <a:pt x="8833205" y="5602161"/>
                </a:cubicBezTo>
                <a:cubicBezTo>
                  <a:pt x="8828386" y="5613347"/>
                  <a:pt x="8824945" y="5625220"/>
                  <a:pt x="8822880" y="5637782"/>
                </a:cubicBezTo>
                <a:cubicBezTo>
                  <a:pt x="8820815" y="5650345"/>
                  <a:pt x="8819782" y="5663796"/>
                  <a:pt x="8819782" y="5678136"/>
                </a:cubicBezTo>
                <a:cubicBezTo>
                  <a:pt x="8819782" y="5692247"/>
                  <a:pt x="8820786" y="5705497"/>
                  <a:pt x="8822794" y="5717887"/>
                </a:cubicBezTo>
                <a:cubicBezTo>
                  <a:pt x="8824801" y="5730277"/>
                  <a:pt x="8828186" y="5742036"/>
                  <a:pt x="8832946" y="5753164"/>
                </a:cubicBezTo>
                <a:cubicBezTo>
                  <a:pt x="8837707" y="5764292"/>
                  <a:pt x="8843644" y="5773842"/>
                  <a:pt x="8850757" y="5781816"/>
                </a:cubicBezTo>
                <a:cubicBezTo>
                  <a:pt x="8857870" y="5789789"/>
                  <a:pt x="8866875" y="5796098"/>
                  <a:pt x="8877774" y="5800745"/>
                </a:cubicBezTo>
                <a:cubicBezTo>
                  <a:pt x="8888672" y="5805391"/>
                  <a:pt x="8900948" y="5807714"/>
                  <a:pt x="8914600" y="5807714"/>
                </a:cubicBezTo>
                <a:cubicBezTo>
                  <a:pt x="8928252" y="5807714"/>
                  <a:pt x="8940498" y="5805391"/>
                  <a:pt x="8951339" y="5800745"/>
                </a:cubicBezTo>
                <a:cubicBezTo>
                  <a:pt x="8962180" y="5796098"/>
                  <a:pt x="8971157" y="5789817"/>
                  <a:pt x="8978270" y="5781902"/>
                </a:cubicBezTo>
                <a:cubicBezTo>
                  <a:pt x="8985383" y="5773986"/>
                  <a:pt x="8991291" y="5764435"/>
                  <a:pt x="8995995" y="5753250"/>
                </a:cubicBezTo>
                <a:cubicBezTo>
                  <a:pt x="9000698" y="5742064"/>
                  <a:pt x="9004054" y="5730277"/>
                  <a:pt x="9006062" y="5717887"/>
                </a:cubicBezTo>
                <a:cubicBezTo>
                  <a:pt x="9008069" y="5705497"/>
                  <a:pt x="9009073" y="5692247"/>
                  <a:pt x="9009073" y="5678136"/>
                </a:cubicBezTo>
                <a:cubicBezTo>
                  <a:pt x="9009073" y="5663796"/>
                  <a:pt x="9008040" y="5650373"/>
                  <a:pt x="9005975" y="5637869"/>
                </a:cubicBezTo>
                <a:cubicBezTo>
                  <a:pt x="9003910" y="5625364"/>
                  <a:pt x="9000497" y="5613519"/>
                  <a:pt x="8995736" y="5602333"/>
                </a:cubicBezTo>
                <a:cubicBezTo>
                  <a:pt x="8990976" y="5591148"/>
                  <a:pt x="8985039" y="5581569"/>
                  <a:pt x="8977926" y="5573596"/>
                </a:cubicBezTo>
                <a:cubicBezTo>
                  <a:pt x="8970813" y="5565623"/>
                  <a:pt x="8961865" y="5559313"/>
                  <a:pt x="8951081" y="5554667"/>
                </a:cubicBezTo>
                <a:cubicBezTo>
                  <a:pt x="8940297" y="5550020"/>
                  <a:pt x="8928137" y="5547697"/>
                  <a:pt x="8914600" y="5547697"/>
                </a:cubicBezTo>
                <a:close/>
                <a:moveTo>
                  <a:pt x="8695525" y="5547697"/>
                </a:moveTo>
                <a:cubicBezTo>
                  <a:pt x="8681988" y="5547697"/>
                  <a:pt x="8669827" y="5550020"/>
                  <a:pt x="8659043" y="5554667"/>
                </a:cubicBezTo>
                <a:cubicBezTo>
                  <a:pt x="8648259" y="5559313"/>
                  <a:pt x="8639282" y="5565594"/>
                  <a:pt x="8632112" y="5573510"/>
                </a:cubicBezTo>
                <a:cubicBezTo>
                  <a:pt x="8624942" y="5581425"/>
                  <a:pt x="8618948" y="5590976"/>
                  <a:pt x="8614130" y="5602161"/>
                </a:cubicBezTo>
                <a:cubicBezTo>
                  <a:pt x="8609311" y="5613347"/>
                  <a:pt x="8605870" y="5625220"/>
                  <a:pt x="8603805" y="5637782"/>
                </a:cubicBezTo>
                <a:cubicBezTo>
                  <a:pt x="8601740" y="5650345"/>
                  <a:pt x="8600707" y="5663796"/>
                  <a:pt x="8600707" y="5678136"/>
                </a:cubicBezTo>
                <a:cubicBezTo>
                  <a:pt x="8600707" y="5692247"/>
                  <a:pt x="8601711" y="5705497"/>
                  <a:pt x="8603719" y="5717887"/>
                </a:cubicBezTo>
                <a:cubicBezTo>
                  <a:pt x="8605726" y="5730277"/>
                  <a:pt x="8609110" y="5742036"/>
                  <a:pt x="8613872" y="5753164"/>
                </a:cubicBezTo>
                <a:cubicBezTo>
                  <a:pt x="8618632" y="5764292"/>
                  <a:pt x="8624569" y="5773842"/>
                  <a:pt x="8631682" y="5781816"/>
                </a:cubicBezTo>
                <a:cubicBezTo>
                  <a:pt x="8638795" y="5789789"/>
                  <a:pt x="8647800" y="5796098"/>
                  <a:pt x="8658699" y="5800745"/>
                </a:cubicBezTo>
                <a:cubicBezTo>
                  <a:pt x="8669598" y="5805391"/>
                  <a:pt x="8681873" y="5807714"/>
                  <a:pt x="8695525" y="5807714"/>
                </a:cubicBezTo>
                <a:cubicBezTo>
                  <a:pt x="8709176" y="5807714"/>
                  <a:pt x="8721423" y="5805391"/>
                  <a:pt x="8732264" y="5800745"/>
                </a:cubicBezTo>
                <a:cubicBezTo>
                  <a:pt x="8743105" y="5796098"/>
                  <a:pt x="8752082" y="5789817"/>
                  <a:pt x="8759195" y="5781902"/>
                </a:cubicBezTo>
                <a:cubicBezTo>
                  <a:pt x="8766308" y="5773986"/>
                  <a:pt x="8772216" y="5764435"/>
                  <a:pt x="8776920" y="5753250"/>
                </a:cubicBezTo>
                <a:cubicBezTo>
                  <a:pt x="8781623" y="5742064"/>
                  <a:pt x="8784979" y="5730277"/>
                  <a:pt x="8786986" y="5717887"/>
                </a:cubicBezTo>
                <a:cubicBezTo>
                  <a:pt x="8788994" y="5705497"/>
                  <a:pt x="8789998" y="5692247"/>
                  <a:pt x="8789998" y="5678136"/>
                </a:cubicBezTo>
                <a:cubicBezTo>
                  <a:pt x="8789998" y="5663796"/>
                  <a:pt x="8788965" y="5650373"/>
                  <a:pt x="8786900" y="5637869"/>
                </a:cubicBezTo>
                <a:cubicBezTo>
                  <a:pt x="8784836" y="5625364"/>
                  <a:pt x="8781422" y="5613519"/>
                  <a:pt x="8776662" y="5602333"/>
                </a:cubicBezTo>
                <a:cubicBezTo>
                  <a:pt x="8771901" y="5591148"/>
                  <a:pt x="8765964" y="5581569"/>
                  <a:pt x="8758851" y="5573596"/>
                </a:cubicBezTo>
                <a:cubicBezTo>
                  <a:pt x="8751738" y="5565623"/>
                  <a:pt x="8742790" y="5559313"/>
                  <a:pt x="8732006" y="5554667"/>
                </a:cubicBezTo>
                <a:cubicBezTo>
                  <a:pt x="8721222" y="5550020"/>
                  <a:pt x="8709062" y="5547697"/>
                  <a:pt x="8695525" y="5547697"/>
                </a:cubicBezTo>
                <a:close/>
                <a:moveTo>
                  <a:pt x="8476450" y="5547697"/>
                </a:moveTo>
                <a:cubicBezTo>
                  <a:pt x="8462912" y="5547697"/>
                  <a:pt x="8450752" y="5550020"/>
                  <a:pt x="8439968" y="5554667"/>
                </a:cubicBezTo>
                <a:cubicBezTo>
                  <a:pt x="8429184" y="5559313"/>
                  <a:pt x="8420207" y="5565594"/>
                  <a:pt x="8413037" y="5573510"/>
                </a:cubicBezTo>
                <a:cubicBezTo>
                  <a:pt x="8405867" y="5581425"/>
                  <a:pt x="8399873" y="5590976"/>
                  <a:pt x="8395054" y="5602161"/>
                </a:cubicBezTo>
                <a:cubicBezTo>
                  <a:pt x="8390236" y="5613347"/>
                  <a:pt x="8386794" y="5625220"/>
                  <a:pt x="8384730" y="5637782"/>
                </a:cubicBezTo>
                <a:cubicBezTo>
                  <a:pt x="8382665" y="5650345"/>
                  <a:pt x="8381632" y="5663796"/>
                  <a:pt x="8381632" y="5678136"/>
                </a:cubicBezTo>
                <a:cubicBezTo>
                  <a:pt x="8381632" y="5692247"/>
                  <a:pt x="8382636" y="5705497"/>
                  <a:pt x="8384644" y="5717887"/>
                </a:cubicBezTo>
                <a:cubicBezTo>
                  <a:pt x="8386651" y="5730277"/>
                  <a:pt x="8390036" y="5742036"/>
                  <a:pt x="8394796" y="5753164"/>
                </a:cubicBezTo>
                <a:cubicBezTo>
                  <a:pt x="8399557" y="5764292"/>
                  <a:pt x="8405494" y="5773842"/>
                  <a:pt x="8412607" y="5781816"/>
                </a:cubicBezTo>
                <a:cubicBezTo>
                  <a:pt x="8419720" y="5789789"/>
                  <a:pt x="8428725" y="5796098"/>
                  <a:pt x="8439624" y="5800745"/>
                </a:cubicBezTo>
                <a:cubicBezTo>
                  <a:pt x="8450522" y="5805391"/>
                  <a:pt x="8462798" y="5807714"/>
                  <a:pt x="8476450" y="5807714"/>
                </a:cubicBezTo>
                <a:cubicBezTo>
                  <a:pt x="8490102" y="5807714"/>
                  <a:pt x="8502348" y="5805391"/>
                  <a:pt x="8513189" y="5800745"/>
                </a:cubicBezTo>
                <a:cubicBezTo>
                  <a:pt x="8524030" y="5796098"/>
                  <a:pt x="8533008" y="5789817"/>
                  <a:pt x="8540120" y="5781902"/>
                </a:cubicBezTo>
                <a:cubicBezTo>
                  <a:pt x="8547233" y="5773986"/>
                  <a:pt x="8553141" y="5764435"/>
                  <a:pt x="8557845" y="5753250"/>
                </a:cubicBezTo>
                <a:cubicBezTo>
                  <a:pt x="8562548" y="5742064"/>
                  <a:pt x="8565904" y="5730277"/>
                  <a:pt x="8567912" y="5717887"/>
                </a:cubicBezTo>
                <a:cubicBezTo>
                  <a:pt x="8569919" y="5705497"/>
                  <a:pt x="8570923" y="5692247"/>
                  <a:pt x="8570923" y="5678136"/>
                </a:cubicBezTo>
                <a:cubicBezTo>
                  <a:pt x="8570923" y="5663796"/>
                  <a:pt x="8569890" y="5650373"/>
                  <a:pt x="8567825" y="5637869"/>
                </a:cubicBezTo>
                <a:cubicBezTo>
                  <a:pt x="8565760" y="5625364"/>
                  <a:pt x="8562347" y="5613519"/>
                  <a:pt x="8557586" y="5602333"/>
                </a:cubicBezTo>
                <a:cubicBezTo>
                  <a:pt x="8552826" y="5591148"/>
                  <a:pt x="8546889" y="5581569"/>
                  <a:pt x="8539776" y="5573596"/>
                </a:cubicBezTo>
                <a:cubicBezTo>
                  <a:pt x="8532663" y="5565623"/>
                  <a:pt x="8523715" y="5559313"/>
                  <a:pt x="8512931" y="5554667"/>
                </a:cubicBezTo>
                <a:cubicBezTo>
                  <a:pt x="8502147" y="5550020"/>
                  <a:pt x="8489987" y="5547697"/>
                  <a:pt x="8476450" y="5547697"/>
                </a:cubicBezTo>
                <a:close/>
                <a:moveTo>
                  <a:pt x="7983052" y="5547697"/>
                </a:moveTo>
                <a:cubicBezTo>
                  <a:pt x="7954371" y="5547697"/>
                  <a:pt x="7929591" y="5554122"/>
                  <a:pt x="7908712" y="5566971"/>
                </a:cubicBezTo>
                <a:lnTo>
                  <a:pt x="7921102" y="5599666"/>
                </a:lnTo>
                <a:cubicBezTo>
                  <a:pt x="7937966" y="5588882"/>
                  <a:pt x="7957182" y="5583490"/>
                  <a:pt x="7978750" y="5583490"/>
                </a:cubicBezTo>
                <a:cubicBezTo>
                  <a:pt x="7992057" y="5583490"/>
                  <a:pt x="8002382" y="5586932"/>
                  <a:pt x="8009725" y="5593815"/>
                </a:cubicBezTo>
                <a:cubicBezTo>
                  <a:pt x="8017067" y="5600699"/>
                  <a:pt x="8020738" y="5609016"/>
                  <a:pt x="8020738" y="5618767"/>
                </a:cubicBezTo>
                <a:cubicBezTo>
                  <a:pt x="8020738" y="5625995"/>
                  <a:pt x="8019160" y="5632075"/>
                  <a:pt x="8016006" y="5637008"/>
                </a:cubicBezTo>
                <a:cubicBezTo>
                  <a:pt x="8012851" y="5641941"/>
                  <a:pt x="8008205" y="5645670"/>
                  <a:pt x="8002067" y="5648193"/>
                </a:cubicBezTo>
                <a:cubicBezTo>
                  <a:pt x="7995929" y="5650717"/>
                  <a:pt x="7989275" y="5652496"/>
                  <a:pt x="7982105" y="5653528"/>
                </a:cubicBezTo>
                <a:cubicBezTo>
                  <a:pt x="7974935" y="5654561"/>
                  <a:pt x="7966360" y="5655077"/>
                  <a:pt x="7956379" y="5655077"/>
                </a:cubicBezTo>
                <a:lnTo>
                  <a:pt x="7946742" y="5655077"/>
                </a:lnTo>
                <a:lnTo>
                  <a:pt x="7946742" y="5689837"/>
                </a:lnTo>
                <a:cubicBezTo>
                  <a:pt x="7947086" y="5689837"/>
                  <a:pt x="7948750" y="5689866"/>
                  <a:pt x="7951733" y="5689923"/>
                </a:cubicBezTo>
                <a:cubicBezTo>
                  <a:pt x="7954716" y="5689981"/>
                  <a:pt x="7956379" y="5690010"/>
                  <a:pt x="7956723" y="5690010"/>
                </a:cubicBezTo>
                <a:cubicBezTo>
                  <a:pt x="7965786" y="5690124"/>
                  <a:pt x="7973530" y="5690526"/>
                  <a:pt x="7979954" y="5691214"/>
                </a:cubicBezTo>
                <a:cubicBezTo>
                  <a:pt x="7986379" y="5691902"/>
                  <a:pt x="7992660" y="5693193"/>
                  <a:pt x="7998797" y="5695086"/>
                </a:cubicBezTo>
                <a:cubicBezTo>
                  <a:pt x="8004935" y="5696979"/>
                  <a:pt x="8009839" y="5699474"/>
                  <a:pt x="8013510" y="5702572"/>
                </a:cubicBezTo>
                <a:cubicBezTo>
                  <a:pt x="8017182" y="5705669"/>
                  <a:pt x="8020136" y="5709799"/>
                  <a:pt x="8022373" y="5714961"/>
                </a:cubicBezTo>
                <a:cubicBezTo>
                  <a:pt x="8024610" y="5720124"/>
                  <a:pt x="8025728" y="5726262"/>
                  <a:pt x="8025728" y="5733374"/>
                </a:cubicBezTo>
                <a:cubicBezTo>
                  <a:pt x="8025728" y="5744846"/>
                  <a:pt x="8021684" y="5754139"/>
                  <a:pt x="8013596" y="5761252"/>
                </a:cubicBezTo>
                <a:cubicBezTo>
                  <a:pt x="8005508" y="5768364"/>
                  <a:pt x="7994868" y="5771921"/>
                  <a:pt x="7981675" y="5771921"/>
                </a:cubicBezTo>
                <a:cubicBezTo>
                  <a:pt x="7969974" y="5771921"/>
                  <a:pt x="7958559" y="5770229"/>
                  <a:pt x="7947431" y="5766844"/>
                </a:cubicBezTo>
                <a:cubicBezTo>
                  <a:pt x="7936303" y="5763460"/>
                  <a:pt x="7927584" y="5759129"/>
                  <a:pt x="7921274" y="5753852"/>
                </a:cubicBezTo>
                <a:lnTo>
                  <a:pt x="7908884" y="5786376"/>
                </a:lnTo>
                <a:cubicBezTo>
                  <a:pt x="7916456" y="5792915"/>
                  <a:pt x="7926752" y="5798106"/>
                  <a:pt x="7939773" y="5801949"/>
                </a:cubicBezTo>
                <a:cubicBezTo>
                  <a:pt x="7952794" y="5805792"/>
                  <a:pt x="7966704" y="5807714"/>
                  <a:pt x="7981503" y="5807714"/>
                </a:cubicBezTo>
                <a:cubicBezTo>
                  <a:pt x="7998482" y="5807714"/>
                  <a:pt x="8013682" y="5805047"/>
                  <a:pt x="8027105" y="5799712"/>
                </a:cubicBezTo>
                <a:cubicBezTo>
                  <a:pt x="8040527" y="5794378"/>
                  <a:pt x="8051311" y="5786175"/>
                  <a:pt x="8059456" y="5775104"/>
                </a:cubicBezTo>
                <a:cubicBezTo>
                  <a:pt x="8067602" y="5764034"/>
                  <a:pt x="8071674" y="5750869"/>
                  <a:pt x="8071674" y="5735611"/>
                </a:cubicBezTo>
                <a:cubicBezTo>
                  <a:pt x="8071674" y="5719550"/>
                  <a:pt x="8067458" y="5705612"/>
                  <a:pt x="8059026" y="5693795"/>
                </a:cubicBezTo>
                <a:cubicBezTo>
                  <a:pt x="8050594" y="5681979"/>
                  <a:pt x="8038692" y="5674579"/>
                  <a:pt x="8023319" y="5671597"/>
                </a:cubicBezTo>
                <a:cubicBezTo>
                  <a:pt x="8036742" y="5667123"/>
                  <a:pt x="8046980" y="5660038"/>
                  <a:pt x="8054036" y="5650345"/>
                </a:cubicBezTo>
                <a:cubicBezTo>
                  <a:pt x="8061091" y="5640651"/>
                  <a:pt x="8064619" y="5628920"/>
                  <a:pt x="8064619" y="5615154"/>
                </a:cubicBezTo>
                <a:cubicBezTo>
                  <a:pt x="8064619" y="5595422"/>
                  <a:pt x="8057018" y="5579246"/>
                  <a:pt x="8041818" y="5566626"/>
                </a:cubicBezTo>
                <a:cubicBezTo>
                  <a:pt x="8026617" y="5554007"/>
                  <a:pt x="8007029" y="5547697"/>
                  <a:pt x="7983052" y="5547697"/>
                </a:cubicBezTo>
                <a:close/>
                <a:moveTo>
                  <a:pt x="7609675" y="5547697"/>
                </a:moveTo>
                <a:cubicBezTo>
                  <a:pt x="7596138" y="5547697"/>
                  <a:pt x="7583977" y="5550020"/>
                  <a:pt x="7573193" y="5554667"/>
                </a:cubicBezTo>
                <a:cubicBezTo>
                  <a:pt x="7562409" y="5559313"/>
                  <a:pt x="7553432" y="5565594"/>
                  <a:pt x="7546262" y="5573510"/>
                </a:cubicBezTo>
                <a:cubicBezTo>
                  <a:pt x="7539092" y="5581425"/>
                  <a:pt x="7533098" y="5590976"/>
                  <a:pt x="7528280" y="5602161"/>
                </a:cubicBezTo>
                <a:cubicBezTo>
                  <a:pt x="7523461" y="5613347"/>
                  <a:pt x="7520020" y="5625220"/>
                  <a:pt x="7517955" y="5637782"/>
                </a:cubicBezTo>
                <a:cubicBezTo>
                  <a:pt x="7515890" y="5650345"/>
                  <a:pt x="7514857" y="5663796"/>
                  <a:pt x="7514857" y="5678136"/>
                </a:cubicBezTo>
                <a:cubicBezTo>
                  <a:pt x="7514857" y="5692247"/>
                  <a:pt x="7515861" y="5705497"/>
                  <a:pt x="7517869" y="5717887"/>
                </a:cubicBezTo>
                <a:cubicBezTo>
                  <a:pt x="7519876" y="5730277"/>
                  <a:pt x="7523261" y="5742036"/>
                  <a:pt x="7528022" y="5753164"/>
                </a:cubicBezTo>
                <a:cubicBezTo>
                  <a:pt x="7532783" y="5764292"/>
                  <a:pt x="7538719" y="5773842"/>
                  <a:pt x="7545832" y="5781816"/>
                </a:cubicBezTo>
                <a:cubicBezTo>
                  <a:pt x="7552945" y="5789789"/>
                  <a:pt x="7561951" y="5796098"/>
                  <a:pt x="7572849" y="5800745"/>
                </a:cubicBezTo>
                <a:cubicBezTo>
                  <a:pt x="7583748" y="5805391"/>
                  <a:pt x="7596023" y="5807714"/>
                  <a:pt x="7609675" y="5807714"/>
                </a:cubicBezTo>
                <a:cubicBezTo>
                  <a:pt x="7623327" y="5807714"/>
                  <a:pt x="7635573" y="5805391"/>
                  <a:pt x="7646414" y="5800745"/>
                </a:cubicBezTo>
                <a:cubicBezTo>
                  <a:pt x="7657256" y="5796098"/>
                  <a:pt x="7666233" y="5789817"/>
                  <a:pt x="7673345" y="5781902"/>
                </a:cubicBezTo>
                <a:cubicBezTo>
                  <a:pt x="7680458" y="5773986"/>
                  <a:pt x="7686366" y="5764435"/>
                  <a:pt x="7691070" y="5753250"/>
                </a:cubicBezTo>
                <a:cubicBezTo>
                  <a:pt x="7695773" y="5742064"/>
                  <a:pt x="7699129" y="5730277"/>
                  <a:pt x="7701137" y="5717887"/>
                </a:cubicBezTo>
                <a:cubicBezTo>
                  <a:pt x="7703144" y="5705497"/>
                  <a:pt x="7704148" y="5692247"/>
                  <a:pt x="7704148" y="5678136"/>
                </a:cubicBezTo>
                <a:cubicBezTo>
                  <a:pt x="7704148" y="5663796"/>
                  <a:pt x="7703116" y="5650373"/>
                  <a:pt x="7701051" y="5637869"/>
                </a:cubicBezTo>
                <a:cubicBezTo>
                  <a:pt x="7698986" y="5625364"/>
                  <a:pt x="7695573" y="5613519"/>
                  <a:pt x="7690812" y="5602333"/>
                </a:cubicBezTo>
                <a:cubicBezTo>
                  <a:pt x="7686051" y="5591148"/>
                  <a:pt x="7680114" y="5581569"/>
                  <a:pt x="7673001" y="5573596"/>
                </a:cubicBezTo>
                <a:cubicBezTo>
                  <a:pt x="7665888" y="5565623"/>
                  <a:pt x="7656940" y="5559313"/>
                  <a:pt x="7646156" y="5554667"/>
                </a:cubicBezTo>
                <a:cubicBezTo>
                  <a:pt x="7635372" y="5550020"/>
                  <a:pt x="7623212" y="5547697"/>
                  <a:pt x="7609675" y="5547697"/>
                </a:cubicBezTo>
                <a:close/>
                <a:moveTo>
                  <a:pt x="7394446" y="5547697"/>
                </a:moveTo>
                <a:cubicBezTo>
                  <a:pt x="7367257" y="5547697"/>
                  <a:pt x="7345144" y="5555039"/>
                  <a:pt x="7328108" y="5569724"/>
                </a:cubicBezTo>
                <a:cubicBezTo>
                  <a:pt x="7311072" y="5584408"/>
                  <a:pt x="7302554" y="5604026"/>
                  <a:pt x="7302554" y="5628576"/>
                </a:cubicBezTo>
                <a:cubicBezTo>
                  <a:pt x="7302554" y="5652209"/>
                  <a:pt x="7310326" y="5671453"/>
                  <a:pt x="7325871" y="5686310"/>
                </a:cubicBezTo>
                <a:cubicBezTo>
                  <a:pt x="7341416" y="5701166"/>
                  <a:pt x="7361521" y="5708594"/>
                  <a:pt x="7386186" y="5708594"/>
                </a:cubicBezTo>
                <a:cubicBezTo>
                  <a:pt x="7392152" y="5708594"/>
                  <a:pt x="7398978" y="5707275"/>
                  <a:pt x="7406664" y="5704637"/>
                </a:cubicBezTo>
                <a:lnTo>
                  <a:pt x="7330259" y="5804100"/>
                </a:lnTo>
                <a:lnTo>
                  <a:pt x="7385154" y="5804100"/>
                </a:lnTo>
                <a:lnTo>
                  <a:pt x="7456396" y="5709455"/>
                </a:lnTo>
                <a:cubicBezTo>
                  <a:pt x="7467065" y="5694885"/>
                  <a:pt x="7475153" y="5681692"/>
                  <a:pt x="7480659" y="5669876"/>
                </a:cubicBezTo>
                <a:cubicBezTo>
                  <a:pt x="7486166" y="5658060"/>
                  <a:pt x="7488919" y="5644924"/>
                  <a:pt x="7488919" y="5630469"/>
                </a:cubicBezTo>
                <a:cubicBezTo>
                  <a:pt x="7488919" y="5605460"/>
                  <a:pt x="7480201" y="5585412"/>
                  <a:pt x="7462763" y="5570326"/>
                </a:cubicBezTo>
                <a:cubicBezTo>
                  <a:pt x="7445325" y="5555240"/>
                  <a:pt x="7422553" y="5547697"/>
                  <a:pt x="7394446" y="5547697"/>
                </a:cubicBezTo>
                <a:close/>
                <a:moveTo>
                  <a:pt x="5055189" y="5543817"/>
                </a:moveTo>
                <a:lnTo>
                  <a:pt x="4953144" y="5708156"/>
                </a:lnTo>
                <a:lnTo>
                  <a:pt x="4953144" y="5738786"/>
                </a:lnTo>
                <a:lnTo>
                  <a:pt x="5066890" y="5738786"/>
                </a:lnTo>
                <a:lnTo>
                  <a:pt x="5066890" y="5794713"/>
                </a:lnTo>
                <a:lnTo>
                  <a:pt x="5112492" y="5794713"/>
                </a:lnTo>
                <a:lnTo>
                  <a:pt x="5112492" y="5738786"/>
                </a:lnTo>
                <a:lnTo>
                  <a:pt x="5141230" y="5738786"/>
                </a:lnTo>
                <a:lnTo>
                  <a:pt x="5143467" y="5704714"/>
                </a:lnTo>
                <a:lnTo>
                  <a:pt x="5112492" y="5704714"/>
                </a:lnTo>
                <a:lnTo>
                  <a:pt x="5112492" y="5543817"/>
                </a:lnTo>
                <a:close/>
                <a:moveTo>
                  <a:pt x="1067339" y="5543817"/>
                </a:moveTo>
                <a:lnTo>
                  <a:pt x="1060800" y="5681139"/>
                </a:lnTo>
                <a:lnTo>
                  <a:pt x="1090914" y="5686990"/>
                </a:lnTo>
                <a:cubicBezTo>
                  <a:pt x="1102157" y="5674600"/>
                  <a:pt x="1114892" y="5668405"/>
                  <a:pt x="1129117" y="5668405"/>
                </a:cubicBezTo>
                <a:cubicBezTo>
                  <a:pt x="1141048" y="5668405"/>
                  <a:pt x="1150771" y="5672535"/>
                  <a:pt x="1158285" y="5680795"/>
                </a:cubicBezTo>
                <a:cubicBezTo>
                  <a:pt x="1165799" y="5689055"/>
                  <a:pt x="1169556" y="5700010"/>
                  <a:pt x="1169556" y="5713662"/>
                </a:cubicBezTo>
                <a:cubicBezTo>
                  <a:pt x="1169556" y="5728117"/>
                  <a:pt x="1165426" y="5739819"/>
                  <a:pt x="1157166" y="5748767"/>
                </a:cubicBezTo>
                <a:cubicBezTo>
                  <a:pt x="1148906" y="5757715"/>
                  <a:pt x="1136746" y="5762190"/>
                  <a:pt x="1120685" y="5762190"/>
                </a:cubicBezTo>
                <a:cubicBezTo>
                  <a:pt x="1112081" y="5762190"/>
                  <a:pt x="1103104" y="5760526"/>
                  <a:pt x="1093754" y="5757199"/>
                </a:cubicBezTo>
                <a:cubicBezTo>
                  <a:pt x="1084404" y="5753872"/>
                  <a:pt x="1077636" y="5750918"/>
                  <a:pt x="1073448" y="5748337"/>
                </a:cubicBezTo>
                <a:cubicBezTo>
                  <a:pt x="1069261" y="5745756"/>
                  <a:pt x="1066077" y="5743605"/>
                  <a:pt x="1063898" y="5741884"/>
                </a:cubicBezTo>
                <a:lnTo>
                  <a:pt x="1050131" y="5774235"/>
                </a:lnTo>
                <a:cubicBezTo>
                  <a:pt x="1052196" y="5776071"/>
                  <a:pt x="1056383" y="5778681"/>
                  <a:pt x="1062693" y="5782065"/>
                </a:cubicBezTo>
                <a:cubicBezTo>
                  <a:pt x="1069003" y="5785449"/>
                  <a:pt x="1078181" y="5789006"/>
                  <a:pt x="1090226" y="5792734"/>
                </a:cubicBezTo>
                <a:cubicBezTo>
                  <a:pt x="1102272" y="5796463"/>
                  <a:pt x="1113973" y="5798327"/>
                  <a:pt x="1125331" y="5798327"/>
                </a:cubicBezTo>
                <a:cubicBezTo>
                  <a:pt x="1153323" y="5798327"/>
                  <a:pt x="1175092" y="5790669"/>
                  <a:pt x="1190636" y="5775354"/>
                </a:cubicBezTo>
                <a:cubicBezTo>
                  <a:pt x="1206181" y="5760039"/>
                  <a:pt x="1213954" y="5739647"/>
                  <a:pt x="1213954" y="5714179"/>
                </a:cubicBezTo>
                <a:cubicBezTo>
                  <a:pt x="1213954" y="5690202"/>
                  <a:pt x="1206870" y="5670756"/>
                  <a:pt x="1192701" y="5655843"/>
                </a:cubicBezTo>
                <a:cubicBezTo>
                  <a:pt x="1178533" y="5640929"/>
                  <a:pt x="1159862" y="5633472"/>
                  <a:pt x="1136689" y="5633472"/>
                </a:cubicBezTo>
                <a:cubicBezTo>
                  <a:pt x="1125561" y="5633472"/>
                  <a:pt x="1114949" y="5636168"/>
                  <a:pt x="1104853" y="5641560"/>
                </a:cubicBezTo>
                <a:cubicBezTo>
                  <a:pt x="1104968" y="5639380"/>
                  <a:pt x="1105398" y="5628969"/>
                  <a:pt x="1106144" y="5610327"/>
                </a:cubicBezTo>
                <a:cubicBezTo>
                  <a:pt x="1106890" y="5591685"/>
                  <a:pt x="1107262" y="5581331"/>
                  <a:pt x="1107262" y="5579266"/>
                </a:cubicBezTo>
                <a:lnTo>
                  <a:pt x="1201736" y="5579266"/>
                </a:lnTo>
                <a:lnTo>
                  <a:pt x="1204317" y="5543817"/>
                </a:lnTo>
                <a:close/>
                <a:moveTo>
                  <a:pt x="3902813" y="5543645"/>
                </a:moveTo>
                <a:lnTo>
                  <a:pt x="3902469" y="5578233"/>
                </a:lnTo>
                <a:lnTo>
                  <a:pt x="4006407" y="5578233"/>
                </a:lnTo>
                <a:lnTo>
                  <a:pt x="3930346" y="5794713"/>
                </a:lnTo>
                <a:lnTo>
                  <a:pt x="3976464" y="5794713"/>
                </a:lnTo>
                <a:lnTo>
                  <a:pt x="4057687" y="5570662"/>
                </a:lnTo>
                <a:lnTo>
                  <a:pt x="4057687" y="5543645"/>
                </a:lnTo>
                <a:close/>
                <a:moveTo>
                  <a:pt x="2506880" y="5542612"/>
                </a:moveTo>
                <a:lnTo>
                  <a:pt x="2506880" y="5794713"/>
                </a:lnTo>
                <a:lnTo>
                  <a:pt x="2553686" y="5794713"/>
                </a:lnTo>
                <a:lnTo>
                  <a:pt x="2553686" y="5697831"/>
                </a:lnTo>
                <a:lnTo>
                  <a:pt x="2572959" y="5681655"/>
                </a:lnTo>
                <a:lnTo>
                  <a:pt x="2655215" y="5794713"/>
                </a:lnTo>
                <a:lnTo>
                  <a:pt x="2709937" y="5794713"/>
                </a:lnTo>
                <a:lnTo>
                  <a:pt x="2608580" y="5656015"/>
                </a:lnTo>
                <a:lnTo>
                  <a:pt x="2703914" y="5542612"/>
                </a:lnTo>
                <a:lnTo>
                  <a:pt x="2648675" y="5542612"/>
                </a:lnTo>
                <a:cubicBezTo>
                  <a:pt x="2643857" y="5548578"/>
                  <a:pt x="2628857" y="5566302"/>
                  <a:pt x="2603676" y="5595786"/>
                </a:cubicBezTo>
                <a:cubicBezTo>
                  <a:pt x="2578494" y="5625269"/>
                  <a:pt x="2561831" y="5645403"/>
                  <a:pt x="2553686" y="5656187"/>
                </a:cubicBezTo>
                <a:lnTo>
                  <a:pt x="2553686" y="5542612"/>
                </a:lnTo>
                <a:close/>
                <a:moveTo>
                  <a:pt x="497276" y="5542612"/>
                </a:moveTo>
                <a:lnTo>
                  <a:pt x="497276" y="5794713"/>
                </a:lnTo>
                <a:lnTo>
                  <a:pt x="539609" y="5794713"/>
                </a:lnTo>
                <a:lnTo>
                  <a:pt x="539609" y="5667716"/>
                </a:lnTo>
                <a:cubicBezTo>
                  <a:pt x="539609" y="5655441"/>
                  <a:pt x="539150" y="5634160"/>
                  <a:pt x="538232" y="5603874"/>
                </a:cubicBezTo>
                <a:lnTo>
                  <a:pt x="546492" y="5617468"/>
                </a:lnTo>
                <a:lnTo>
                  <a:pt x="660239" y="5794713"/>
                </a:lnTo>
                <a:lnTo>
                  <a:pt x="710486" y="5794713"/>
                </a:lnTo>
                <a:lnTo>
                  <a:pt x="710486" y="5542612"/>
                </a:lnTo>
                <a:lnTo>
                  <a:pt x="667982" y="5542612"/>
                </a:lnTo>
                <a:lnTo>
                  <a:pt x="667982" y="5670125"/>
                </a:lnTo>
                <a:cubicBezTo>
                  <a:pt x="667982" y="5671617"/>
                  <a:pt x="668384" y="5692037"/>
                  <a:pt x="669187" y="5731387"/>
                </a:cubicBezTo>
                <a:cubicBezTo>
                  <a:pt x="667466" y="5728748"/>
                  <a:pt x="664512" y="5724303"/>
                  <a:pt x="660324" y="5718050"/>
                </a:cubicBezTo>
                <a:cubicBezTo>
                  <a:pt x="656137" y="5711798"/>
                  <a:pt x="653183" y="5707353"/>
                  <a:pt x="651462" y="5704714"/>
                </a:cubicBezTo>
                <a:cubicBezTo>
                  <a:pt x="645497" y="5695536"/>
                  <a:pt x="628805" y="5669724"/>
                  <a:pt x="601386" y="5627277"/>
                </a:cubicBezTo>
                <a:cubicBezTo>
                  <a:pt x="573968" y="5584830"/>
                  <a:pt x="555784" y="5556608"/>
                  <a:pt x="546836" y="5542612"/>
                </a:cubicBezTo>
                <a:close/>
                <a:moveTo>
                  <a:pt x="1353322" y="5541924"/>
                </a:moveTo>
                <a:lnTo>
                  <a:pt x="1353322" y="5794713"/>
                </a:lnTo>
                <a:lnTo>
                  <a:pt x="1399268" y="5794713"/>
                </a:lnTo>
                <a:lnTo>
                  <a:pt x="1399268" y="5697659"/>
                </a:lnTo>
                <a:cubicBezTo>
                  <a:pt x="1409019" y="5698576"/>
                  <a:pt x="1421696" y="5699035"/>
                  <a:pt x="1437298" y="5699035"/>
                </a:cubicBezTo>
                <a:cubicBezTo>
                  <a:pt x="1455539" y="5699035"/>
                  <a:pt x="1471112" y="5696970"/>
                  <a:pt x="1484019" y="5692840"/>
                </a:cubicBezTo>
                <a:cubicBezTo>
                  <a:pt x="1496925" y="5688710"/>
                  <a:pt x="1506934" y="5682831"/>
                  <a:pt x="1514047" y="5675202"/>
                </a:cubicBezTo>
                <a:cubicBezTo>
                  <a:pt x="1521159" y="5667573"/>
                  <a:pt x="1526265" y="5659084"/>
                  <a:pt x="1529362" y="5649734"/>
                </a:cubicBezTo>
                <a:cubicBezTo>
                  <a:pt x="1532460" y="5640384"/>
                  <a:pt x="1534008" y="5629686"/>
                  <a:pt x="1534008" y="5617640"/>
                </a:cubicBezTo>
                <a:cubicBezTo>
                  <a:pt x="1534008" y="5600317"/>
                  <a:pt x="1529907" y="5585920"/>
                  <a:pt x="1521705" y="5574448"/>
                </a:cubicBezTo>
                <a:cubicBezTo>
                  <a:pt x="1513502" y="5562975"/>
                  <a:pt x="1502345" y="5554687"/>
                  <a:pt x="1488234" y="5549582"/>
                </a:cubicBezTo>
                <a:cubicBezTo>
                  <a:pt x="1474124" y="5544477"/>
                  <a:pt x="1457145" y="5541924"/>
                  <a:pt x="1437298" y="5541924"/>
                </a:cubicBezTo>
                <a:close/>
                <a:moveTo>
                  <a:pt x="2227557" y="5539515"/>
                </a:moveTo>
                <a:lnTo>
                  <a:pt x="2227557" y="5578061"/>
                </a:lnTo>
                <a:lnTo>
                  <a:pt x="2272815" y="5578061"/>
                </a:lnTo>
                <a:lnTo>
                  <a:pt x="2272815" y="5539515"/>
                </a:lnTo>
                <a:close/>
                <a:moveTo>
                  <a:pt x="4833765" y="5538310"/>
                </a:moveTo>
                <a:cubicBezTo>
                  <a:pt x="4806576" y="5538310"/>
                  <a:pt x="4784463" y="5545652"/>
                  <a:pt x="4767427" y="5560337"/>
                </a:cubicBezTo>
                <a:cubicBezTo>
                  <a:pt x="4750391" y="5575021"/>
                  <a:pt x="4741873" y="5594639"/>
                  <a:pt x="4741873" y="5619189"/>
                </a:cubicBezTo>
                <a:cubicBezTo>
                  <a:pt x="4741873" y="5642822"/>
                  <a:pt x="4749645" y="5662066"/>
                  <a:pt x="4765190" y="5676923"/>
                </a:cubicBezTo>
                <a:cubicBezTo>
                  <a:pt x="4780735" y="5691779"/>
                  <a:pt x="4800840" y="5699207"/>
                  <a:pt x="4825505" y="5699207"/>
                </a:cubicBezTo>
                <a:cubicBezTo>
                  <a:pt x="4831471" y="5699207"/>
                  <a:pt x="4838297" y="5697888"/>
                  <a:pt x="4845983" y="5695250"/>
                </a:cubicBezTo>
                <a:lnTo>
                  <a:pt x="4769578" y="5794713"/>
                </a:lnTo>
                <a:lnTo>
                  <a:pt x="4824473" y="5794713"/>
                </a:lnTo>
                <a:lnTo>
                  <a:pt x="4895715" y="5700068"/>
                </a:lnTo>
                <a:cubicBezTo>
                  <a:pt x="4906384" y="5685498"/>
                  <a:pt x="4914472" y="5672305"/>
                  <a:pt x="4919978" y="5660489"/>
                </a:cubicBezTo>
                <a:cubicBezTo>
                  <a:pt x="4925485" y="5648673"/>
                  <a:pt x="4928238" y="5635537"/>
                  <a:pt x="4928238" y="5621082"/>
                </a:cubicBezTo>
                <a:cubicBezTo>
                  <a:pt x="4928238" y="5596073"/>
                  <a:pt x="4919520" y="5576025"/>
                  <a:pt x="4902082" y="5560939"/>
                </a:cubicBezTo>
                <a:cubicBezTo>
                  <a:pt x="4884644" y="5545853"/>
                  <a:pt x="4861872" y="5538310"/>
                  <a:pt x="4833765" y="5538310"/>
                </a:cubicBezTo>
                <a:close/>
                <a:moveTo>
                  <a:pt x="4620369" y="5538310"/>
                </a:moveTo>
                <a:cubicBezTo>
                  <a:pt x="4606832" y="5538310"/>
                  <a:pt x="4594671" y="5540633"/>
                  <a:pt x="4583887" y="5545280"/>
                </a:cubicBezTo>
                <a:cubicBezTo>
                  <a:pt x="4573103" y="5549926"/>
                  <a:pt x="4564127" y="5556207"/>
                  <a:pt x="4556956" y="5564123"/>
                </a:cubicBezTo>
                <a:cubicBezTo>
                  <a:pt x="4549786" y="5572038"/>
                  <a:pt x="4543792" y="5581589"/>
                  <a:pt x="4538973" y="5592774"/>
                </a:cubicBezTo>
                <a:cubicBezTo>
                  <a:pt x="4534155" y="5603960"/>
                  <a:pt x="4530713" y="5615833"/>
                  <a:pt x="4528648" y="5628395"/>
                </a:cubicBezTo>
                <a:cubicBezTo>
                  <a:pt x="4526583" y="5640958"/>
                  <a:pt x="4525551" y="5654409"/>
                  <a:pt x="4525551" y="5668749"/>
                </a:cubicBezTo>
                <a:cubicBezTo>
                  <a:pt x="4525551" y="5682860"/>
                  <a:pt x="4526555" y="5696110"/>
                  <a:pt x="4528562" y="5708500"/>
                </a:cubicBezTo>
                <a:cubicBezTo>
                  <a:pt x="4530570" y="5720890"/>
                  <a:pt x="4533955" y="5732649"/>
                  <a:pt x="4538715" y="5743777"/>
                </a:cubicBezTo>
                <a:cubicBezTo>
                  <a:pt x="4543477" y="5754905"/>
                  <a:pt x="4549413" y="5764455"/>
                  <a:pt x="4556526" y="5772429"/>
                </a:cubicBezTo>
                <a:cubicBezTo>
                  <a:pt x="4563639" y="5780402"/>
                  <a:pt x="4572645" y="5786711"/>
                  <a:pt x="4583543" y="5791358"/>
                </a:cubicBezTo>
                <a:cubicBezTo>
                  <a:pt x="4594442" y="5796004"/>
                  <a:pt x="4606717" y="5798327"/>
                  <a:pt x="4620369" y="5798327"/>
                </a:cubicBezTo>
                <a:cubicBezTo>
                  <a:pt x="4634021" y="5798327"/>
                  <a:pt x="4646267" y="5796004"/>
                  <a:pt x="4657108" y="5791358"/>
                </a:cubicBezTo>
                <a:cubicBezTo>
                  <a:pt x="4667949" y="5786711"/>
                  <a:pt x="4676927" y="5780430"/>
                  <a:pt x="4684039" y="5772515"/>
                </a:cubicBezTo>
                <a:cubicBezTo>
                  <a:pt x="4691152" y="5764599"/>
                  <a:pt x="4697060" y="5755048"/>
                  <a:pt x="4701764" y="5743863"/>
                </a:cubicBezTo>
                <a:cubicBezTo>
                  <a:pt x="4706467" y="5732677"/>
                  <a:pt x="4709823" y="5720890"/>
                  <a:pt x="4711830" y="5708500"/>
                </a:cubicBezTo>
                <a:cubicBezTo>
                  <a:pt x="4713838" y="5696110"/>
                  <a:pt x="4714842" y="5682860"/>
                  <a:pt x="4714842" y="5668749"/>
                </a:cubicBezTo>
                <a:cubicBezTo>
                  <a:pt x="4714842" y="5654409"/>
                  <a:pt x="4713809" y="5640986"/>
                  <a:pt x="4711744" y="5628482"/>
                </a:cubicBezTo>
                <a:cubicBezTo>
                  <a:pt x="4709679" y="5615977"/>
                  <a:pt x="4706267" y="5604132"/>
                  <a:pt x="4701505" y="5592946"/>
                </a:cubicBezTo>
                <a:cubicBezTo>
                  <a:pt x="4696745" y="5581761"/>
                  <a:pt x="4690808" y="5572182"/>
                  <a:pt x="4683695" y="5564209"/>
                </a:cubicBezTo>
                <a:cubicBezTo>
                  <a:pt x="4676583" y="5556236"/>
                  <a:pt x="4667634" y="5549926"/>
                  <a:pt x="4656850" y="5545280"/>
                </a:cubicBezTo>
                <a:cubicBezTo>
                  <a:pt x="4646066" y="5540633"/>
                  <a:pt x="4633906" y="5538310"/>
                  <a:pt x="4620369" y="5538310"/>
                </a:cubicBezTo>
                <a:close/>
                <a:moveTo>
                  <a:pt x="4401294" y="5538310"/>
                </a:moveTo>
                <a:cubicBezTo>
                  <a:pt x="4387757" y="5538310"/>
                  <a:pt x="4375596" y="5540633"/>
                  <a:pt x="4364812" y="5545280"/>
                </a:cubicBezTo>
                <a:cubicBezTo>
                  <a:pt x="4354029" y="5549926"/>
                  <a:pt x="4345051" y="5556207"/>
                  <a:pt x="4337881" y="5564123"/>
                </a:cubicBezTo>
                <a:cubicBezTo>
                  <a:pt x="4330711" y="5572038"/>
                  <a:pt x="4324717" y="5581589"/>
                  <a:pt x="4319899" y="5592774"/>
                </a:cubicBezTo>
                <a:cubicBezTo>
                  <a:pt x="4315080" y="5603960"/>
                  <a:pt x="4311639" y="5615833"/>
                  <a:pt x="4309574" y="5628395"/>
                </a:cubicBezTo>
                <a:cubicBezTo>
                  <a:pt x="4307509" y="5640958"/>
                  <a:pt x="4306476" y="5654409"/>
                  <a:pt x="4306476" y="5668749"/>
                </a:cubicBezTo>
                <a:cubicBezTo>
                  <a:pt x="4306476" y="5682860"/>
                  <a:pt x="4307480" y="5696110"/>
                  <a:pt x="4309488" y="5708500"/>
                </a:cubicBezTo>
                <a:cubicBezTo>
                  <a:pt x="4311495" y="5720890"/>
                  <a:pt x="4314880" y="5732649"/>
                  <a:pt x="4319641" y="5743777"/>
                </a:cubicBezTo>
                <a:cubicBezTo>
                  <a:pt x="4324401" y="5754905"/>
                  <a:pt x="4330338" y="5764455"/>
                  <a:pt x="4337451" y="5772429"/>
                </a:cubicBezTo>
                <a:cubicBezTo>
                  <a:pt x="4344564" y="5780402"/>
                  <a:pt x="4353569" y="5786711"/>
                  <a:pt x="4364468" y="5791358"/>
                </a:cubicBezTo>
                <a:cubicBezTo>
                  <a:pt x="4375367" y="5796004"/>
                  <a:pt x="4387642" y="5798327"/>
                  <a:pt x="4401294" y="5798327"/>
                </a:cubicBezTo>
                <a:cubicBezTo>
                  <a:pt x="4414946" y="5798327"/>
                  <a:pt x="4427192" y="5796004"/>
                  <a:pt x="4438033" y="5791358"/>
                </a:cubicBezTo>
                <a:cubicBezTo>
                  <a:pt x="4448875" y="5786711"/>
                  <a:pt x="4457851" y="5780430"/>
                  <a:pt x="4464964" y="5772515"/>
                </a:cubicBezTo>
                <a:cubicBezTo>
                  <a:pt x="4472077" y="5764599"/>
                  <a:pt x="4477985" y="5755048"/>
                  <a:pt x="4482689" y="5743863"/>
                </a:cubicBezTo>
                <a:cubicBezTo>
                  <a:pt x="4487393" y="5732677"/>
                  <a:pt x="4490748" y="5720890"/>
                  <a:pt x="4492756" y="5708500"/>
                </a:cubicBezTo>
                <a:cubicBezTo>
                  <a:pt x="4494763" y="5696110"/>
                  <a:pt x="4495767" y="5682860"/>
                  <a:pt x="4495767" y="5668749"/>
                </a:cubicBezTo>
                <a:cubicBezTo>
                  <a:pt x="4495767" y="5654409"/>
                  <a:pt x="4494735" y="5640986"/>
                  <a:pt x="4492670" y="5628482"/>
                </a:cubicBezTo>
                <a:cubicBezTo>
                  <a:pt x="4490605" y="5615977"/>
                  <a:pt x="4487191" y="5604132"/>
                  <a:pt x="4482431" y="5592946"/>
                </a:cubicBezTo>
                <a:cubicBezTo>
                  <a:pt x="4477670" y="5581761"/>
                  <a:pt x="4471733" y="5572182"/>
                  <a:pt x="4464620" y="5564209"/>
                </a:cubicBezTo>
                <a:cubicBezTo>
                  <a:pt x="4457507" y="5556236"/>
                  <a:pt x="4448559" y="5549926"/>
                  <a:pt x="4437775" y="5545280"/>
                </a:cubicBezTo>
                <a:cubicBezTo>
                  <a:pt x="4426992" y="5540633"/>
                  <a:pt x="4414831" y="5538310"/>
                  <a:pt x="4401294" y="5538310"/>
                </a:cubicBezTo>
                <a:close/>
                <a:moveTo>
                  <a:pt x="4182218" y="5538310"/>
                </a:moveTo>
                <a:cubicBezTo>
                  <a:pt x="4168681" y="5538310"/>
                  <a:pt x="4156521" y="5540633"/>
                  <a:pt x="4145737" y="5545280"/>
                </a:cubicBezTo>
                <a:cubicBezTo>
                  <a:pt x="4134953" y="5549926"/>
                  <a:pt x="4125977" y="5556207"/>
                  <a:pt x="4118806" y="5564123"/>
                </a:cubicBezTo>
                <a:cubicBezTo>
                  <a:pt x="4111636" y="5572038"/>
                  <a:pt x="4105642" y="5581589"/>
                  <a:pt x="4100823" y="5592774"/>
                </a:cubicBezTo>
                <a:cubicBezTo>
                  <a:pt x="4096005" y="5603960"/>
                  <a:pt x="4092563" y="5615833"/>
                  <a:pt x="4090498" y="5628395"/>
                </a:cubicBezTo>
                <a:cubicBezTo>
                  <a:pt x="4088433" y="5640958"/>
                  <a:pt x="4087401" y="5654409"/>
                  <a:pt x="4087401" y="5668749"/>
                </a:cubicBezTo>
                <a:cubicBezTo>
                  <a:pt x="4087401" y="5682860"/>
                  <a:pt x="4088405" y="5696110"/>
                  <a:pt x="4090412" y="5708500"/>
                </a:cubicBezTo>
                <a:cubicBezTo>
                  <a:pt x="4092420" y="5720890"/>
                  <a:pt x="4095805" y="5732649"/>
                  <a:pt x="4100565" y="5743777"/>
                </a:cubicBezTo>
                <a:cubicBezTo>
                  <a:pt x="4105327" y="5754905"/>
                  <a:pt x="4111263" y="5764455"/>
                  <a:pt x="4118376" y="5772429"/>
                </a:cubicBezTo>
                <a:cubicBezTo>
                  <a:pt x="4125489" y="5780402"/>
                  <a:pt x="4134495" y="5786711"/>
                  <a:pt x="4145393" y="5791358"/>
                </a:cubicBezTo>
                <a:cubicBezTo>
                  <a:pt x="4156292" y="5796004"/>
                  <a:pt x="4168567" y="5798327"/>
                  <a:pt x="4182218" y="5798327"/>
                </a:cubicBezTo>
                <a:cubicBezTo>
                  <a:pt x="4195871" y="5798327"/>
                  <a:pt x="4208117" y="5796004"/>
                  <a:pt x="4218958" y="5791358"/>
                </a:cubicBezTo>
                <a:cubicBezTo>
                  <a:pt x="4229799" y="5786711"/>
                  <a:pt x="4238777" y="5780430"/>
                  <a:pt x="4245889" y="5772515"/>
                </a:cubicBezTo>
                <a:cubicBezTo>
                  <a:pt x="4253002" y="5764599"/>
                  <a:pt x="4258910" y="5755048"/>
                  <a:pt x="4263613" y="5743863"/>
                </a:cubicBezTo>
                <a:cubicBezTo>
                  <a:pt x="4268317" y="5732677"/>
                  <a:pt x="4271673" y="5720890"/>
                  <a:pt x="4273680" y="5708500"/>
                </a:cubicBezTo>
                <a:cubicBezTo>
                  <a:pt x="4275688" y="5696110"/>
                  <a:pt x="4276692" y="5682860"/>
                  <a:pt x="4276692" y="5668749"/>
                </a:cubicBezTo>
                <a:cubicBezTo>
                  <a:pt x="4276692" y="5654409"/>
                  <a:pt x="4275659" y="5640986"/>
                  <a:pt x="4273594" y="5628482"/>
                </a:cubicBezTo>
                <a:cubicBezTo>
                  <a:pt x="4271529" y="5615977"/>
                  <a:pt x="4268117" y="5604132"/>
                  <a:pt x="4263355" y="5592946"/>
                </a:cubicBezTo>
                <a:cubicBezTo>
                  <a:pt x="4258595" y="5581761"/>
                  <a:pt x="4252658" y="5572182"/>
                  <a:pt x="4245545" y="5564209"/>
                </a:cubicBezTo>
                <a:cubicBezTo>
                  <a:pt x="4238432" y="5556236"/>
                  <a:pt x="4229484" y="5549926"/>
                  <a:pt x="4218700" y="5545280"/>
                </a:cubicBezTo>
                <a:cubicBezTo>
                  <a:pt x="4207916" y="5540633"/>
                  <a:pt x="4195756" y="5538310"/>
                  <a:pt x="4182218" y="5538310"/>
                </a:cubicBezTo>
                <a:close/>
                <a:moveTo>
                  <a:pt x="936612" y="5538310"/>
                </a:moveTo>
                <a:cubicBezTo>
                  <a:pt x="905408" y="5538310"/>
                  <a:pt x="881202" y="5545882"/>
                  <a:pt x="863994" y="5561025"/>
                </a:cubicBezTo>
                <a:lnTo>
                  <a:pt x="876900" y="5595098"/>
                </a:lnTo>
                <a:cubicBezTo>
                  <a:pt x="883554" y="5589132"/>
                  <a:pt x="892072" y="5584170"/>
                  <a:pt x="902454" y="5580212"/>
                </a:cubicBezTo>
                <a:cubicBezTo>
                  <a:pt x="912836" y="5576254"/>
                  <a:pt x="923362" y="5574276"/>
                  <a:pt x="934031" y="5574276"/>
                </a:cubicBezTo>
                <a:cubicBezTo>
                  <a:pt x="945618" y="5574276"/>
                  <a:pt x="954968" y="5577516"/>
                  <a:pt x="962080" y="5583998"/>
                </a:cubicBezTo>
                <a:cubicBezTo>
                  <a:pt x="969193" y="5590480"/>
                  <a:pt x="972750" y="5599170"/>
                  <a:pt x="972750" y="5610069"/>
                </a:cubicBezTo>
                <a:cubicBezTo>
                  <a:pt x="972750" y="5619935"/>
                  <a:pt x="970484" y="5629313"/>
                  <a:pt x="965953" y="5638204"/>
                </a:cubicBezTo>
                <a:cubicBezTo>
                  <a:pt x="961421" y="5647095"/>
                  <a:pt x="954222" y="5656818"/>
                  <a:pt x="944356" y="5667372"/>
                </a:cubicBezTo>
                <a:lnTo>
                  <a:pt x="864682" y="5757543"/>
                </a:lnTo>
                <a:lnTo>
                  <a:pt x="865714" y="5794713"/>
                </a:lnTo>
                <a:lnTo>
                  <a:pt x="1013017" y="5794713"/>
                </a:lnTo>
                <a:lnTo>
                  <a:pt x="1016115" y="5760813"/>
                </a:lnTo>
                <a:lnTo>
                  <a:pt x="914414" y="5760813"/>
                </a:lnTo>
                <a:lnTo>
                  <a:pt x="971201" y="5700584"/>
                </a:lnTo>
                <a:cubicBezTo>
                  <a:pt x="986000" y="5685211"/>
                  <a:pt x="997673" y="5670240"/>
                  <a:pt x="1006220" y="5655671"/>
                </a:cubicBezTo>
                <a:cubicBezTo>
                  <a:pt x="1014767" y="5641101"/>
                  <a:pt x="1019040" y="5625786"/>
                  <a:pt x="1019040" y="5609725"/>
                </a:cubicBezTo>
                <a:cubicBezTo>
                  <a:pt x="1019040" y="5587010"/>
                  <a:pt x="1011497" y="5569429"/>
                  <a:pt x="996411" y="5556981"/>
                </a:cubicBezTo>
                <a:cubicBezTo>
                  <a:pt x="981325" y="5544534"/>
                  <a:pt x="961392" y="5538310"/>
                  <a:pt x="936612" y="5538310"/>
                </a:cubicBezTo>
                <a:close/>
                <a:moveTo>
                  <a:pt x="3109810" y="5532976"/>
                </a:moveTo>
                <a:lnTo>
                  <a:pt x="3064724" y="5535901"/>
                </a:lnTo>
                <a:lnTo>
                  <a:pt x="3064724" y="5794713"/>
                </a:lnTo>
                <a:lnTo>
                  <a:pt x="3109810" y="5794713"/>
                </a:lnTo>
                <a:lnTo>
                  <a:pt x="3109810" y="5723643"/>
                </a:lnTo>
                <a:lnTo>
                  <a:pt x="3128567" y="5708844"/>
                </a:lnTo>
                <a:lnTo>
                  <a:pt x="3190861" y="5794713"/>
                </a:lnTo>
                <a:lnTo>
                  <a:pt x="3245411" y="5794713"/>
                </a:lnTo>
                <a:lnTo>
                  <a:pt x="3162639" y="5686129"/>
                </a:lnTo>
                <a:lnTo>
                  <a:pt x="3240421" y="5605595"/>
                </a:lnTo>
                <a:lnTo>
                  <a:pt x="3186731" y="5605595"/>
                </a:lnTo>
                <a:cubicBezTo>
                  <a:pt x="3183289" y="5609151"/>
                  <a:pt x="3175918" y="5616665"/>
                  <a:pt x="3164618" y="5628137"/>
                </a:cubicBezTo>
                <a:cubicBezTo>
                  <a:pt x="3153318" y="5639610"/>
                  <a:pt x="3143968" y="5649304"/>
                  <a:pt x="3136569" y="5657219"/>
                </a:cubicBezTo>
                <a:cubicBezTo>
                  <a:pt x="3129169" y="5665135"/>
                  <a:pt x="3122314" y="5672821"/>
                  <a:pt x="3116005" y="5680278"/>
                </a:cubicBezTo>
                <a:cubicBezTo>
                  <a:pt x="3115775" y="5680508"/>
                  <a:pt x="3114542" y="5681712"/>
                  <a:pt x="3112305" y="5683892"/>
                </a:cubicBezTo>
                <a:cubicBezTo>
                  <a:pt x="3110068" y="5686072"/>
                  <a:pt x="3108892" y="5687219"/>
                  <a:pt x="3108778" y="5687334"/>
                </a:cubicBezTo>
                <a:lnTo>
                  <a:pt x="3109810" y="5649131"/>
                </a:lnTo>
                <a:close/>
                <a:moveTo>
                  <a:pt x="2986501" y="5532976"/>
                </a:moveTo>
                <a:lnTo>
                  <a:pt x="2941416" y="5535901"/>
                </a:lnTo>
                <a:lnTo>
                  <a:pt x="2941416" y="5720201"/>
                </a:lnTo>
                <a:cubicBezTo>
                  <a:pt x="2941416" y="5733853"/>
                  <a:pt x="2942391" y="5745268"/>
                  <a:pt x="2944341" y="5754446"/>
                </a:cubicBezTo>
                <a:cubicBezTo>
                  <a:pt x="2946291" y="5763624"/>
                  <a:pt x="2949733" y="5771539"/>
                  <a:pt x="2954666" y="5778193"/>
                </a:cubicBezTo>
                <a:cubicBezTo>
                  <a:pt x="2959599" y="5784847"/>
                  <a:pt x="2966339" y="5789694"/>
                  <a:pt x="2974886" y="5792734"/>
                </a:cubicBezTo>
                <a:cubicBezTo>
                  <a:pt x="2983433" y="5795774"/>
                  <a:pt x="2994188" y="5797294"/>
                  <a:pt x="3007151" y="5797294"/>
                </a:cubicBezTo>
                <a:cubicBezTo>
                  <a:pt x="3010363" y="5797294"/>
                  <a:pt x="3013862" y="5797094"/>
                  <a:pt x="3017648" y="5796692"/>
                </a:cubicBezTo>
                <a:cubicBezTo>
                  <a:pt x="3021434" y="5796291"/>
                  <a:pt x="3024560" y="5795889"/>
                  <a:pt x="3027027" y="5795488"/>
                </a:cubicBezTo>
                <a:cubicBezTo>
                  <a:pt x="3029493" y="5795086"/>
                  <a:pt x="3032074" y="5794599"/>
                  <a:pt x="3034770" y="5794025"/>
                </a:cubicBezTo>
                <a:cubicBezTo>
                  <a:pt x="3037466" y="5793451"/>
                  <a:pt x="3038872" y="5793164"/>
                  <a:pt x="3038986" y="5793164"/>
                </a:cubicBezTo>
                <a:lnTo>
                  <a:pt x="3037782" y="5760985"/>
                </a:lnTo>
                <a:cubicBezTo>
                  <a:pt x="3028948" y="5762247"/>
                  <a:pt x="3021663" y="5762878"/>
                  <a:pt x="3015927" y="5762878"/>
                </a:cubicBezTo>
                <a:cubicBezTo>
                  <a:pt x="3004341" y="5762878"/>
                  <a:pt x="2996539" y="5759867"/>
                  <a:pt x="2992524" y="5753844"/>
                </a:cubicBezTo>
                <a:cubicBezTo>
                  <a:pt x="2988509" y="5747821"/>
                  <a:pt x="2986501" y="5736320"/>
                  <a:pt x="2986501" y="5719341"/>
                </a:cubicBezTo>
                <a:close/>
                <a:moveTo>
                  <a:pt x="2148301" y="5532976"/>
                </a:moveTo>
                <a:lnTo>
                  <a:pt x="2103216" y="5535901"/>
                </a:lnTo>
                <a:lnTo>
                  <a:pt x="2103216" y="5720201"/>
                </a:lnTo>
                <a:cubicBezTo>
                  <a:pt x="2103216" y="5733853"/>
                  <a:pt x="2104191" y="5745268"/>
                  <a:pt x="2106141" y="5754446"/>
                </a:cubicBezTo>
                <a:cubicBezTo>
                  <a:pt x="2108091" y="5763624"/>
                  <a:pt x="2111533" y="5771539"/>
                  <a:pt x="2116466" y="5778193"/>
                </a:cubicBezTo>
                <a:cubicBezTo>
                  <a:pt x="2121399" y="5784847"/>
                  <a:pt x="2128139" y="5789694"/>
                  <a:pt x="2136686" y="5792734"/>
                </a:cubicBezTo>
                <a:cubicBezTo>
                  <a:pt x="2145233" y="5795774"/>
                  <a:pt x="2155988" y="5797294"/>
                  <a:pt x="2168951" y="5797294"/>
                </a:cubicBezTo>
                <a:cubicBezTo>
                  <a:pt x="2172163" y="5797294"/>
                  <a:pt x="2175662" y="5797094"/>
                  <a:pt x="2179448" y="5796692"/>
                </a:cubicBezTo>
                <a:cubicBezTo>
                  <a:pt x="2183234" y="5796291"/>
                  <a:pt x="2186360" y="5795889"/>
                  <a:pt x="2188827" y="5795488"/>
                </a:cubicBezTo>
                <a:cubicBezTo>
                  <a:pt x="2191293" y="5795086"/>
                  <a:pt x="2193874" y="5794599"/>
                  <a:pt x="2196570" y="5794025"/>
                </a:cubicBezTo>
                <a:cubicBezTo>
                  <a:pt x="2199266" y="5793451"/>
                  <a:pt x="2200672" y="5793164"/>
                  <a:pt x="2200786" y="5793164"/>
                </a:cubicBezTo>
                <a:lnTo>
                  <a:pt x="2199582" y="5760985"/>
                </a:lnTo>
                <a:cubicBezTo>
                  <a:pt x="2190748" y="5762247"/>
                  <a:pt x="2183463" y="5762878"/>
                  <a:pt x="2177727" y="5762878"/>
                </a:cubicBezTo>
                <a:cubicBezTo>
                  <a:pt x="2166141" y="5762878"/>
                  <a:pt x="2158340" y="5759867"/>
                  <a:pt x="2154324" y="5753844"/>
                </a:cubicBezTo>
                <a:cubicBezTo>
                  <a:pt x="2150309" y="5747821"/>
                  <a:pt x="2148301" y="5736320"/>
                  <a:pt x="2148301" y="5719341"/>
                </a:cubicBezTo>
                <a:close/>
                <a:moveTo>
                  <a:pt x="6928028" y="5431238"/>
                </a:moveTo>
                <a:cubicBezTo>
                  <a:pt x="6903324" y="5431238"/>
                  <a:pt x="6879335" y="5434232"/>
                  <a:pt x="6856058" y="5440219"/>
                </a:cubicBezTo>
                <a:cubicBezTo>
                  <a:pt x="6832782" y="5446207"/>
                  <a:pt x="6811183" y="5454741"/>
                  <a:pt x="6791262" y="5465821"/>
                </a:cubicBezTo>
                <a:cubicBezTo>
                  <a:pt x="6771341" y="5476901"/>
                  <a:pt x="6753187" y="5490465"/>
                  <a:pt x="6736800" y="5506512"/>
                </a:cubicBezTo>
                <a:cubicBezTo>
                  <a:pt x="6720412" y="5522559"/>
                  <a:pt x="6706523" y="5540412"/>
                  <a:pt x="6695133" y="5560069"/>
                </a:cubicBezTo>
                <a:cubicBezTo>
                  <a:pt x="6683742" y="5579727"/>
                  <a:pt x="6674873" y="5601287"/>
                  <a:pt x="6668524" y="5624750"/>
                </a:cubicBezTo>
                <a:cubicBezTo>
                  <a:pt x="6662176" y="5648213"/>
                  <a:pt x="6659002" y="5672731"/>
                  <a:pt x="6659002" y="5698302"/>
                </a:cubicBezTo>
                <a:cubicBezTo>
                  <a:pt x="6659002" y="5723884"/>
                  <a:pt x="6662159" y="5748293"/>
                  <a:pt x="6668475" y="5771527"/>
                </a:cubicBezTo>
                <a:cubicBezTo>
                  <a:pt x="6674790" y="5794762"/>
                  <a:pt x="6683667" y="5816305"/>
                  <a:pt x="6695107" y="5836156"/>
                </a:cubicBezTo>
                <a:cubicBezTo>
                  <a:pt x="6706546" y="5856007"/>
                  <a:pt x="6720431" y="5873928"/>
                  <a:pt x="6736760" y="5889920"/>
                </a:cubicBezTo>
                <a:cubicBezTo>
                  <a:pt x="6753090" y="5905911"/>
                  <a:pt x="6771230" y="5919456"/>
                  <a:pt x="6791181" y="5930554"/>
                </a:cubicBezTo>
                <a:cubicBezTo>
                  <a:pt x="6811132" y="5941651"/>
                  <a:pt x="6832653" y="5950226"/>
                  <a:pt x="6855744" y="5956278"/>
                </a:cubicBezTo>
                <a:cubicBezTo>
                  <a:pt x="6878836" y="5962330"/>
                  <a:pt x="6902930" y="5965356"/>
                  <a:pt x="6928028" y="5965356"/>
                </a:cubicBezTo>
                <a:cubicBezTo>
                  <a:pt x="6949068" y="5965356"/>
                  <a:pt x="6968290" y="5963718"/>
                  <a:pt x="6985692" y="5960443"/>
                </a:cubicBezTo>
                <a:cubicBezTo>
                  <a:pt x="7003094" y="5957167"/>
                  <a:pt x="7019138" y="5952525"/>
                  <a:pt x="7033823" y="5946517"/>
                </a:cubicBezTo>
                <a:cubicBezTo>
                  <a:pt x="7048509" y="5940509"/>
                  <a:pt x="7062370" y="5933066"/>
                  <a:pt x="7075407" y="5924189"/>
                </a:cubicBezTo>
                <a:cubicBezTo>
                  <a:pt x="7088444" y="5915311"/>
                  <a:pt x="7101851" y="5903621"/>
                  <a:pt x="7115630" y="5889117"/>
                </a:cubicBezTo>
                <a:lnTo>
                  <a:pt x="7096071" y="5866262"/>
                </a:lnTo>
                <a:cubicBezTo>
                  <a:pt x="7070789" y="5887481"/>
                  <a:pt x="7044746" y="5903621"/>
                  <a:pt x="7017941" y="5914682"/>
                </a:cubicBezTo>
                <a:cubicBezTo>
                  <a:pt x="6991136" y="5925742"/>
                  <a:pt x="6961165" y="5931273"/>
                  <a:pt x="6928028" y="5931273"/>
                </a:cubicBezTo>
                <a:cubicBezTo>
                  <a:pt x="6906241" y="5931273"/>
                  <a:pt x="6885184" y="5928706"/>
                  <a:pt x="6864859" y="5923571"/>
                </a:cubicBezTo>
                <a:cubicBezTo>
                  <a:pt x="6844533" y="5918437"/>
                  <a:pt x="6825714" y="5911067"/>
                  <a:pt x="6808400" y="5901462"/>
                </a:cubicBezTo>
                <a:cubicBezTo>
                  <a:pt x="6791087" y="5891858"/>
                  <a:pt x="6775180" y="5880178"/>
                  <a:pt x="6760680" y="5866422"/>
                </a:cubicBezTo>
                <a:cubicBezTo>
                  <a:pt x="6746179" y="5852666"/>
                  <a:pt x="6733829" y="5837129"/>
                  <a:pt x="6723628" y="5819811"/>
                </a:cubicBezTo>
                <a:cubicBezTo>
                  <a:pt x="6713426" y="5802492"/>
                  <a:pt x="6705511" y="5783636"/>
                  <a:pt x="6699881" y="5763242"/>
                </a:cubicBezTo>
                <a:cubicBezTo>
                  <a:pt x="6694251" y="5742849"/>
                  <a:pt x="6691436" y="5721202"/>
                  <a:pt x="6691436" y="5698302"/>
                </a:cubicBezTo>
                <a:cubicBezTo>
                  <a:pt x="6691436" y="5675416"/>
                  <a:pt x="6694257" y="5653806"/>
                  <a:pt x="6699899" y="5633472"/>
                </a:cubicBezTo>
                <a:cubicBezTo>
                  <a:pt x="6705541" y="5613138"/>
                  <a:pt x="6713474" y="5594293"/>
                  <a:pt x="6723696" y="5576938"/>
                </a:cubicBezTo>
                <a:cubicBezTo>
                  <a:pt x="6733918" y="5559583"/>
                  <a:pt x="6746262" y="5543990"/>
                  <a:pt x="6760729" y="5530162"/>
                </a:cubicBezTo>
                <a:cubicBezTo>
                  <a:pt x="6775196" y="5516333"/>
                  <a:pt x="6791190" y="5504611"/>
                  <a:pt x="6808709" y="5494996"/>
                </a:cubicBezTo>
                <a:cubicBezTo>
                  <a:pt x="6826228" y="5485381"/>
                  <a:pt x="6845057" y="5477976"/>
                  <a:pt x="6865196" y="5472782"/>
                </a:cubicBezTo>
                <a:cubicBezTo>
                  <a:pt x="6885335" y="5467588"/>
                  <a:pt x="6906279" y="5464992"/>
                  <a:pt x="6928028" y="5464992"/>
                </a:cubicBezTo>
                <a:cubicBezTo>
                  <a:pt x="6949581" y="5464992"/>
                  <a:pt x="6970555" y="5467568"/>
                  <a:pt x="6990950" y="5472720"/>
                </a:cubicBezTo>
                <a:cubicBezTo>
                  <a:pt x="7011346" y="5477872"/>
                  <a:pt x="7030301" y="5485225"/>
                  <a:pt x="7047817" y="5494779"/>
                </a:cubicBezTo>
                <a:cubicBezTo>
                  <a:pt x="7065333" y="5504333"/>
                  <a:pt x="7081308" y="5515954"/>
                  <a:pt x="7095742" y="5529641"/>
                </a:cubicBezTo>
                <a:cubicBezTo>
                  <a:pt x="7110176" y="5543329"/>
                  <a:pt x="7122508" y="5558769"/>
                  <a:pt x="7132739" y="5575962"/>
                </a:cubicBezTo>
                <a:cubicBezTo>
                  <a:pt x="7142970" y="5593155"/>
                  <a:pt x="7150896" y="5611985"/>
                  <a:pt x="7156517" y="5632452"/>
                </a:cubicBezTo>
                <a:cubicBezTo>
                  <a:pt x="7162138" y="5652919"/>
                  <a:pt x="7164949" y="5674869"/>
                  <a:pt x="7164949" y="5698302"/>
                </a:cubicBezTo>
                <a:cubicBezTo>
                  <a:pt x="7164949" y="5718575"/>
                  <a:pt x="7163046" y="5736589"/>
                  <a:pt x="7159240" y="5752343"/>
                </a:cubicBezTo>
                <a:cubicBezTo>
                  <a:pt x="7155435" y="5768098"/>
                  <a:pt x="7150465" y="5781102"/>
                  <a:pt x="7144331" y="5791355"/>
                </a:cubicBezTo>
                <a:cubicBezTo>
                  <a:pt x="7138197" y="5801608"/>
                  <a:pt x="7131116" y="5809379"/>
                  <a:pt x="7123088" y="5814667"/>
                </a:cubicBezTo>
                <a:cubicBezTo>
                  <a:pt x="7119074" y="5817311"/>
                  <a:pt x="7114985" y="5819294"/>
                  <a:pt x="7110820" y="5820616"/>
                </a:cubicBezTo>
                <a:lnTo>
                  <a:pt x="7106136" y="5821347"/>
                </a:lnTo>
                <a:lnTo>
                  <a:pt x="7106766" y="5818136"/>
                </a:lnTo>
                <a:cubicBezTo>
                  <a:pt x="7106766" y="5813689"/>
                  <a:pt x="7105045" y="5809744"/>
                  <a:pt x="7101602" y="5806301"/>
                </a:cubicBezTo>
                <a:lnTo>
                  <a:pt x="7051367" y="5756066"/>
                </a:lnTo>
                <a:cubicBezTo>
                  <a:pt x="7047569" y="5752268"/>
                  <a:pt x="7043885" y="5750368"/>
                  <a:pt x="7040317" y="5750368"/>
                </a:cubicBezTo>
                <a:cubicBezTo>
                  <a:pt x="7038283" y="5750368"/>
                  <a:pt x="7036113" y="5750863"/>
                  <a:pt x="7033805" y="5751852"/>
                </a:cubicBezTo>
                <a:cubicBezTo>
                  <a:pt x="7031498" y="5752841"/>
                  <a:pt x="7029526" y="5754017"/>
                  <a:pt x="7027890" y="5755381"/>
                </a:cubicBezTo>
                <a:cubicBezTo>
                  <a:pt x="7022836" y="5758879"/>
                  <a:pt x="7017959" y="5761380"/>
                  <a:pt x="7013261" y="5762884"/>
                </a:cubicBezTo>
                <a:cubicBezTo>
                  <a:pt x="7008562" y="5764387"/>
                  <a:pt x="7003680" y="5765139"/>
                  <a:pt x="6998616" y="5765139"/>
                </a:cubicBezTo>
                <a:cubicBezTo>
                  <a:pt x="6989724" y="5765139"/>
                  <a:pt x="6980123" y="5761974"/>
                  <a:pt x="6969812" y="5755645"/>
                </a:cubicBezTo>
                <a:cubicBezTo>
                  <a:pt x="6959501" y="5749316"/>
                  <a:pt x="6947397" y="5739096"/>
                  <a:pt x="6933500" y="5724987"/>
                </a:cubicBezTo>
                <a:lnTo>
                  <a:pt x="6901322" y="5692154"/>
                </a:lnTo>
                <a:cubicBezTo>
                  <a:pt x="6887136" y="5677536"/>
                  <a:pt x="6876844" y="5665251"/>
                  <a:pt x="6870447" y="5655301"/>
                </a:cubicBezTo>
                <a:cubicBezTo>
                  <a:pt x="6864050" y="5645351"/>
                  <a:pt x="6860851" y="5635936"/>
                  <a:pt x="6860851" y="5627055"/>
                </a:cubicBezTo>
                <a:cubicBezTo>
                  <a:pt x="6860851" y="5622433"/>
                  <a:pt x="6861622" y="5617858"/>
                  <a:pt x="6863164" y="5613331"/>
                </a:cubicBezTo>
                <a:cubicBezTo>
                  <a:pt x="6864705" y="5608803"/>
                  <a:pt x="6867348" y="5603977"/>
                  <a:pt x="6871090" y="5598853"/>
                </a:cubicBezTo>
                <a:cubicBezTo>
                  <a:pt x="6873679" y="5595295"/>
                  <a:pt x="6874973" y="5591235"/>
                  <a:pt x="6874973" y="5586672"/>
                </a:cubicBezTo>
                <a:cubicBezTo>
                  <a:pt x="6874973" y="5584723"/>
                  <a:pt x="6874681" y="5582776"/>
                  <a:pt x="6874096" y="5580833"/>
                </a:cubicBezTo>
                <a:cubicBezTo>
                  <a:pt x="6873512" y="5578890"/>
                  <a:pt x="6872283" y="5577000"/>
                  <a:pt x="6870410" y="5575162"/>
                </a:cubicBezTo>
                <a:lnTo>
                  <a:pt x="6821128" y="5532686"/>
                </a:lnTo>
                <a:cubicBezTo>
                  <a:pt x="6818588" y="5526010"/>
                  <a:pt x="6816439" y="5521988"/>
                  <a:pt x="6814679" y="5520621"/>
                </a:cubicBezTo>
                <a:cubicBezTo>
                  <a:pt x="6812919" y="5519253"/>
                  <a:pt x="6810648" y="5518570"/>
                  <a:pt x="6807864" y="5518570"/>
                </a:cubicBezTo>
                <a:cubicBezTo>
                  <a:pt x="6803706" y="5518570"/>
                  <a:pt x="6799618" y="5520579"/>
                  <a:pt x="6795600" y="5524597"/>
                </a:cubicBezTo>
                <a:cubicBezTo>
                  <a:pt x="6790249" y="5529948"/>
                  <a:pt x="6785242" y="5537041"/>
                  <a:pt x="6780580" y="5545877"/>
                </a:cubicBezTo>
                <a:cubicBezTo>
                  <a:pt x="6775919" y="5554712"/>
                  <a:pt x="6773588" y="5565246"/>
                  <a:pt x="6773588" y="5577479"/>
                </a:cubicBezTo>
                <a:cubicBezTo>
                  <a:pt x="6773588" y="5585875"/>
                  <a:pt x="6775040" y="5595189"/>
                  <a:pt x="6777943" y="5605420"/>
                </a:cubicBezTo>
                <a:cubicBezTo>
                  <a:pt x="6780847" y="5615650"/>
                  <a:pt x="6785653" y="5626790"/>
                  <a:pt x="6792361" y="5638838"/>
                </a:cubicBezTo>
                <a:cubicBezTo>
                  <a:pt x="6799069" y="5650886"/>
                  <a:pt x="6807881" y="5663928"/>
                  <a:pt x="6818797" y="5677965"/>
                </a:cubicBezTo>
                <a:cubicBezTo>
                  <a:pt x="6829713" y="5692001"/>
                  <a:pt x="6843323" y="5707169"/>
                  <a:pt x="6859627" y="5723469"/>
                </a:cubicBezTo>
                <a:lnTo>
                  <a:pt x="6911227" y="5769021"/>
                </a:lnTo>
                <a:cubicBezTo>
                  <a:pt x="6922305" y="5784289"/>
                  <a:pt x="6934676" y="5797267"/>
                  <a:pt x="6948339" y="5807954"/>
                </a:cubicBezTo>
                <a:cubicBezTo>
                  <a:pt x="6962002" y="5818642"/>
                  <a:pt x="6974794" y="5827335"/>
                  <a:pt x="6986715" y="5834034"/>
                </a:cubicBezTo>
                <a:cubicBezTo>
                  <a:pt x="6998636" y="5840733"/>
                  <a:pt x="7009687" y="5845471"/>
                  <a:pt x="7019869" y="5848248"/>
                </a:cubicBezTo>
                <a:cubicBezTo>
                  <a:pt x="7030051" y="5851024"/>
                  <a:pt x="7039384" y="5852413"/>
                  <a:pt x="7047867" y="5852413"/>
                </a:cubicBezTo>
                <a:cubicBezTo>
                  <a:pt x="7051348" y="5852413"/>
                  <a:pt x="7054501" y="5852296"/>
                  <a:pt x="7057327" y="5852062"/>
                </a:cubicBezTo>
                <a:cubicBezTo>
                  <a:pt x="7060152" y="5851828"/>
                  <a:pt x="7062039" y="5851507"/>
                  <a:pt x="7062988" y="5851099"/>
                </a:cubicBezTo>
                <a:cubicBezTo>
                  <a:pt x="7075329" y="5855477"/>
                  <a:pt x="7087034" y="5857666"/>
                  <a:pt x="7098102" y="5857666"/>
                </a:cubicBezTo>
                <a:cubicBezTo>
                  <a:pt x="7113572" y="5857666"/>
                  <a:pt x="7127512" y="5853967"/>
                  <a:pt x="7139923" y="5846571"/>
                </a:cubicBezTo>
                <a:cubicBezTo>
                  <a:pt x="7152334" y="5839174"/>
                  <a:pt x="7162769" y="5828581"/>
                  <a:pt x="7171230" y="5814790"/>
                </a:cubicBezTo>
                <a:cubicBezTo>
                  <a:pt x="7179690" y="5801000"/>
                  <a:pt x="7186110" y="5784395"/>
                  <a:pt x="7190487" y="5764977"/>
                </a:cubicBezTo>
                <a:cubicBezTo>
                  <a:pt x="7194865" y="5745558"/>
                  <a:pt x="7197054" y="5723333"/>
                  <a:pt x="7197054" y="5698302"/>
                </a:cubicBezTo>
                <a:cubicBezTo>
                  <a:pt x="7197054" y="5672469"/>
                  <a:pt x="7193897" y="5647885"/>
                  <a:pt x="7187583" y="5624551"/>
                </a:cubicBezTo>
                <a:cubicBezTo>
                  <a:pt x="7181270" y="5601217"/>
                  <a:pt x="7172417" y="5579721"/>
                  <a:pt x="7161024" y="5560064"/>
                </a:cubicBezTo>
                <a:cubicBezTo>
                  <a:pt x="7149632" y="5540406"/>
                  <a:pt x="7135742" y="5522554"/>
                  <a:pt x="7119355" y="5506507"/>
                </a:cubicBezTo>
                <a:cubicBezTo>
                  <a:pt x="7102967" y="5490459"/>
                  <a:pt x="7084869" y="5476897"/>
                  <a:pt x="7065060" y="5465818"/>
                </a:cubicBezTo>
                <a:cubicBezTo>
                  <a:pt x="7045251" y="5454740"/>
                  <a:pt x="7023709" y="5446207"/>
                  <a:pt x="7000434" y="5440219"/>
                </a:cubicBezTo>
                <a:cubicBezTo>
                  <a:pt x="6977159" y="5434232"/>
                  <a:pt x="6953024" y="5431238"/>
                  <a:pt x="6928028" y="5431238"/>
                </a:cubicBezTo>
                <a:close/>
                <a:moveTo>
                  <a:pt x="5586651" y="4960166"/>
                </a:moveTo>
                <a:cubicBezTo>
                  <a:pt x="5574577" y="4960166"/>
                  <a:pt x="5564470" y="4964374"/>
                  <a:pt x="5556329" y="4972789"/>
                </a:cubicBezTo>
                <a:cubicBezTo>
                  <a:pt x="5548189" y="4981204"/>
                  <a:pt x="5544118" y="4991173"/>
                  <a:pt x="5544118" y="5002698"/>
                </a:cubicBezTo>
                <a:cubicBezTo>
                  <a:pt x="5544118" y="5014040"/>
                  <a:pt x="5548234" y="5023827"/>
                  <a:pt x="5556466" y="5032059"/>
                </a:cubicBezTo>
                <a:cubicBezTo>
                  <a:pt x="5564698" y="5040291"/>
                  <a:pt x="5574760" y="5044407"/>
                  <a:pt x="5586651" y="5044407"/>
                </a:cubicBezTo>
                <a:cubicBezTo>
                  <a:pt x="5598359" y="5044407"/>
                  <a:pt x="5608237" y="5040291"/>
                  <a:pt x="5616286" y="5032059"/>
                </a:cubicBezTo>
                <a:cubicBezTo>
                  <a:pt x="5624335" y="5023827"/>
                  <a:pt x="5628360" y="5014040"/>
                  <a:pt x="5628360" y="5002698"/>
                </a:cubicBezTo>
                <a:cubicBezTo>
                  <a:pt x="5628360" y="4991173"/>
                  <a:pt x="5624335" y="4981204"/>
                  <a:pt x="5616286" y="4972789"/>
                </a:cubicBezTo>
                <a:cubicBezTo>
                  <a:pt x="5608237" y="4964374"/>
                  <a:pt x="5598359" y="4960166"/>
                  <a:pt x="5586651" y="4960166"/>
                </a:cubicBezTo>
                <a:close/>
                <a:moveTo>
                  <a:pt x="4886749" y="4895133"/>
                </a:moveTo>
                <a:lnTo>
                  <a:pt x="4886749" y="4953306"/>
                </a:lnTo>
                <a:cubicBezTo>
                  <a:pt x="4881444" y="4964648"/>
                  <a:pt x="4872618" y="4974298"/>
                  <a:pt x="4860270" y="4982255"/>
                </a:cubicBezTo>
                <a:cubicBezTo>
                  <a:pt x="4847922" y="4990213"/>
                  <a:pt x="4833424" y="4994192"/>
                  <a:pt x="4816777" y="4994192"/>
                </a:cubicBezTo>
                <a:cubicBezTo>
                  <a:pt x="4802874" y="4994192"/>
                  <a:pt x="4792172" y="4990762"/>
                  <a:pt x="4784672" y="4983902"/>
                </a:cubicBezTo>
                <a:cubicBezTo>
                  <a:pt x="4777171" y="4977042"/>
                  <a:pt x="4773421" y="4967209"/>
                  <a:pt x="4773421" y="4954404"/>
                </a:cubicBezTo>
                <a:cubicBezTo>
                  <a:pt x="4773421" y="4935744"/>
                  <a:pt x="4780190" y="4922207"/>
                  <a:pt x="4793727" y="4913792"/>
                </a:cubicBezTo>
                <a:cubicBezTo>
                  <a:pt x="4807264" y="4905377"/>
                  <a:pt x="4828576" y="4899889"/>
                  <a:pt x="4857663" y="4897328"/>
                </a:cubicBezTo>
                <a:cubicBezTo>
                  <a:pt x="4858394" y="4897328"/>
                  <a:pt x="4863288" y="4896962"/>
                  <a:pt x="4872343" y="4896230"/>
                </a:cubicBezTo>
                <a:cubicBezTo>
                  <a:pt x="4881399" y="4895499"/>
                  <a:pt x="4886201" y="4895133"/>
                  <a:pt x="4886749" y="4895133"/>
                </a:cubicBezTo>
                <a:close/>
                <a:moveTo>
                  <a:pt x="3400850" y="4895133"/>
                </a:moveTo>
                <a:lnTo>
                  <a:pt x="3400850" y="4953306"/>
                </a:lnTo>
                <a:cubicBezTo>
                  <a:pt x="3395545" y="4964648"/>
                  <a:pt x="3386719" y="4974298"/>
                  <a:pt x="3374370" y="4982255"/>
                </a:cubicBezTo>
                <a:cubicBezTo>
                  <a:pt x="3362022" y="4990213"/>
                  <a:pt x="3347525" y="4994192"/>
                  <a:pt x="3330878" y="4994192"/>
                </a:cubicBezTo>
                <a:cubicBezTo>
                  <a:pt x="3316975" y="4994192"/>
                  <a:pt x="3306273" y="4990762"/>
                  <a:pt x="3298773" y="4983902"/>
                </a:cubicBezTo>
                <a:cubicBezTo>
                  <a:pt x="3291272" y="4977042"/>
                  <a:pt x="3287522" y="4967209"/>
                  <a:pt x="3287522" y="4954404"/>
                </a:cubicBezTo>
                <a:cubicBezTo>
                  <a:pt x="3287522" y="4935744"/>
                  <a:pt x="3294291" y="4922207"/>
                  <a:pt x="3307828" y="4913792"/>
                </a:cubicBezTo>
                <a:cubicBezTo>
                  <a:pt x="3321365" y="4905377"/>
                  <a:pt x="3342677" y="4899889"/>
                  <a:pt x="3371763" y="4897328"/>
                </a:cubicBezTo>
                <a:cubicBezTo>
                  <a:pt x="3372495" y="4897328"/>
                  <a:pt x="3377389" y="4896962"/>
                  <a:pt x="3386444" y="4896230"/>
                </a:cubicBezTo>
                <a:cubicBezTo>
                  <a:pt x="3395499" y="4895499"/>
                  <a:pt x="3400301" y="4895133"/>
                  <a:pt x="3400850" y="4895133"/>
                </a:cubicBezTo>
                <a:close/>
                <a:moveTo>
                  <a:pt x="4350838" y="4785372"/>
                </a:moveTo>
                <a:cubicBezTo>
                  <a:pt x="4375534" y="4785372"/>
                  <a:pt x="4394102" y="4793879"/>
                  <a:pt x="4406541" y="4810891"/>
                </a:cubicBezTo>
                <a:cubicBezTo>
                  <a:pt x="4418981" y="4827904"/>
                  <a:pt x="4425201" y="4854979"/>
                  <a:pt x="4425201" y="4892114"/>
                </a:cubicBezTo>
                <a:cubicBezTo>
                  <a:pt x="4424469" y="4957788"/>
                  <a:pt x="4399956" y="4990625"/>
                  <a:pt x="4351661" y="4990625"/>
                </a:cubicBezTo>
                <a:cubicBezTo>
                  <a:pt x="4329526" y="4990625"/>
                  <a:pt x="4312010" y="4981844"/>
                  <a:pt x="4299113" y="4964282"/>
                </a:cubicBezTo>
                <a:cubicBezTo>
                  <a:pt x="4286216" y="4946720"/>
                  <a:pt x="4279768" y="4921201"/>
                  <a:pt x="4279768" y="4887724"/>
                </a:cubicBezTo>
                <a:cubicBezTo>
                  <a:pt x="4279768" y="4854064"/>
                  <a:pt x="4286216" y="4828590"/>
                  <a:pt x="4299113" y="4811303"/>
                </a:cubicBezTo>
                <a:cubicBezTo>
                  <a:pt x="4312010" y="4794016"/>
                  <a:pt x="4329252" y="4785372"/>
                  <a:pt x="4350838" y="4785372"/>
                </a:cubicBezTo>
                <a:close/>
                <a:moveTo>
                  <a:pt x="6096382" y="4784823"/>
                </a:moveTo>
                <a:cubicBezTo>
                  <a:pt x="6121078" y="4784823"/>
                  <a:pt x="6139555" y="4793604"/>
                  <a:pt x="6151811" y="4811166"/>
                </a:cubicBezTo>
                <a:cubicBezTo>
                  <a:pt x="6164068" y="4828728"/>
                  <a:pt x="6170196" y="4854247"/>
                  <a:pt x="6170196" y="4887724"/>
                </a:cubicBezTo>
                <a:cubicBezTo>
                  <a:pt x="6170196" y="4920835"/>
                  <a:pt x="6164068" y="4946263"/>
                  <a:pt x="6151811" y="4964008"/>
                </a:cubicBezTo>
                <a:cubicBezTo>
                  <a:pt x="6139555" y="4981752"/>
                  <a:pt x="6121262" y="4990625"/>
                  <a:pt x="6096931" y="4990625"/>
                </a:cubicBezTo>
                <a:cubicBezTo>
                  <a:pt x="6072418" y="4990625"/>
                  <a:pt x="6053941" y="4981752"/>
                  <a:pt x="6041502" y="4964008"/>
                </a:cubicBezTo>
                <a:cubicBezTo>
                  <a:pt x="6029062" y="4946263"/>
                  <a:pt x="6022843" y="4920927"/>
                  <a:pt x="6022843" y="4887998"/>
                </a:cubicBezTo>
                <a:cubicBezTo>
                  <a:pt x="6022843" y="4854521"/>
                  <a:pt x="6029017" y="4828956"/>
                  <a:pt x="6041365" y="4811303"/>
                </a:cubicBezTo>
                <a:cubicBezTo>
                  <a:pt x="6053713" y="4793650"/>
                  <a:pt x="6072052" y="4784823"/>
                  <a:pt x="6096382" y="4784823"/>
                </a:cubicBezTo>
                <a:close/>
                <a:moveTo>
                  <a:pt x="4019932" y="4784823"/>
                </a:moveTo>
                <a:cubicBezTo>
                  <a:pt x="4044629" y="4784823"/>
                  <a:pt x="4063105" y="4793604"/>
                  <a:pt x="4075362" y="4811166"/>
                </a:cubicBezTo>
                <a:cubicBezTo>
                  <a:pt x="4087618" y="4828728"/>
                  <a:pt x="4093746" y="4854247"/>
                  <a:pt x="4093746" y="4887724"/>
                </a:cubicBezTo>
                <a:cubicBezTo>
                  <a:pt x="4093746" y="4920835"/>
                  <a:pt x="4087618" y="4946263"/>
                  <a:pt x="4075362" y="4964008"/>
                </a:cubicBezTo>
                <a:cubicBezTo>
                  <a:pt x="4063105" y="4981752"/>
                  <a:pt x="4044811" y="4990625"/>
                  <a:pt x="4020481" y="4990625"/>
                </a:cubicBezTo>
                <a:cubicBezTo>
                  <a:pt x="3995968" y="4990625"/>
                  <a:pt x="3977491" y="4981752"/>
                  <a:pt x="3965052" y="4964008"/>
                </a:cubicBezTo>
                <a:cubicBezTo>
                  <a:pt x="3952612" y="4946263"/>
                  <a:pt x="3946393" y="4920927"/>
                  <a:pt x="3946393" y="4887998"/>
                </a:cubicBezTo>
                <a:cubicBezTo>
                  <a:pt x="3946393" y="4854521"/>
                  <a:pt x="3952567" y="4828956"/>
                  <a:pt x="3964915" y="4811303"/>
                </a:cubicBezTo>
                <a:cubicBezTo>
                  <a:pt x="3977263" y="4793650"/>
                  <a:pt x="3995602" y="4784823"/>
                  <a:pt x="4019932" y="4784823"/>
                </a:cubicBezTo>
                <a:close/>
                <a:moveTo>
                  <a:pt x="4566964" y="4737901"/>
                </a:moveTo>
                <a:lnTo>
                  <a:pt x="4566964" y="5039468"/>
                </a:lnTo>
                <a:lnTo>
                  <a:pt x="4638858" y="5039468"/>
                </a:lnTo>
                <a:lnTo>
                  <a:pt x="4638858" y="4737901"/>
                </a:lnTo>
                <a:close/>
                <a:moveTo>
                  <a:pt x="6464881" y="4730492"/>
                </a:moveTo>
                <a:cubicBezTo>
                  <a:pt x="6453722" y="4730492"/>
                  <a:pt x="6443249" y="4731498"/>
                  <a:pt x="6433462" y="4733510"/>
                </a:cubicBezTo>
                <a:cubicBezTo>
                  <a:pt x="6423675" y="4735522"/>
                  <a:pt x="6415443" y="4737992"/>
                  <a:pt x="6408765" y="4740919"/>
                </a:cubicBezTo>
                <a:cubicBezTo>
                  <a:pt x="6402089" y="4743846"/>
                  <a:pt x="6395777" y="4747550"/>
                  <a:pt x="6389832" y="4752032"/>
                </a:cubicBezTo>
                <a:cubicBezTo>
                  <a:pt x="6383887" y="4756514"/>
                  <a:pt x="6379222" y="4760539"/>
                  <a:pt x="6375837" y="4764106"/>
                </a:cubicBezTo>
                <a:cubicBezTo>
                  <a:pt x="6372453" y="4767673"/>
                  <a:pt x="6368932" y="4771743"/>
                  <a:pt x="6365273" y="4776317"/>
                </a:cubicBezTo>
                <a:lnTo>
                  <a:pt x="6357041" y="4737901"/>
                </a:lnTo>
                <a:lnTo>
                  <a:pt x="6298868" y="4737901"/>
                </a:lnTo>
                <a:lnTo>
                  <a:pt x="6298868" y="5039468"/>
                </a:lnTo>
                <a:lnTo>
                  <a:pt x="6370761" y="5039468"/>
                </a:lnTo>
                <a:lnTo>
                  <a:pt x="6370761" y="4893212"/>
                </a:lnTo>
                <a:cubicBezTo>
                  <a:pt x="6370761" y="4867418"/>
                  <a:pt x="6372865" y="4845283"/>
                  <a:pt x="6377072" y="4826807"/>
                </a:cubicBezTo>
                <a:cubicBezTo>
                  <a:pt x="6382743" y="4814367"/>
                  <a:pt x="6391067" y="4804306"/>
                  <a:pt x="6402043" y="4796623"/>
                </a:cubicBezTo>
                <a:cubicBezTo>
                  <a:pt x="6413019" y="4788939"/>
                  <a:pt x="6426099" y="4785098"/>
                  <a:pt x="6441282" y="4785098"/>
                </a:cubicBezTo>
                <a:cubicBezTo>
                  <a:pt x="6459941" y="4785098"/>
                  <a:pt x="6472838" y="4791683"/>
                  <a:pt x="6479973" y="4804855"/>
                </a:cubicBezTo>
                <a:cubicBezTo>
                  <a:pt x="6487107" y="4818026"/>
                  <a:pt x="6490674" y="4838057"/>
                  <a:pt x="6490674" y="4864949"/>
                </a:cubicBezTo>
                <a:lnTo>
                  <a:pt x="6490674" y="5039468"/>
                </a:lnTo>
                <a:lnTo>
                  <a:pt x="6562568" y="5039468"/>
                </a:lnTo>
                <a:lnTo>
                  <a:pt x="6562568" y="4863028"/>
                </a:lnTo>
                <a:cubicBezTo>
                  <a:pt x="6564397" y="4847295"/>
                  <a:pt x="6567873" y="4833850"/>
                  <a:pt x="6572995" y="4822691"/>
                </a:cubicBezTo>
                <a:cubicBezTo>
                  <a:pt x="6585252" y="4797446"/>
                  <a:pt x="6605374" y="4784823"/>
                  <a:pt x="6633363" y="4784823"/>
                </a:cubicBezTo>
                <a:cubicBezTo>
                  <a:pt x="6651657" y="4784823"/>
                  <a:pt x="6664051" y="4791363"/>
                  <a:pt x="6670545" y="4804443"/>
                </a:cubicBezTo>
                <a:cubicBezTo>
                  <a:pt x="6677039" y="4817523"/>
                  <a:pt x="6680286" y="4838789"/>
                  <a:pt x="6680286" y="4868241"/>
                </a:cubicBezTo>
                <a:lnTo>
                  <a:pt x="6680286" y="5039468"/>
                </a:lnTo>
                <a:lnTo>
                  <a:pt x="6752454" y="5039468"/>
                </a:lnTo>
                <a:lnTo>
                  <a:pt x="6752454" y="4846838"/>
                </a:lnTo>
                <a:cubicBezTo>
                  <a:pt x="6752454" y="4808422"/>
                  <a:pt x="6744359" y="4779427"/>
                  <a:pt x="6728169" y="4759853"/>
                </a:cubicBezTo>
                <a:cubicBezTo>
                  <a:pt x="6711980" y="4740279"/>
                  <a:pt x="6686597" y="4730492"/>
                  <a:pt x="6652023" y="4730492"/>
                </a:cubicBezTo>
                <a:cubicBezTo>
                  <a:pt x="6630986" y="4730492"/>
                  <a:pt x="6611869" y="4734699"/>
                  <a:pt x="6594673" y="4743114"/>
                </a:cubicBezTo>
                <a:cubicBezTo>
                  <a:pt x="6577477" y="4751529"/>
                  <a:pt x="6563483" y="4763511"/>
                  <a:pt x="6552689" y="4779061"/>
                </a:cubicBezTo>
                <a:cubicBezTo>
                  <a:pt x="6546836" y="4766073"/>
                  <a:pt x="6536729" y="4754731"/>
                  <a:pt x="6522368" y="4745035"/>
                </a:cubicBezTo>
                <a:cubicBezTo>
                  <a:pt x="6508008" y="4735339"/>
                  <a:pt x="6488845" y="4730492"/>
                  <a:pt x="6464881" y="4730492"/>
                </a:cubicBezTo>
                <a:close/>
                <a:moveTo>
                  <a:pt x="6098029" y="4730492"/>
                </a:moveTo>
                <a:cubicBezTo>
                  <a:pt x="6051380" y="4730492"/>
                  <a:pt x="6015251" y="4744532"/>
                  <a:pt x="5989640" y="4772612"/>
                </a:cubicBezTo>
                <a:cubicBezTo>
                  <a:pt x="5964029" y="4800693"/>
                  <a:pt x="5951224" y="4839063"/>
                  <a:pt x="5951224" y="4887724"/>
                </a:cubicBezTo>
                <a:cubicBezTo>
                  <a:pt x="5951224" y="4934921"/>
                  <a:pt x="5964029" y="4972972"/>
                  <a:pt x="5989640" y="5001875"/>
                </a:cubicBezTo>
                <a:cubicBezTo>
                  <a:pt x="6015251" y="5030779"/>
                  <a:pt x="6050374" y="5045231"/>
                  <a:pt x="6095010" y="5045231"/>
                </a:cubicBezTo>
                <a:cubicBezTo>
                  <a:pt x="6141475" y="5045231"/>
                  <a:pt x="6177605" y="5031007"/>
                  <a:pt x="6203399" y="5002561"/>
                </a:cubicBezTo>
                <a:cubicBezTo>
                  <a:pt x="6229193" y="4974115"/>
                  <a:pt x="6242090" y="4935836"/>
                  <a:pt x="6242090" y="4887724"/>
                </a:cubicBezTo>
                <a:cubicBezTo>
                  <a:pt x="6242090" y="4840161"/>
                  <a:pt x="6229330" y="4802065"/>
                  <a:pt x="6203811" y="4773436"/>
                </a:cubicBezTo>
                <a:cubicBezTo>
                  <a:pt x="6178291" y="4744806"/>
                  <a:pt x="6143031" y="4730492"/>
                  <a:pt x="6098029" y="4730492"/>
                </a:cubicBezTo>
                <a:close/>
                <a:moveTo>
                  <a:pt x="5822079" y="4730492"/>
                </a:moveTo>
                <a:cubicBezTo>
                  <a:pt x="5777991" y="4730492"/>
                  <a:pt x="5742456" y="4744120"/>
                  <a:pt x="5715473" y="4771378"/>
                </a:cubicBezTo>
                <a:cubicBezTo>
                  <a:pt x="5688490" y="4798635"/>
                  <a:pt x="5674999" y="4836960"/>
                  <a:pt x="5674999" y="4886352"/>
                </a:cubicBezTo>
                <a:cubicBezTo>
                  <a:pt x="5674999" y="4937391"/>
                  <a:pt x="5687850" y="4976630"/>
                  <a:pt x="5713552" y="5004070"/>
                </a:cubicBezTo>
                <a:cubicBezTo>
                  <a:pt x="5739255" y="5031511"/>
                  <a:pt x="5775156" y="5045231"/>
                  <a:pt x="5821255" y="5045231"/>
                </a:cubicBezTo>
                <a:cubicBezTo>
                  <a:pt x="5839915" y="5045231"/>
                  <a:pt x="5856013" y="5043401"/>
                  <a:pt x="5869550" y="5039743"/>
                </a:cubicBezTo>
                <a:cubicBezTo>
                  <a:pt x="5883087" y="5036084"/>
                  <a:pt x="5896167" y="5030047"/>
                  <a:pt x="5908790" y="5021632"/>
                </a:cubicBezTo>
                <a:lnTo>
                  <a:pt x="5901930" y="4967026"/>
                </a:lnTo>
                <a:cubicBezTo>
                  <a:pt x="5877599" y="4982576"/>
                  <a:pt x="5852263" y="4990350"/>
                  <a:pt x="5825920" y="4990350"/>
                </a:cubicBezTo>
                <a:cubicBezTo>
                  <a:pt x="5800675" y="4990350"/>
                  <a:pt x="5781147" y="4981569"/>
                  <a:pt x="5767335" y="4964008"/>
                </a:cubicBezTo>
                <a:cubicBezTo>
                  <a:pt x="5753524" y="4946446"/>
                  <a:pt x="5746618" y="4920835"/>
                  <a:pt x="5746618" y="4887175"/>
                </a:cubicBezTo>
                <a:cubicBezTo>
                  <a:pt x="5746618" y="4853881"/>
                  <a:pt x="5753615" y="4828545"/>
                  <a:pt x="5767610" y="4811166"/>
                </a:cubicBezTo>
                <a:cubicBezTo>
                  <a:pt x="5781604" y="4793787"/>
                  <a:pt x="5800767" y="4785098"/>
                  <a:pt x="5825097" y="4785098"/>
                </a:cubicBezTo>
                <a:cubicBezTo>
                  <a:pt x="5846500" y="4785098"/>
                  <a:pt x="5869641" y="4791592"/>
                  <a:pt x="5894521" y="4804580"/>
                </a:cubicBezTo>
                <a:lnTo>
                  <a:pt x="5911534" y="4753267"/>
                </a:lnTo>
                <a:cubicBezTo>
                  <a:pt x="5887203" y="4738084"/>
                  <a:pt x="5857385" y="4730492"/>
                  <a:pt x="5822079" y="4730492"/>
                </a:cubicBezTo>
                <a:close/>
                <a:moveTo>
                  <a:pt x="5198056" y="4730492"/>
                </a:moveTo>
                <a:cubicBezTo>
                  <a:pt x="5186897" y="4730492"/>
                  <a:pt x="5176424" y="4731498"/>
                  <a:pt x="5166637" y="4733510"/>
                </a:cubicBezTo>
                <a:cubicBezTo>
                  <a:pt x="5156850" y="4735522"/>
                  <a:pt x="5148618" y="4737992"/>
                  <a:pt x="5141940" y="4740919"/>
                </a:cubicBezTo>
                <a:cubicBezTo>
                  <a:pt x="5135264" y="4743846"/>
                  <a:pt x="5128952" y="4747550"/>
                  <a:pt x="5123007" y="4752032"/>
                </a:cubicBezTo>
                <a:cubicBezTo>
                  <a:pt x="5117062" y="4756514"/>
                  <a:pt x="5112397" y="4760539"/>
                  <a:pt x="5109012" y="4764106"/>
                </a:cubicBezTo>
                <a:cubicBezTo>
                  <a:pt x="5105628" y="4767673"/>
                  <a:pt x="5102107" y="4771743"/>
                  <a:pt x="5098448" y="4776317"/>
                </a:cubicBezTo>
                <a:lnTo>
                  <a:pt x="5090216" y="4737901"/>
                </a:lnTo>
                <a:lnTo>
                  <a:pt x="5032043" y="4737901"/>
                </a:lnTo>
                <a:lnTo>
                  <a:pt x="5032043" y="5039468"/>
                </a:lnTo>
                <a:lnTo>
                  <a:pt x="5103936" y="5039468"/>
                </a:lnTo>
                <a:lnTo>
                  <a:pt x="5103936" y="4893212"/>
                </a:lnTo>
                <a:cubicBezTo>
                  <a:pt x="5103936" y="4867418"/>
                  <a:pt x="5106040" y="4845283"/>
                  <a:pt x="5110247" y="4826807"/>
                </a:cubicBezTo>
                <a:cubicBezTo>
                  <a:pt x="5115918" y="4814367"/>
                  <a:pt x="5124242" y="4804306"/>
                  <a:pt x="5135218" y="4796623"/>
                </a:cubicBezTo>
                <a:cubicBezTo>
                  <a:pt x="5146194" y="4788939"/>
                  <a:pt x="5159274" y="4785098"/>
                  <a:pt x="5174457" y="4785098"/>
                </a:cubicBezTo>
                <a:cubicBezTo>
                  <a:pt x="5193116" y="4785098"/>
                  <a:pt x="5206013" y="4791683"/>
                  <a:pt x="5213148" y="4804855"/>
                </a:cubicBezTo>
                <a:cubicBezTo>
                  <a:pt x="5220282" y="4818026"/>
                  <a:pt x="5223849" y="4838057"/>
                  <a:pt x="5223849" y="4864949"/>
                </a:cubicBezTo>
                <a:lnTo>
                  <a:pt x="5223849" y="5039468"/>
                </a:lnTo>
                <a:lnTo>
                  <a:pt x="5295743" y="5039468"/>
                </a:lnTo>
                <a:lnTo>
                  <a:pt x="5295743" y="4863028"/>
                </a:lnTo>
                <a:cubicBezTo>
                  <a:pt x="5297572" y="4847295"/>
                  <a:pt x="5301048" y="4833850"/>
                  <a:pt x="5306170" y="4822691"/>
                </a:cubicBezTo>
                <a:cubicBezTo>
                  <a:pt x="5318427" y="4797446"/>
                  <a:pt x="5338549" y="4784823"/>
                  <a:pt x="5366538" y="4784823"/>
                </a:cubicBezTo>
                <a:cubicBezTo>
                  <a:pt x="5384832" y="4784823"/>
                  <a:pt x="5397226" y="4791363"/>
                  <a:pt x="5403720" y="4804443"/>
                </a:cubicBezTo>
                <a:cubicBezTo>
                  <a:pt x="5410214" y="4817523"/>
                  <a:pt x="5413461" y="4838789"/>
                  <a:pt x="5413461" y="4868241"/>
                </a:cubicBezTo>
                <a:lnTo>
                  <a:pt x="5413461" y="5039468"/>
                </a:lnTo>
                <a:lnTo>
                  <a:pt x="5485629" y="5039468"/>
                </a:lnTo>
                <a:lnTo>
                  <a:pt x="5485629" y="4846838"/>
                </a:lnTo>
                <a:cubicBezTo>
                  <a:pt x="5485629" y="4808422"/>
                  <a:pt x="5477534" y="4779427"/>
                  <a:pt x="5461344" y="4759853"/>
                </a:cubicBezTo>
                <a:cubicBezTo>
                  <a:pt x="5445155" y="4740279"/>
                  <a:pt x="5419772" y="4730492"/>
                  <a:pt x="5385198" y="4730492"/>
                </a:cubicBezTo>
                <a:cubicBezTo>
                  <a:pt x="5364161" y="4730492"/>
                  <a:pt x="5345044" y="4734699"/>
                  <a:pt x="5327848" y="4743114"/>
                </a:cubicBezTo>
                <a:cubicBezTo>
                  <a:pt x="5310652" y="4751529"/>
                  <a:pt x="5296658" y="4763511"/>
                  <a:pt x="5285864" y="4779061"/>
                </a:cubicBezTo>
                <a:cubicBezTo>
                  <a:pt x="5280011" y="4766073"/>
                  <a:pt x="5269904" y="4754731"/>
                  <a:pt x="5255543" y="4745035"/>
                </a:cubicBezTo>
                <a:cubicBezTo>
                  <a:pt x="5241183" y="4735339"/>
                  <a:pt x="5222020" y="4730492"/>
                  <a:pt x="5198056" y="4730492"/>
                </a:cubicBezTo>
                <a:close/>
                <a:moveTo>
                  <a:pt x="4842296" y="4730492"/>
                </a:moveTo>
                <a:cubicBezTo>
                  <a:pt x="4800953" y="4730492"/>
                  <a:pt x="4762537" y="4738084"/>
                  <a:pt x="4727047" y="4753267"/>
                </a:cubicBezTo>
                <a:cubicBezTo>
                  <a:pt x="4727230" y="4753633"/>
                  <a:pt x="4730249" y="4761865"/>
                  <a:pt x="4736103" y="4777963"/>
                </a:cubicBezTo>
                <a:cubicBezTo>
                  <a:pt x="4741956" y="4794062"/>
                  <a:pt x="4744975" y="4802385"/>
                  <a:pt x="4745158" y="4802934"/>
                </a:cubicBezTo>
                <a:cubicBezTo>
                  <a:pt x="4781196" y="4789214"/>
                  <a:pt x="4811472" y="4782354"/>
                  <a:pt x="4835985" y="4782354"/>
                </a:cubicBezTo>
                <a:cubicBezTo>
                  <a:pt x="4853181" y="4782354"/>
                  <a:pt x="4865986" y="4786515"/>
                  <a:pt x="4874401" y="4794839"/>
                </a:cubicBezTo>
                <a:cubicBezTo>
                  <a:pt x="4882816" y="4803162"/>
                  <a:pt x="4887024" y="4816471"/>
                  <a:pt x="4887024" y="4834764"/>
                </a:cubicBezTo>
                <a:lnTo>
                  <a:pt x="4887024" y="4850680"/>
                </a:lnTo>
                <a:cubicBezTo>
                  <a:pt x="4882267" y="4851229"/>
                  <a:pt x="4875773" y="4851869"/>
                  <a:pt x="4867541" y="4852601"/>
                </a:cubicBezTo>
                <a:cubicBezTo>
                  <a:pt x="4859309" y="4853332"/>
                  <a:pt x="4851900" y="4854064"/>
                  <a:pt x="4845315" y="4854796"/>
                </a:cubicBezTo>
                <a:cubicBezTo>
                  <a:pt x="4838729" y="4855528"/>
                  <a:pt x="4832601" y="4856259"/>
                  <a:pt x="4826930" y="4856991"/>
                </a:cubicBezTo>
                <a:cubicBezTo>
                  <a:pt x="4785586" y="4861016"/>
                  <a:pt x="4754671" y="4870574"/>
                  <a:pt x="4734182" y="4885666"/>
                </a:cubicBezTo>
                <a:cubicBezTo>
                  <a:pt x="4713693" y="4900758"/>
                  <a:pt x="4703449" y="4923945"/>
                  <a:pt x="4703449" y="4955227"/>
                </a:cubicBezTo>
                <a:cubicBezTo>
                  <a:pt x="4703449" y="4984313"/>
                  <a:pt x="4712093" y="5006586"/>
                  <a:pt x="4729380" y="5022044"/>
                </a:cubicBezTo>
                <a:cubicBezTo>
                  <a:pt x="4746667" y="5037502"/>
                  <a:pt x="4769305" y="5045231"/>
                  <a:pt x="4797294" y="5045231"/>
                </a:cubicBezTo>
                <a:cubicBezTo>
                  <a:pt x="4817783" y="5045231"/>
                  <a:pt x="4835207" y="5041801"/>
                  <a:pt x="4849568" y="5034941"/>
                </a:cubicBezTo>
                <a:cubicBezTo>
                  <a:pt x="4863928" y="5028081"/>
                  <a:pt x="4878609" y="5017333"/>
                  <a:pt x="4893609" y="5002698"/>
                </a:cubicBezTo>
                <a:cubicBezTo>
                  <a:pt x="4893609" y="5003430"/>
                  <a:pt x="4895530" y="5009558"/>
                  <a:pt x="4899372" y="5021083"/>
                </a:cubicBezTo>
                <a:cubicBezTo>
                  <a:pt x="4903213" y="5032608"/>
                  <a:pt x="4905226" y="5038736"/>
                  <a:pt x="4905408" y="5039468"/>
                </a:cubicBezTo>
                <a:lnTo>
                  <a:pt x="4958642" y="5039468"/>
                </a:lnTo>
                <a:lnTo>
                  <a:pt x="4958642" y="4842722"/>
                </a:lnTo>
                <a:cubicBezTo>
                  <a:pt x="4958642" y="4803208"/>
                  <a:pt x="4949405" y="4774625"/>
                  <a:pt x="4930928" y="4756972"/>
                </a:cubicBezTo>
                <a:cubicBezTo>
                  <a:pt x="4912452" y="4739318"/>
                  <a:pt x="4882908" y="4730492"/>
                  <a:pt x="4842296" y="4730492"/>
                </a:cubicBezTo>
                <a:close/>
                <a:moveTo>
                  <a:pt x="4021579" y="4730492"/>
                </a:moveTo>
                <a:cubicBezTo>
                  <a:pt x="3974930" y="4730492"/>
                  <a:pt x="3938801" y="4744532"/>
                  <a:pt x="3913190" y="4772612"/>
                </a:cubicBezTo>
                <a:cubicBezTo>
                  <a:pt x="3887579" y="4800693"/>
                  <a:pt x="3874774" y="4839063"/>
                  <a:pt x="3874774" y="4887724"/>
                </a:cubicBezTo>
                <a:cubicBezTo>
                  <a:pt x="3874774" y="4934921"/>
                  <a:pt x="3887579" y="4972972"/>
                  <a:pt x="3913190" y="5001875"/>
                </a:cubicBezTo>
                <a:cubicBezTo>
                  <a:pt x="3938801" y="5030779"/>
                  <a:pt x="3973924" y="5045231"/>
                  <a:pt x="4018560" y="5045231"/>
                </a:cubicBezTo>
                <a:cubicBezTo>
                  <a:pt x="4065026" y="5045231"/>
                  <a:pt x="4101155" y="5031007"/>
                  <a:pt x="4126949" y="5002561"/>
                </a:cubicBezTo>
                <a:cubicBezTo>
                  <a:pt x="4152743" y="4974115"/>
                  <a:pt x="4165640" y="4935836"/>
                  <a:pt x="4165640" y="4887724"/>
                </a:cubicBezTo>
                <a:cubicBezTo>
                  <a:pt x="4165640" y="4840161"/>
                  <a:pt x="4152880" y="4802065"/>
                  <a:pt x="4127361" y="4773436"/>
                </a:cubicBezTo>
                <a:cubicBezTo>
                  <a:pt x="4101841" y="4744806"/>
                  <a:pt x="4066581" y="4730492"/>
                  <a:pt x="4021579" y="4730492"/>
                </a:cubicBezTo>
                <a:close/>
                <a:moveTo>
                  <a:pt x="3714351" y="4730492"/>
                </a:moveTo>
                <a:cubicBezTo>
                  <a:pt x="3676849" y="4730492"/>
                  <a:pt x="3642732" y="4745675"/>
                  <a:pt x="3611999" y="4776042"/>
                </a:cubicBezTo>
                <a:lnTo>
                  <a:pt x="3604041" y="4737901"/>
                </a:lnTo>
                <a:lnTo>
                  <a:pt x="3546143" y="4737901"/>
                </a:lnTo>
                <a:lnTo>
                  <a:pt x="3546143" y="5039468"/>
                </a:lnTo>
                <a:lnTo>
                  <a:pt x="3618036" y="5039468"/>
                </a:lnTo>
                <a:lnTo>
                  <a:pt x="3618036" y="4892663"/>
                </a:lnTo>
                <a:cubicBezTo>
                  <a:pt x="3618036" y="4863028"/>
                  <a:pt x="3619774" y="4841076"/>
                  <a:pt x="3623250" y="4826807"/>
                </a:cubicBezTo>
                <a:cubicBezTo>
                  <a:pt x="3629103" y="4814733"/>
                  <a:pt x="3638479" y="4804717"/>
                  <a:pt x="3651376" y="4796760"/>
                </a:cubicBezTo>
                <a:cubicBezTo>
                  <a:pt x="3664273" y="4788802"/>
                  <a:pt x="3678496" y="4784823"/>
                  <a:pt x="3694045" y="4784823"/>
                </a:cubicBezTo>
                <a:cubicBezTo>
                  <a:pt x="3713985" y="4784823"/>
                  <a:pt x="3727797" y="4790860"/>
                  <a:pt x="3735480" y="4802934"/>
                </a:cubicBezTo>
                <a:cubicBezTo>
                  <a:pt x="3743163" y="4815008"/>
                  <a:pt x="3747096" y="4833209"/>
                  <a:pt x="3747279" y="4857540"/>
                </a:cubicBezTo>
                <a:lnTo>
                  <a:pt x="3747279" y="5039468"/>
                </a:lnTo>
                <a:lnTo>
                  <a:pt x="3819447" y="5039468"/>
                </a:lnTo>
                <a:lnTo>
                  <a:pt x="3819447" y="4848759"/>
                </a:lnTo>
                <a:cubicBezTo>
                  <a:pt x="3819447" y="4810343"/>
                  <a:pt x="3810712" y="4781027"/>
                  <a:pt x="3793242" y="4760813"/>
                </a:cubicBezTo>
                <a:cubicBezTo>
                  <a:pt x="3775771" y="4740599"/>
                  <a:pt x="3749474" y="4730492"/>
                  <a:pt x="3714351" y="4730492"/>
                </a:cubicBezTo>
                <a:close/>
                <a:moveTo>
                  <a:pt x="3356397" y="4730492"/>
                </a:moveTo>
                <a:cubicBezTo>
                  <a:pt x="3315054" y="4730492"/>
                  <a:pt x="3276637" y="4738084"/>
                  <a:pt x="3241148" y="4753267"/>
                </a:cubicBezTo>
                <a:cubicBezTo>
                  <a:pt x="3241331" y="4753633"/>
                  <a:pt x="3244350" y="4761865"/>
                  <a:pt x="3250204" y="4777963"/>
                </a:cubicBezTo>
                <a:cubicBezTo>
                  <a:pt x="3256057" y="4794062"/>
                  <a:pt x="3259076" y="4802385"/>
                  <a:pt x="3259259" y="4802934"/>
                </a:cubicBezTo>
                <a:cubicBezTo>
                  <a:pt x="3295296" y="4789214"/>
                  <a:pt x="3325573" y="4782354"/>
                  <a:pt x="3350086" y="4782354"/>
                </a:cubicBezTo>
                <a:cubicBezTo>
                  <a:pt x="3367282" y="4782354"/>
                  <a:pt x="3380087" y="4786515"/>
                  <a:pt x="3388502" y="4794839"/>
                </a:cubicBezTo>
                <a:cubicBezTo>
                  <a:pt x="3396917" y="4803162"/>
                  <a:pt x="3401124" y="4816471"/>
                  <a:pt x="3401124" y="4834764"/>
                </a:cubicBezTo>
                <a:lnTo>
                  <a:pt x="3401124" y="4850680"/>
                </a:lnTo>
                <a:cubicBezTo>
                  <a:pt x="3396368" y="4851229"/>
                  <a:pt x="3389874" y="4851869"/>
                  <a:pt x="3381642" y="4852601"/>
                </a:cubicBezTo>
                <a:cubicBezTo>
                  <a:pt x="3373410" y="4853332"/>
                  <a:pt x="3366001" y="4854064"/>
                  <a:pt x="3359416" y="4854796"/>
                </a:cubicBezTo>
                <a:cubicBezTo>
                  <a:pt x="3352830" y="4855528"/>
                  <a:pt x="3346702" y="4856259"/>
                  <a:pt x="3341030" y="4856991"/>
                </a:cubicBezTo>
                <a:cubicBezTo>
                  <a:pt x="3299687" y="4861016"/>
                  <a:pt x="3268771" y="4870574"/>
                  <a:pt x="3248283" y="4885666"/>
                </a:cubicBezTo>
                <a:cubicBezTo>
                  <a:pt x="3227794" y="4900758"/>
                  <a:pt x="3217550" y="4923945"/>
                  <a:pt x="3217550" y="4955227"/>
                </a:cubicBezTo>
                <a:cubicBezTo>
                  <a:pt x="3217550" y="4984313"/>
                  <a:pt x="3226193" y="5006586"/>
                  <a:pt x="3243481" y="5022044"/>
                </a:cubicBezTo>
                <a:cubicBezTo>
                  <a:pt x="3260768" y="5037502"/>
                  <a:pt x="3283406" y="5045231"/>
                  <a:pt x="3311395" y="5045231"/>
                </a:cubicBezTo>
                <a:cubicBezTo>
                  <a:pt x="3331884" y="5045231"/>
                  <a:pt x="3349308" y="5041801"/>
                  <a:pt x="3363669" y="5034941"/>
                </a:cubicBezTo>
                <a:cubicBezTo>
                  <a:pt x="3378029" y="5028081"/>
                  <a:pt x="3392709" y="5017333"/>
                  <a:pt x="3407710" y="5002698"/>
                </a:cubicBezTo>
                <a:cubicBezTo>
                  <a:pt x="3407710" y="5003430"/>
                  <a:pt x="3409631" y="5009558"/>
                  <a:pt x="3413473" y="5021083"/>
                </a:cubicBezTo>
                <a:cubicBezTo>
                  <a:pt x="3417314" y="5032608"/>
                  <a:pt x="3419326" y="5038736"/>
                  <a:pt x="3419509" y="5039468"/>
                </a:cubicBezTo>
                <a:lnTo>
                  <a:pt x="3472744" y="5039468"/>
                </a:lnTo>
                <a:lnTo>
                  <a:pt x="3472744" y="4842722"/>
                </a:lnTo>
                <a:cubicBezTo>
                  <a:pt x="3472744" y="4803208"/>
                  <a:pt x="3463505" y="4774625"/>
                  <a:pt x="3445029" y="4756972"/>
                </a:cubicBezTo>
                <a:cubicBezTo>
                  <a:pt x="3426552" y="4739318"/>
                  <a:pt x="3397009" y="4730492"/>
                  <a:pt x="3356397" y="4730492"/>
                </a:cubicBezTo>
                <a:close/>
                <a:moveTo>
                  <a:pt x="4566964" y="4632530"/>
                </a:moveTo>
                <a:lnTo>
                  <a:pt x="4566964" y="4693996"/>
                </a:lnTo>
                <a:lnTo>
                  <a:pt x="4639132" y="4693996"/>
                </a:lnTo>
                <a:lnTo>
                  <a:pt x="4639132" y="4632530"/>
                </a:lnTo>
                <a:close/>
                <a:moveTo>
                  <a:pt x="4494350" y="4622103"/>
                </a:moveTo>
                <a:lnTo>
                  <a:pt x="4422457" y="4626768"/>
                </a:lnTo>
                <a:lnTo>
                  <a:pt x="4422457" y="4724180"/>
                </a:lnTo>
                <a:cubicBezTo>
                  <a:pt x="4422457" y="4740828"/>
                  <a:pt x="4423372" y="4758115"/>
                  <a:pt x="4425201" y="4776042"/>
                </a:cubicBezTo>
                <a:cubicBezTo>
                  <a:pt x="4407456" y="4745675"/>
                  <a:pt x="4377180" y="4730492"/>
                  <a:pt x="4334374" y="4730492"/>
                </a:cubicBezTo>
                <a:cubicBezTo>
                  <a:pt x="4295043" y="4730492"/>
                  <a:pt x="4264173" y="4744715"/>
                  <a:pt x="4241763" y="4773161"/>
                </a:cubicBezTo>
                <a:cubicBezTo>
                  <a:pt x="4219353" y="4801608"/>
                  <a:pt x="4208149" y="4839246"/>
                  <a:pt x="4208149" y="4886078"/>
                </a:cubicBezTo>
                <a:cubicBezTo>
                  <a:pt x="4208149" y="4934372"/>
                  <a:pt x="4219399" y="4972972"/>
                  <a:pt x="4241900" y="5001875"/>
                </a:cubicBezTo>
                <a:cubicBezTo>
                  <a:pt x="4264401" y="5030779"/>
                  <a:pt x="4295317" y="5045231"/>
                  <a:pt x="4334648" y="5045231"/>
                </a:cubicBezTo>
                <a:cubicBezTo>
                  <a:pt x="4345624" y="5045231"/>
                  <a:pt x="4355640" y="5044179"/>
                  <a:pt x="4364695" y="5042075"/>
                </a:cubicBezTo>
                <a:cubicBezTo>
                  <a:pt x="4373750" y="5039971"/>
                  <a:pt x="4381251" y="5037502"/>
                  <a:pt x="4387196" y="5034666"/>
                </a:cubicBezTo>
                <a:cubicBezTo>
                  <a:pt x="4393141" y="5031831"/>
                  <a:pt x="4398675" y="5028081"/>
                  <a:pt x="4403797" y="5023416"/>
                </a:cubicBezTo>
                <a:cubicBezTo>
                  <a:pt x="4408920" y="5018751"/>
                  <a:pt x="4412807" y="5014635"/>
                  <a:pt x="4415460" y="5011068"/>
                </a:cubicBezTo>
                <a:cubicBezTo>
                  <a:pt x="4418112" y="5007500"/>
                  <a:pt x="4420993" y="5003247"/>
                  <a:pt x="4424103" y="4998308"/>
                </a:cubicBezTo>
                <a:lnTo>
                  <a:pt x="4432061" y="5039468"/>
                </a:lnTo>
                <a:lnTo>
                  <a:pt x="4494350" y="5039468"/>
                </a:lnTo>
                <a:close/>
                <a:moveTo>
                  <a:pt x="9406335" y="3900388"/>
                </a:moveTo>
                <a:cubicBezTo>
                  <a:pt x="9390816" y="3900388"/>
                  <a:pt x="9375820" y="3905879"/>
                  <a:pt x="9361344" y="3916862"/>
                </a:cubicBezTo>
                <a:cubicBezTo>
                  <a:pt x="9346868" y="3927844"/>
                  <a:pt x="9337074" y="3940856"/>
                  <a:pt x="9331964" y="3955896"/>
                </a:cubicBezTo>
                <a:cubicBezTo>
                  <a:pt x="9326932" y="3970699"/>
                  <a:pt x="9327961" y="3983472"/>
                  <a:pt x="9335053" y="3994215"/>
                </a:cubicBezTo>
                <a:cubicBezTo>
                  <a:pt x="9342144" y="4004959"/>
                  <a:pt x="9353449" y="4010330"/>
                  <a:pt x="9368968" y="4010330"/>
                </a:cubicBezTo>
                <a:cubicBezTo>
                  <a:pt x="9384248" y="4010330"/>
                  <a:pt x="9399025" y="4004959"/>
                  <a:pt x="9413302" y="3994215"/>
                </a:cubicBezTo>
                <a:cubicBezTo>
                  <a:pt x="9427577" y="3983472"/>
                  <a:pt x="9437232" y="3970699"/>
                  <a:pt x="9442264" y="3955896"/>
                </a:cubicBezTo>
                <a:cubicBezTo>
                  <a:pt x="9447374" y="3940856"/>
                  <a:pt x="9446484" y="3927844"/>
                  <a:pt x="9439592" y="3916862"/>
                </a:cubicBezTo>
                <a:cubicBezTo>
                  <a:pt x="9432700" y="3905879"/>
                  <a:pt x="9421614" y="3900388"/>
                  <a:pt x="9406335" y="3900388"/>
                </a:cubicBezTo>
                <a:close/>
                <a:moveTo>
                  <a:pt x="5022618" y="3815514"/>
                </a:moveTo>
                <a:lnTo>
                  <a:pt x="4996816" y="3891435"/>
                </a:lnTo>
                <a:cubicBezTo>
                  <a:pt x="4984860" y="3906237"/>
                  <a:pt x="4969060" y="3918831"/>
                  <a:pt x="4949416" y="3929217"/>
                </a:cubicBezTo>
                <a:cubicBezTo>
                  <a:pt x="4929772" y="3939602"/>
                  <a:pt x="4909087" y="3944795"/>
                  <a:pt x="4887361" y="3944795"/>
                </a:cubicBezTo>
                <a:cubicBezTo>
                  <a:pt x="4869216" y="3944795"/>
                  <a:pt x="4856771" y="3940318"/>
                  <a:pt x="4850025" y="3931365"/>
                </a:cubicBezTo>
                <a:cubicBezTo>
                  <a:pt x="4843278" y="3922412"/>
                  <a:pt x="4842746" y="3909580"/>
                  <a:pt x="4848427" y="3892868"/>
                </a:cubicBezTo>
                <a:cubicBezTo>
                  <a:pt x="4856701" y="3868516"/>
                  <a:pt x="4871538" y="3850849"/>
                  <a:pt x="4892937" y="3839866"/>
                </a:cubicBezTo>
                <a:cubicBezTo>
                  <a:pt x="4914337" y="3828884"/>
                  <a:pt x="4944586" y="3821722"/>
                  <a:pt x="4983684" y="3818379"/>
                </a:cubicBezTo>
                <a:cubicBezTo>
                  <a:pt x="4984638" y="3818379"/>
                  <a:pt x="4991187" y="3817902"/>
                  <a:pt x="5003329" y="3816947"/>
                </a:cubicBezTo>
                <a:cubicBezTo>
                  <a:pt x="5015472" y="3815992"/>
                  <a:pt x="5021901" y="3815514"/>
                  <a:pt x="5022618" y="3815514"/>
                </a:cubicBezTo>
                <a:close/>
                <a:moveTo>
                  <a:pt x="2298468" y="3815514"/>
                </a:moveTo>
                <a:lnTo>
                  <a:pt x="2272667" y="3891435"/>
                </a:lnTo>
                <a:cubicBezTo>
                  <a:pt x="2260712" y="3906237"/>
                  <a:pt x="2244912" y="3918831"/>
                  <a:pt x="2225267" y="3929217"/>
                </a:cubicBezTo>
                <a:cubicBezTo>
                  <a:pt x="2205623" y="3939602"/>
                  <a:pt x="2184938" y="3944795"/>
                  <a:pt x="2163212" y="3944795"/>
                </a:cubicBezTo>
                <a:cubicBezTo>
                  <a:pt x="2145067" y="3944795"/>
                  <a:pt x="2132622" y="3940318"/>
                  <a:pt x="2125876" y="3931365"/>
                </a:cubicBezTo>
                <a:cubicBezTo>
                  <a:pt x="2119129" y="3922412"/>
                  <a:pt x="2118597" y="3909580"/>
                  <a:pt x="2124278" y="3892868"/>
                </a:cubicBezTo>
                <a:cubicBezTo>
                  <a:pt x="2132552" y="3868516"/>
                  <a:pt x="2147389" y="3850849"/>
                  <a:pt x="2168788" y="3839866"/>
                </a:cubicBezTo>
                <a:cubicBezTo>
                  <a:pt x="2190187" y="3828884"/>
                  <a:pt x="2220436" y="3821722"/>
                  <a:pt x="2259535" y="3818379"/>
                </a:cubicBezTo>
                <a:cubicBezTo>
                  <a:pt x="2260490" y="3818379"/>
                  <a:pt x="2267038" y="3817902"/>
                  <a:pt x="2279181" y="3816947"/>
                </a:cubicBezTo>
                <a:cubicBezTo>
                  <a:pt x="2291323" y="3815992"/>
                  <a:pt x="2297753" y="3815514"/>
                  <a:pt x="2298468" y="3815514"/>
                </a:cubicBezTo>
                <a:close/>
                <a:moveTo>
                  <a:pt x="7219075" y="3672267"/>
                </a:moveTo>
                <a:cubicBezTo>
                  <a:pt x="7249314" y="3672506"/>
                  <a:pt x="7268700" y="3683249"/>
                  <a:pt x="7277236" y="3704498"/>
                </a:cubicBezTo>
                <a:cubicBezTo>
                  <a:pt x="7285770" y="3725746"/>
                  <a:pt x="7283665" y="3755828"/>
                  <a:pt x="7270918" y="3794743"/>
                </a:cubicBezTo>
                <a:lnTo>
                  <a:pt x="7266296" y="3808352"/>
                </a:lnTo>
                <a:cubicBezTo>
                  <a:pt x="7236125" y="3895016"/>
                  <a:pt x="7188689" y="3938349"/>
                  <a:pt x="7123989" y="3938349"/>
                </a:cubicBezTo>
                <a:cubicBezTo>
                  <a:pt x="7092952" y="3938349"/>
                  <a:pt x="7072963" y="3925337"/>
                  <a:pt x="7064021" y="3899314"/>
                </a:cubicBezTo>
                <a:cubicBezTo>
                  <a:pt x="7055079" y="3873291"/>
                  <a:pt x="7057140" y="3841060"/>
                  <a:pt x="7070204" y="3802622"/>
                </a:cubicBezTo>
                <a:cubicBezTo>
                  <a:pt x="7083753" y="3762752"/>
                  <a:pt x="7103357" y="3731058"/>
                  <a:pt x="7129017" y="3707542"/>
                </a:cubicBezTo>
                <a:cubicBezTo>
                  <a:pt x="7154676" y="3684025"/>
                  <a:pt x="7184696" y="3672267"/>
                  <a:pt x="7219075" y="3672267"/>
                </a:cubicBezTo>
                <a:close/>
                <a:moveTo>
                  <a:pt x="1065424" y="3672267"/>
                </a:moveTo>
                <a:cubicBezTo>
                  <a:pt x="1097654" y="3672267"/>
                  <a:pt x="1118113" y="3683369"/>
                  <a:pt x="1126801" y="3705572"/>
                </a:cubicBezTo>
                <a:cubicBezTo>
                  <a:pt x="1135490" y="3727775"/>
                  <a:pt x="1131599" y="3763110"/>
                  <a:pt x="1115129" y="3811575"/>
                </a:cubicBezTo>
                <a:cubicBezTo>
                  <a:pt x="1085047" y="3897285"/>
                  <a:pt x="1038492" y="3940139"/>
                  <a:pt x="975463" y="3940139"/>
                </a:cubicBezTo>
                <a:cubicBezTo>
                  <a:pt x="946575" y="3940139"/>
                  <a:pt x="927610" y="3928680"/>
                  <a:pt x="918567" y="3905760"/>
                </a:cubicBezTo>
                <a:cubicBezTo>
                  <a:pt x="909525" y="3882840"/>
                  <a:pt x="912427" y="3849535"/>
                  <a:pt x="927274" y="3805845"/>
                </a:cubicBezTo>
                <a:cubicBezTo>
                  <a:pt x="942203" y="3761916"/>
                  <a:pt x="961917" y="3728671"/>
                  <a:pt x="986416" y="3706109"/>
                </a:cubicBezTo>
                <a:cubicBezTo>
                  <a:pt x="1010916" y="3683548"/>
                  <a:pt x="1037251" y="3672267"/>
                  <a:pt x="1065424" y="3672267"/>
                </a:cubicBezTo>
                <a:close/>
                <a:moveTo>
                  <a:pt x="3183438" y="3671551"/>
                </a:moveTo>
                <a:cubicBezTo>
                  <a:pt x="3215668" y="3671551"/>
                  <a:pt x="3235887" y="3683011"/>
                  <a:pt x="3244094" y="3705930"/>
                </a:cubicBezTo>
                <a:cubicBezTo>
                  <a:pt x="3252301" y="3728850"/>
                  <a:pt x="3248980" y="3762155"/>
                  <a:pt x="3234133" y="3805845"/>
                </a:cubicBezTo>
                <a:cubicBezTo>
                  <a:pt x="3219447" y="3849058"/>
                  <a:pt x="3200171" y="3882243"/>
                  <a:pt x="3176306" y="3905402"/>
                </a:cubicBezTo>
                <a:cubicBezTo>
                  <a:pt x="3152440" y="3928560"/>
                  <a:pt x="3124632" y="3940139"/>
                  <a:pt x="3092879" y="3940139"/>
                </a:cubicBezTo>
                <a:cubicBezTo>
                  <a:pt x="3060886" y="3940139"/>
                  <a:pt x="3040708" y="3928560"/>
                  <a:pt x="3032343" y="3905402"/>
                </a:cubicBezTo>
                <a:cubicBezTo>
                  <a:pt x="3023977" y="3882243"/>
                  <a:pt x="3027097" y="3849177"/>
                  <a:pt x="3041701" y="3806203"/>
                </a:cubicBezTo>
                <a:cubicBezTo>
                  <a:pt x="3056548" y="3762513"/>
                  <a:pt x="3075944" y="3729148"/>
                  <a:pt x="3099890" y="3706109"/>
                </a:cubicBezTo>
                <a:cubicBezTo>
                  <a:pt x="3123835" y="3683070"/>
                  <a:pt x="3151685" y="3671551"/>
                  <a:pt x="3183438" y="3671551"/>
                </a:cubicBezTo>
                <a:close/>
                <a:moveTo>
                  <a:pt x="8400892" y="3667612"/>
                </a:moveTo>
                <a:cubicBezTo>
                  <a:pt x="8426676" y="3667612"/>
                  <a:pt x="8443930" y="3676206"/>
                  <a:pt x="8452651" y="3693396"/>
                </a:cubicBezTo>
                <a:cubicBezTo>
                  <a:pt x="8461373" y="3710586"/>
                  <a:pt x="8460298" y="3735177"/>
                  <a:pt x="8449428" y="3767168"/>
                </a:cubicBezTo>
                <a:lnTo>
                  <a:pt x="8277532" y="3767168"/>
                </a:lnTo>
                <a:cubicBezTo>
                  <a:pt x="8291114" y="3734222"/>
                  <a:pt x="8309042" y="3709392"/>
                  <a:pt x="8331314" y="3692680"/>
                </a:cubicBezTo>
                <a:cubicBezTo>
                  <a:pt x="8353586" y="3675968"/>
                  <a:pt x="8376779" y="3667612"/>
                  <a:pt x="8400892" y="3667612"/>
                </a:cubicBezTo>
                <a:close/>
                <a:moveTo>
                  <a:pt x="6874148" y="3610313"/>
                </a:moveTo>
                <a:lnTo>
                  <a:pt x="6740396" y="4003884"/>
                </a:lnTo>
                <a:lnTo>
                  <a:pt x="6834223" y="4003884"/>
                </a:lnTo>
                <a:lnTo>
                  <a:pt x="6967974" y="3610313"/>
                </a:lnTo>
                <a:close/>
                <a:moveTo>
                  <a:pt x="2845074" y="3610313"/>
                </a:moveTo>
                <a:lnTo>
                  <a:pt x="2711323" y="4003884"/>
                </a:lnTo>
                <a:lnTo>
                  <a:pt x="2805150" y="4003884"/>
                </a:lnTo>
                <a:lnTo>
                  <a:pt x="2938901" y="3610313"/>
                </a:lnTo>
                <a:close/>
                <a:moveTo>
                  <a:pt x="1356881" y="3610313"/>
                </a:moveTo>
                <a:lnTo>
                  <a:pt x="1271811" y="3860637"/>
                </a:lnTo>
                <a:cubicBezTo>
                  <a:pt x="1255017" y="3910057"/>
                  <a:pt x="1257856" y="3947540"/>
                  <a:pt x="1280330" y="3973086"/>
                </a:cubicBezTo>
                <a:cubicBezTo>
                  <a:pt x="1302804" y="3998632"/>
                  <a:pt x="1339587" y="4011405"/>
                  <a:pt x="1390678" y="4011405"/>
                </a:cubicBezTo>
                <a:cubicBezTo>
                  <a:pt x="1441770" y="4011405"/>
                  <a:pt x="1487314" y="3998572"/>
                  <a:pt x="1527311" y="3972907"/>
                </a:cubicBezTo>
                <a:cubicBezTo>
                  <a:pt x="1567312" y="3947242"/>
                  <a:pt x="1595669" y="3909819"/>
                  <a:pt x="1612382" y="3860637"/>
                </a:cubicBezTo>
                <a:lnTo>
                  <a:pt x="1697451" y="3610313"/>
                </a:lnTo>
                <a:lnTo>
                  <a:pt x="1603624" y="3610313"/>
                </a:lnTo>
                <a:lnTo>
                  <a:pt x="1519774" y="3857056"/>
                </a:lnTo>
                <a:cubicBezTo>
                  <a:pt x="1509713" y="3886660"/>
                  <a:pt x="1496443" y="3907968"/>
                  <a:pt x="1479964" y="3920980"/>
                </a:cubicBezTo>
                <a:cubicBezTo>
                  <a:pt x="1463486" y="3933992"/>
                  <a:pt x="1442115" y="3940497"/>
                  <a:pt x="1415853" y="3940497"/>
                </a:cubicBezTo>
                <a:cubicBezTo>
                  <a:pt x="1389113" y="3940497"/>
                  <a:pt x="1371826" y="3933932"/>
                  <a:pt x="1363993" y="3920801"/>
                </a:cubicBezTo>
                <a:cubicBezTo>
                  <a:pt x="1356159" y="3907670"/>
                  <a:pt x="1357233" y="3886422"/>
                  <a:pt x="1367216" y="3857056"/>
                </a:cubicBezTo>
                <a:lnTo>
                  <a:pt x="1451066" y="3610313"/>
                </a:lnTo>
                <a:close/>
                <a:moveTo>
                  <a:pt x="9258199" y="3600644"/>
                </a:moveTo>
                <a:cubicBezTo>
                  <a:pt x="9211883" y="3600644"/>
                  <a:pt x="9172527" y="3610193"/>
                  <a:pt x="9140133" y="3629293"/>
                </a:cubicBezTo>
                <a:cubicBezTo>
                  <a:pt x="9107738" y="3648393"/>
                  <a:pt x="9085454" y="3675848"/>
                  <a:pt x="9073282" y="3711660"/>
                </a:cubicBezTo>
                <a:cubicBezTo>
                  <a:pt x="9063221" y="3741265"/>
                  <a:pt x="9063247" y="3764721"/>
                  <a:pt x="9073361" y="3782030"/>
                </a:cubicBezTo>
                <a:cubicBezTo>
                  <a:pt x="9083473" y="3799339"/>
                  <a:pt x="9104281" y="3815037"/>
                  <a:pt x="9135785" y="3829123"/>
                </a:cubicBezTo>
                <a:cubicBezTo>
                  <a:pt x="9138482" y="3830316"/>
                  <a:pt x="9144434" y="3832823"/>
                  <a:pt x="9153641" y="3836643"/>
                </a:cubicBezTo>
                <a:cubicBezTo>
                  <a:pt x="9180226" y="3848342"/>
                  <a:pt x="9197612" y="3858130"/>
                  <a:pt x="9205797" y="3866009"/>
                </a:cubicBezTo>
                <a:cubicBezTo>
                  <a:pt x="9213981" y="3873887"/>
                  <a:pt x="9215761" y="3884631"/>
                  <a:pt x="9211135" y="3898240"/>
                </a:cubicBezTo>
                <a:cubicBezTo>
                  <a:pt x="9205786" y="3913280"/>
                  <a:pt x="9196003" y="3924681"/>
                  <a:pt x="9181786" y="3932440"/>
                </a:cubicBezTo>
                <a:cubicBezTo>
                  <a:pt x="9167569" y="3940199"/>
                  <a:pt x="9150076" y="3944079"/>
                  <a:pt x="9129305" y="3944079"/>
                </a:cubicBezTo>
                <a:cubicBezTo>
                  <a:pt x="9109250" y="3944079"/>
                  <a:pt x="9088203" y="3940676"/>
                  <a:pt x="9066165" y="3933872"/>
                </a:cubicBezTo>
                <a:cubicBezTo>
                  <a:pt x="9044125" y="3927068"/>
                  <a:pt x="9026688" y="3919368"/>
                  <a:pt x="9013852" y="3910774"/>
                </a:cubicBezTo>
                <a:lnTo>
                  <a:pt x="8980205" y="3981323"/>
                </a:lnTo>
                <a:cubicBezTo>
                  <a:pt x="9008329" y="4001139"/>
                  <a:pt x="9051398" y="4011047"/>
                  <a:pt x="9109413" y="4011047"/>
                </a:cubicBezTo>
                <a:cubicBezTo>
                  <a:pt x="9158117" y="4011047"/>
                  <a:pt x="9199370" y="4000303"/>
                  <a:pt x="9233174" y="3978816"/>
                </a:cubicBezTo>
                <a:cubicBezTo>
                  <a:pt x="9266976" y="3957329"/>
                  <a:pt x="9290691" y="3926889"/>
                  <a:pt x="9304319" y="3887496"/>
                </a:cubicBezTo>
                <a:cubicBezTo>
                  <a:pt x="9314297" y="3858130"/>
                  <a:pt x="9313915" y="3834315"/>
                  <a:pt x="9303171" y="3816051"/>
                </a:cubicBezTo>
                <a:cubicBezTo>
                  <a:pt x="9292428" y="3797787"/>
                  <a:pt x="9271261" y="3782090"/>
                  <a:pt x="9239673" y="3768959"/>
                </a:cubicBezTo>
                <a:cubicBezTo>
                  <a:pt x="9237214" y="3767765"/>
                  <a:pt x="9233683" y="3766213"/>
                  <a:pt x="9229080" y="3764303"/>
                </a:cubicBezTo>
                <a:cubicBezTo>
                  <a:pt x="9224476" y="3762393"/>
                  <a:pt x="9221739" y="3761319"/>
                  <a:pt x="9220866" y="3761080"/>
                </a:cubicBezTo>
                <a:cubicBezTo>
                  <a:pt x="9194753" y="3750098"/>
                  <a:pt x="9177719" y="3741205"/>
                  <a:pt x="9169767" y="3734401"/>
                </a:cubicBezTo>
                <a:cubicBezTo>
                  <a:pt x="9161813" y="3727596"/>
                  <a:pt x="9159905" y="3718106"/>
                  <a:pt x="9164042" y="3705930"/>
                </a:cubicBezTo>
                <a:cubicBezTo>
                  <a:pt x="9168425" y="3693038"/>
                  <a:pt x="9177003" y="3683429"/>
                  <a:pt x="9189777" y="3677102"/>
                </a:cubicBezTo>
                <a:cubicBezTo>
                  <a:pt x="9202549" y="3670775"/>
                  <a:pt x="9218366" y="3667612"/>
                  <a:pt x="9237227" y="3667612"/>
                </a:cubicBezTo>
                <a:cubicBezTo>
                  <a:pt x="9271129" y="3667612"/>
                  <a:pt x="9303861" y="3676326"/>
                  <a:pt x="9335424" y="3693754"/>
                </a:cubicBezTo>
                <a:lnTo>
                  <a:pt x="9380726" y="3628935"/>
                </a:lnTo>
                <a:cubicBezTo>
                  <a:pt x="9349178" y="3610074"/>
                  <a:pt x="9308336" y="3600644"/>
                  <a:pt x="9258199" y="3600644"/>
                </a:cubicBezTo>
                <a:close/>
                <a:moveTo>
                  <a:pt x="8895040" y="3600644"/>
                </a:moveTo>
                <a:cubicBezTo>
                  <a:pt x="8846097" y="3600644"/>
                  <a:pt x="8794836" y="3620459"/>
                  <a:pt x="8741257" y="3660091"/>
                </a:cubicBezTo>
                <a:lnTo>
                  <a:pt x="8747787" y="3610313"/>
                </a:lnTo>
                <a:lnTo>
                  <a:pt x="8672224" y="3610313"/>
                </a:lnTo>
                <a:lnTo>
                  <a:pt x="8538472" y="4003884"/>
                </a:lnTo>
                <a:lnTo>
                  <a:pt x="8632299" y="4003884"/>
                </a:lnTo>
                <a:lnTo>
                  <a:pt x="8697410" y="3812291"/>
                </a:lnTo>
                <a:cubicBezTo>
                  <a:pt x="8710555" y="3773614"/>
                  <a:pt x="8722560" y="3744965"/>
                  <a:pt x="8733423" y="3726343"/>
                </a:cubicBezTo>
                <a:cubicBezTo>
                  <a:pt x="8746420" y="3710586"/>
                  <a:pt x="8763098" y="3697514"/>
                  <a:pt x="8783459" y="3687129"/>
                </a:cubicBezTo>
                <a:cubicBezTo>
                  <a:pt x="8803819" y="3676744"/>
                  <a:pt x="8824146" y="3671551"/>
                  <a:pt x="8844439" y="3671551"/>
                </a:cubicBezTo>
                <a:cubicBezTo>
                  <a:pt x="8870463" y="3671551"/>
                  <a:pt x="8885811" y="3679430"/>
                  <a:pt x="8890483" y="3695187"/>
                </a:cubicBezTo>
                <a:cubicBezTo>
                  <a:pt x="8895155" y="3710944"/>
                  <a:pt x="8892215" y="3734699"/>
                  <a:pt x="8881661" y="3766452"/>
                </a:cubicBezTo>
                <a:lnTo>
                  <a:pt x="8800973" y="4003884"/>
                </a:lnTo>
                <a:lnTo>
                  <a:pt x="8895158" y="4003884"/>
                </a:lnTo>
                <a:lnTo>
                  <a:pt x="8979741" y="3754992"/>
                </a:lnTo>
                <a:cubicBezTo>
                  <a:pt x="8996780" y="3704856"/>
                  <a:pt x="8998384" y="3666597"/>
                  <a:pt x="8984550" y="3640216"/>
                </a:cubicBezTo>
                <a:cubicBezTo>
                  <a:pt x="8970716" y="3613834"/>
                  <a:pt x="8940879" y="3600644"/>
                  <a:pt x="8895040" y="3600644"/>
                </a:cubicBezTo>
                <a:close/>
                <a:moveTo>
                  <a:pt x="8423296" y="3600644"/>
                </a:moveTo>
                <a:cubicBezTo>
                  <a:pt x="8365916" y="3600882"/>
                  <a:pt x="8314344" y="3619504"/>
                  <a:pt x="8268582" y="3656510"/>
                </a:cubicBezTo>
                <a:cubicBezTo>
                  <a:pt x="8222819" y="3693515"/>
                  <a:pt x="8189310" y="3743294"/>
                  <a:pt x="8168054" y="3805845"/>
                </a:cubicBezTo>
                <a:cubicBezTo>
                  <a:pt x="8146227" y="3870067"/>
                  <a:pt x="8146734" y="3920383"/>
                  <a:pt x="8169576" y="3956792"/>
                </a:cubicBezTo>
                <a:cubicBezTo>
                  <a:pt x="8192417" y="3993200"/>
                  <a:pt x="8235472" y="4011405"/>
                  <a:pt x="8298739" y="4011405"/>
                </a:cubicBezTo>
                <a:cubicBezTo>
                  <a:pt x="8353172" y="4011405"/>
                  <a:pt x="8404226" y="3999229"/>
                  <a:pt x="8451896" y="3974877"/>
                </a:cubicBezTo>
                <a:lnTo>
                  <a:pt x="8461280" y="3908267"/>
                </a:lnTo>
                <a:cubicBezTo>
                  <a:pt x="8414023" y="3930709"/>
                  <a:pt x="8368907" y="3941930"/>
                  <a:pt x="8325933" y="3941930"/>
                </a:cubicBezTo>
                <a:cubicBezTo>
                  <a:pt x="8292270" y="3941930"/>
                  <a:pt x="8269258" y="3931843"/>
                  <a:pt x="8256895" y="3911669"/>
                </a:cubicBezTo>
                <a:cubicBezTo>
                  <a:pt x="8244533" y="3891495"/>
                  <a:pt x="8244120" y="3863025"/>
                  <a:pt x="8255658" y="3826258"/>
                </a:cubicBezTo>
                <a:lnTo>
                  <a:pt x="8517442" y="3826258"/>
                </a:lnTo>
                <a:cubicBezTo>
                  <a:pt x="8518905" y="3821960"/>
                  <a:pt x="8521238" y="3815275"/>
                  <a:pt x="8524440" y="3806203"/>
                </a:cubicBezTo>
                <a:cubicBezTo>
                  <a:pt x="8527642" y="3797131"/>
                  <a:pt x="8529932" y="3790565"/>
                  <a:pt x="8531308" y="3786507"/>
                </a:cubicBezTo>
                <a:cubicBezTo>
                  <a:pt x="8550378" y="3730402"/>
                  <a:pt x="8550692" y="3685398"/>
                  <a:pt x="8532252" y="3651496"/>
                </a:cubicBezTo>
                <a:cubicBezTo>
                  <a:pt x="8513810" y="3617595"/>
                  <a:pt x="8477492" y="3600644"/>
                  <a:pt x="8423296" y="3600644"/>
                </a:cubicBezTo>
                <a:close/>
                <a:moveTo>
                  <a:pt x="7219064" y="3600644"/>
                </a:moveTo>
                <a:cubicBezTo>
                  <a:pt x="7195428" y="3600644"/>
                  <a:pt x="7171643" y="3605120"/>
                  <a:pt x="7147709" y="3614073"/>
                </a:cubicBezTo>
                <a:cubicBezTo>
                  <a:pt x="7123775" y="3623026"/>
                  <a:pt x="7100970" y="3635859"/>
                  <a:pt x="7079294" y="3652571"/>
                </a:cubicBezTo>
                <a:cubicBezTo>
                  <a:pt x="7057618" y="3669283"/>
                  <a:pt x="7037725" y="3690591"/>
                  <a:pt x="7019612" y="3716495"/>
                </a:cubicBezTo>
                <a:cubicBezTo>
                  <a:pt x="7001499" y="3742399"/>
                  <a:pt x="6987088" y="3771108"/>
                  <a:pt x="6976377" y="3802622"/>
                </a:cubicBezTo>
                <a:cubicBezTo>
                  <a:pt x="6956256" y="3861831"/>
                  <a:pt x="6956597" y="3910177"/>
                  <a:pt x="6977402" y="3947660"/>
                </a:cubicBezTo>
                <a:cubicBezTo>
                  <a:pt x="6998206" y="3985143"/>
                  <a:pt x="7034631" y="4003884"/>
                  <a:pt x="7086678" y="4003884"/>
                </a:cubicBezTo>
                <a:cubicBezTo>
                  <a:pt x="7101719" y="4003884"/>
                  <a:pt x="7115614" y="4002511"/>
                  <a:pt x="7128365" y="3999766"/>
                </a:cubicBezTo>
                <a:cubicBezTo>
                  <a:pt x="7141115" y="3997020"/>
                  <a:pt x="7152662" y="3992902"/>
                  <a:pt x="7163004" y="3987411"/>
                </a:cubicBezTo>
                <a:cubicBezTo>
                  <a:pt x="7173347" y="3981920"/>
                  <a:pt x="7182276" y="3976369"/>
                  <a:pt x="7189793" y="3970758"/>
                </a:cubicBezTo>
                <a:cubicBezTo>
                  <a:pt x="7197310" y="3965148"/>
                  <a:pt x="7205633" y="3958045"/>
                  <a:pt x="7214761" y="3949450"/>
                </a:cubicBezTo>
                <a:cubicBezTo>
                  <a:pt x="7209866" y="3968072"/>
                  <a:pt x="7204700" y="3985381"/>
                  <a:pt x="7199261" y="4001377"/>
                </a:cubicBezTo>
                <a:cubicBezTo>
                  <a:pt x="7185955" y="4040532"/>
                  <a:pt x="7165824" y="4067450"/>
                  <a:pt x="7138871" y="4082133"/>
                </a:cubicBezTo>
                <a:cubicBezTo>
                  <a:pt x="7111917" y="4096816"/>
                  <a:pt x="7070865" y="4104157"/>
                  <a:pt x="7015714" y="4104157"/>
                </a:cubicBezTo>
                <a:lnTo>
                  <a:pt x="6968085" y="4104157"/>
                </a:lnTo>
                <a:lnTo>
                  <a:pt x="6947655" y="4180078"/>
                </a:lnTo>
                <a:lnTo>
                  <a:pt x="7001731" y="4180078"/>
                </a:lnTo>
                <a:cubicBezTo>
                  <a:pt x="7027993" y="4180078"/>
                  <a:pt x="7052136" y="4178586"/>
                  <a:pt x="7074160" y="4175602"/>
                </a:cubicBezTo>
                <a:cubicBezTo>
                  <a:pt x="7096185" y="4172617"/>
                  <a:pt x="7116088" y="4168320"/>
                  <a:pt x="7133871" y="4162709"/>
                </a:cubicBezTo>
                <a:cubicBezTo>
                  <a:pt x="7151654" y="4157099"/>
                  <a:pt x="7167895" y="4149877"/>
                  <a:pt x="7182594" y="4141043"/>
                </a:cubicBezTo>
                <a:cubicBezTo>
                  <a:pt x="7197294" y="4132210"/>
                  <a:pt x="7210350" y="4122421"/>
                  <a:pt x="7221761" y="4111678"/>
                </a:cubicBezTo>
                <a:cubicBezTo>
                  <a:pt x="7233172" y="4100934"/>
                  <a:pt x="7243719" y="4088340"/>
                  <a:pt x="7253404" y="4073896"/>
                </a:cubicBezTo>
                <a:cubicBezTo>
                  <a:pt x="7263088" y="4059452"/>
                  <a:pt x="7271542" y="4044411"/>
                  <a:pt x="7278766" y="4028773"/>
                </a:cubicBezTo>
                <a:cubicBezTo>
                  <a:pt x="7285990" y="4013136"/>
                  <a:pt x="7292929" y="3995528"/>
                  <a:pt x="7299584" y="3975951"/>
                </a:cubicBezTo>
                <a:lnTo>
                  <a:pt x="7423840" y="3610313"/>
                </a:lnTo>
                <a:lnTo>
                  <a:pt x="7340041" y="3610313"/>
                </a:lnTo>
                <a:lnTo>
                  <a:pt x="7317289" y="3658301"/>
                </a:lnTo>
                <a:cubicBezTo>
                  <a:pt x="7304568" y="3619863"/>
                  <a:pt x="7271826" y="3600644"/>
                  <a:pt x="7219064" y="3600644"/>
                </a:cubicBezTo>
                <a:close/>
                <a:moveTo>
                  <a:pt x="6399490" y="3600644"/>
                </a:moveTo>
                <a:cubicBezTo>
                  <a:pt x="6350547" y="3600644"/>
                  <a:pt x="6299286" y="3620459"/>
                  <a:pt x="6245707" y="3660091"/>
                </a:cubicBezTo>
                <a:lnTo>
                  <a:pt x="6252237" y="3610313"/>
                </a:lnTo>
                <a:lnTo>
                  <a:pt x="6176674" y="3610313"/>
                </a:lnTo>
                <a:lnTo>
                  <a:pt x="6042923" y="4003884"/>
                </a:lnTo>
                <a:lnTo>
                  <a:pt x="6136749" y="4003884"/>
                </a:lnTo>
                <a:lnTo>
                  <a:pt x="6201860" y="3812291"/>
                </a:lnTo>
                <a:cubicBezTo>
                  <a:pt x="6215005" y="3773614"/>
                  <a:pt x="6227010" y="3744965"/>
                  <a:pt x="6237873" y="3726343"/>
                </a:cubicBezTo>
                <a:cubicBezTo>
                  <a:pt x="6250870" y="3710586"/>
                  <a:pt x="6267548" y="3697514"/>
                  <a:pt x="6287909" y="3687129"/>
                </a:cubicBezTo>
                <a:cubicBezTo>
                  <a:pt x="6308269" y="3676744"/>
                  <a:pt x="6328596" y="3671551"/>
                  <a:pt x="6348889" y="3671551"/>
                </a:cubicBezTo>
                <a:cubicBezTo>
                  <a:pt x="6374913" y="3671551"/>
                  <a:pt x="6390261" y="3679430"/>
                  <a:pt x="6394933" y="3695187"/>
                </a:cubicBezTo>
                <a:cubicBezTo>
                  <a:pt x="6399606" y="3710944"/>
                  <a:pt x="6396665" y="3734699"/>
                  <a:pt x="6386112" y="3766452"/>
                </a:cubicBezTo>
                <a:lnTo>
                  <a:pt x="6305423" y="4003884"/>
                </a:lnTo>
                <a:lnTo>
                  <a:pt x="6399608" y="4003884"/>
                </a:lnTo>
                <a:lnTo>
                  <a:pt x="6484191" y="3754992"/>
                </a:lnTo>
                <a:cubicBezTo>
                  <a:pt x="6501231" y="3704856"/>
                  <a:pt x="6502834" y="3666597"/>
                  <a:pt x="6489001" y="3640216"/>
                </a:cubicBezTo>
                <a:cubicBezTo>
                  <a:pt x="6475166" y="3613834"/>
                  <a:pt x="6445330" y="3600644"/>
                  <a:pt x="6399490" y="3600644"/>
                </a:cubicBezTo>
                <a:close/>
                <a:moveTo>
                  <a:pt x="5037625" y="3600644"/>
                </a:moveTo>
                <a:cubicBezTo>
                  <a:pt x="4983668" y="3600644"/>
                  <a:pt x="4930163" y="3610552"/>
                  <a:pt x="4877110" y="3630367"/>
                </a:cubicBezTo>
                <a:cubicBezTo>
                  <a:pt x="4877189" y="3630845"/>
                  <a:pt x="4877478" y="3641588"/>
                  <a:pt x="4877977" y="3662598"/>
                </a:cubicBezTo>
                <a:cubicBezTo>
                  <a:pt x="4878477" y="3683608"/>
                  <a:pt x="4878725" y="3694470"/>
                  <a:pt x="4878722" y="3695187"/>
                </a:cubicBezTo>
                <a:cubicBezTo>
                  <a:pt x="4931839" y="3677281"/>
                  <a:pt x="4974393" y="3668328"/>
                  <a:pt x="5006385" y="3668328"/>
                </a:cubicBezTo>
                <a:cubicBezTo>
                  <a:pt x="5028827" y="3668328"/>
                  <a:pt x="5043693" y="3673759"/>
                  <a:pt x="5050984" y="3684622"/>
                </a:cubicBezTo>
                <a:cubicBezTo>
                  <a:pt x="5058276" y="3695485"/>
                  <a:pt x="5057864" y="3712854"/>
                  <a:pt x="5049750" y="3736728"/>
                </a:cubicBezTo>
                <a:lnTo>
                  <a:pt x="5042689" y="3757499"/>
                </a:lnTo>
                <a:cubicBezTo>
                  <a:pt x="5036239" y="3758215"/>
                  <a:pt x="5027480" y="3759051"/>
                  <a:pt x="5016412" y="3760006"/>
                </a:cubicBezTo>
                <a:cubicBezTo>
                  <a:pt x="5005344" y="3760961"/>
                  <a:pt x="4995350" y="3761916"/>
                  <a:pt x="4986431" y="3762871"/>
                </a:cubicBezTo>
                <a:cubicBezTo>
                  <a:pt x="4977512" y="3763826"/>
                  <a:pt x="4969189" y="3764781"/>
                  <a:pt x="4961463" y="3765736"/>
                </a:cubicBezTo>
                <a:cubicBezTo>
                  <a:pt x="4905720" y="3770988"/>
                  <a:pt x="4861133" y="3783463"/>
                  <a:pt x="4827701" y="3803159"/>
                </a:cubicBezTo>
                <a:cubicBezTo>
                  <a:pt x="4794269" y="3822856"/>
                  <a:pt x="4770615" y="3853117"/>
                  <a:pt x="4756738" y="3893942"/>
                </a:cubicBezTo>
                <a:cubicBezTo>
                  <a:pt x="4743838" y="3931903"/>
                  <a:pt x="4745241" y="3960970"/>
                  <a:pt x="4760946" y="3981144"/>
                </a:cubicBezTo>
                <a:cubicBezTo>
                  <a:pt x="4776651" y="4001318"/>
                  <a:pt x="4802767" y="4011405"/>
                  <a:pt x="4839295" y="4011405"/>
                </a:cubicBezTo>
                <a:cubicBezTo>
                  <a:pt x="4866034" y="4011405"/>
                  <a:pt x="4890297" y="4006928"/>
                  <a:pt x="4912082" y="3997975"/>
                </a:cubicBezTo>
                <a:cubicBezTo>
                  <a:pt x="4933868" y="3989022"/>
                  <a:pt x="4957795" y="3974996"/>
                  <a:pt x="4983863" y="3955896"/>
                </a:cubicBezTo>
                <a:cubicBezTo>
                  <a:pt x="4983538" y="3956851"/>
                  <a:pt x="4983326" y="3964849"/>
                  <a:pt x="4983228" y="3979890"/>
                </a:cubicBezTo>
                <a:cubicBezTo>
                  <a:pt x="4983129" y="3994931"/>
                  <a:pt x="4983036" y="4002929"/>
                  <a:pt x="4982950" y="4003884"/>
                </a:cubicBezTo>
                <a:lnTo>
                  <a:pt x="5052425" y="4003884"/>
                </a:lnTo>
                <a:lnTo>
                  <a:pt x="5139688" y="3747114"/>
                </a:lnTo>
                <a:cubicBezTo>
                  <a:pt x="5157214" y="3695545"/>
                  <a:pt x="5157835" y="3658241"/>
                  <a:pt x="5141552" y="3635202"/>
                </a:cubicBezTo>
                <a:cubicBezTo>
                  <a:pt x="5125268" y="3612163"/>
                  <a:pt x="5090626" y="3600644"/>
                  <a:pt x="5037625" y="3600644"/>
                </a:cubicBezTo>
                <a:close/>
                <a:moveTo>
                  <a:pt x="3694391" y="3600644"/>
                </a:moveTo>
                <a:cubicBezTo>
                  <a:pt x="3645448" y="3600644"/>
                  <a:pt x="3594187" y="3620459"/>
                  <a:pt x="3540607" y="3660091"/>
                </a:cubicBezTo>
                <a:lnTo>
                  <a:pt x="3547137" y="3610313"/>
                </a:lnTo>
                <a:lnTo>
                  <a:pt x="3471576" y="3610313"/>
                </a:lnTo>
                <a:lnTo>
                  <a:pt x="3337824" y="4003884"/>
                </a:lnTo>
                <a:lnTo>
                  <a:pt x="3431651" y="4003884"/>
                </a:lnTo>
                <a:lnTo>
                  <a:pt x="3496761" y="3812291"/>
                </a:lnTo>
                <a:cubicBezTo>
                  <a:pt x="3509907" y="3773614"/>
                  <a:pt x="3521911" y="3744965"/>
                  <a:pt x="3532773" y="3726343"/>
                </a:cubicBezTo>
                <a:cubicBezTo>
                  <a:pt x="3545770" y="3710586"/>
                  <a:pt x="3562449" y="3697514"/>
                  <a:pt x="3582809" y="3687129"/>
                </a:cubicBezTo>
                <a:cubicBezTo>
                  <a:pt x="3603169" y="3676744"/>
                  <a:pt x="3623496" y="3671551"/>
                  <a:pt x="3643790" y="3671551"/>
                </a:cubicBezTo>
                <a:cubicBezTo>
                  <a:pt x="3669813" y="3671551"/>
                  <a:pt x="3685161" y="3679430"/>
                  <a:pt x="3689833" y="3695187"/>
                </a:cubicBezTo>
                <a:cubicBezTo>
                  <a:pt x="3694505" y="3710944"/>
                  <a:pt x="3691565" y="3734699"/>
                  <a:pt x="3681011" y="3766452"/>
                </a:cubicBezTo>
                <a:lnTo>
                  <a:pt x="3600323" y="4003884"/>
                </a:lnTo>
                <a:lnTo>
                  <a:pt x="3694508" y="4003884"/>
                </a:lnTo>
                <a:lnTo>
                  <a:pt x="3779091" y="3754992"/>
                </a:lnTo>
                <a:cubicBezTo>
                  <a:pt x="3796132" y="3704856"/>
                  <a:pt x="3797735" y="3666597"/>
                  <a:pt x="3783900" y="3640216"/>
                </a:cubicBezTo>
                <a:cubicBezTo>
                  <a:pt x="3770066" y="3613834"/>
                  <a:pt x="3740230" y="3600644"/>
                  <a:pt x="3694391" y="3600644"/>
                </a:cubicBezTo>
                <a:close/>
                <a:moveTo>
                  <a:pt x="3209687" y="3600644"/>
                </a:moveTo>
                <a:cubicBezTo>
                  <a:pt x="3148807" y="3600644"/>
                  <a:pt x="3095426" y="3618967"/>
                  <a:pt x="3049547" y="3655615"/>
                </a:cubicBezTo>
                <a:cubicBezTo>
                  <a:pt x="3003666" y="3692262"/>
                  <a:pt x="2969936" y="3742339"/>
                  <a:pt x="2948356" y="3805845"/>
                </a:cubicBezTo>
                <a:cubicBezTo>
                  <a:pt x="2927421" y="3867441"/>
                  <a:pt x="2927256" y="3917100"/>
                  <a:pt x="2947860" y="3954822"/>
                </a:cubicBezTo>
                <a:cubicBezTo>
                  <a:pt x="2968465" y="3992544"/>
                  <a:pt x="3007895" y="4011405"/>
                  <a:pt x="3066149" y="4011405"/>
                </a:cubicBezTo>
                <a:cubicBezTo>
                  <a:pt x="3126790" y="4011405"/>
                  <a:pt x="3180251" y="3992842"/>
                  <a:pt x="3226532" y="3955717"/>
                </a:cubicBezTo>
                <a:cubicBezTo>
                  <a:pt x="3272813" y="3918593"/>
                  <a:pt x="3306623" y="3868635"/>
                  <a:pt x="3327960" y="3805845"/>
                </a:cubicBezTo>
                <a:cubicBezTo>
                  <a:pt x="3349055" y="3743771"/>
                  <a:pt x="3349300" y="3694053"/>
                  <a:pt x="3328694" y="3656689"/>
                </a:cubicBezTo>
                <a:cubicBezTo>
                  <a:pt x="3308087" y="3619325"/>
                  <a:pt x="3268418" y="3600644"/>
                  <a:pt x="3209687" y="3600644"/>
                </a:cubicBezTo>
                <a:close/>
                <a:moveTo>
                  <a:pt x="2313476" y="3600644"/>
                </a:moveTo>
                <a:cubicBezTo>
                  <a:pt x="2259520" y="3600644"/>
                  <a:pt x="2206015" y="3610552"/>
                  <a:pt x="2152961" y="3630367"/>
                </a:cubicBezTo>
                <a:cubicBezTo>
                  <a:pt x="2153040" y="3630845"/>
                  <a:pt x="2153328" y="3641588"/>
                  <a:pt x="2153828" y="3662598"/>
                </a:cubicBezTo>
                <a:cubicBezTo>
                  <a:pt x="2154328" y="3683608"/>
                  <a:pt x="2154576" y="3694470"/>
                  <a:pt x="2154573" y="3695187"/>
                </a:cubicBezTo>
                <a:cubicBezTo>
                  <a:pt x="2207690" y="3677281"/>
                  <a:pt x="2250244" y="3668328"/>
                  <a:pt x="2282236" y="3668328"/>
                </a:cubicBezTo>
                <a:cubicBezTo>
                  <a:pt x="2304678" y="3668328"/>
                  <a:pt x="2319545" y="3673759"/>
                  <a:pt x="2326835" y="3684622"/>
                </a:cubicBezTo>
                <a:cubicBezTo>
                  <a:pt x="2334127" y="3695485"/>
                  <a:pt x="2333715" y="3712854"/>
                  <a:pt x="2325602" y="3736728"/>
                </a:cubicBezTo>
                <a:lnTo>
                  <a:pt x="2318540" y="3757499"/>
                </a:lnTo>
                <a:cubicBezTo>
                  <a:pt x="2312090" y="3758215"/>
                  <a:pt x="2303331" y="3759051"/>
                  <a:pt x="2292263" y="3760006"/>
                </a:cubicBezTo>
                <a:cubicBezTo>
                  <a:pt x="2281195" y="3760961"/>
                  <a:pt x="2271201" y="3761916"/>
                  <a:pt x="2262282" y="3762871"/>
                </a:cubicBezTo>
                <a:cubicBezTo>
                  <a:pt x="2253362" y="3763826"/>
                  <a:pt x="2245040" y="3764781"/>
                  <a:pt x="2237315" y="3765736"/>
                </a:cubicBezTo>
                <a:cubicBezTo>
                  <a:pt x="2181571" y="3770988"/>
                  <a:pt x="2136983" y="3783463"/>
                  <a:pt x="2103552" y="3803159"/>
                </a:cubicBezTo>
                <a:cubicBezTo>
                  <a:pt x="2070120" y="3822856"/>
                  <a:pt x="2046466" y="3853117"/>
                  <a:pt x="2032588" y="3893942"/>
                </a:cubicBezTo>
                <a:cubicBezTo>
                  <a:pt x="2019689" y="3931903"/>
                  <a:pt x="2021091" y="3960970"/>
                  <a:pt x="2036796" y="3981144"/>
                </a:cubicBezTo>
                <a:cubicBezTo>
                  <a:pt x="2052502" y="4001318"/>
                  <a:pt x="2078618" y="4011405"/>
                  <a:pt x="2115146" y="4011405"/>
                </a:cubicBezTo>
                <a:cubicBezTo>
                  <a:pt x="2141885" y="4011405"/>
                  <a:pt x="2166148" y="4006928"/>
                  <a:pt x="2187933" y="3997975"/>
                </a:cubicBezTo>
                <a:cubicBezTo>
                  <a:pt x="2209719" y="3989022"/>
                  <a:pt x="2233646" y="3974996"/>
                  <a:pt x="2259714" y="3955896"/>
                </a:cubicBezTo>
                <a:cubicBezTo>
                  <a:pt x="2259389" y="3956851"/>
                  <a:pt x="2259177" y="3964849"/>
                  <a:pt x="2259078" y="3979890"/>
                </a:cubicBezTo>
                <a:cubicBezTo>
                  <a:pt x="2258980" y="3994931"/>
                  <a:pt x="2258887" y="4002929"/>
                  <a:pt x="2258802" y="4003884"/>
                </a:cubicBezTo>
                <a:lnTo>
                  <a:pt x="2328276" y="4003884"/>
                </a:lnTo>
                <a:lnTo>
                  <a:pt x="2415539" y="3747114"/>
                </a:lnTo>
                <a:cubicBezTo>
                  <a:pt x="2433065" y="3695545"/>
                  <a:pt x="2433686" y="3658241"/>
                  <a:pt x="2417403" y="3635202"/>
                </a:cubicBezTo>
                <a:cubicBezTo>
                  <a:pt x="2401120" y="3612163"/>
                  <a:pt x="2366478" y="3600644"/>
                  <a:pt x="2313476" y="3600644"/>
                </a:cubicBezTo>
                <a:close/>
                <a:moveTo>
                  <a:pt x="1962269" y="3600644"/>
                </a:moveTo>
                <a:cubicBezTo>
                  <a:pt x="1904732" y="3600644"/>
                  <a:pt x="1852311" y="3618430"/>
                  <a:pt x="1805006" y="3654003"/>
                </a:cubicBezTo>
                <a:cubicBezTo>
                  <a:pt x="1757701" y="3689576"/>
                  <a:pt x="1723095" y="3739593"/>
                  <a:pt x="1701191" y="3804055"/>
                </a:cubicBezTo>
                <a:cubicBezTo>
                  <a:pt x="1678551" y="3870664"/>
                  <a:pt x="1677917" y="3921875"/>
                  <a:pt x="1699291" y="3957687"/>
                </a:cubicBezTo>
                <a:cubicBezTo>
                  <a:pt x="1720664" y="3993499"/>
                  <a:pt x="1761433" y="4011405"/>
                  <a:pt x="1821597" y="4011405"/>
                </a:cubicBezTo>
                <a:cubicBezTo>
                  <a:pt x="1845948" y="4011405"/>
                  <a:pt x="1867769" y="4009017"/>
                  <a:pt x="1887059" y="4004242"/>
                </a:cubicBezTo>
                <a:cubicBezTo>
                  <a:pt x="1906349" y="3999467"/>
                  <a:pt x="1926097" y="3991589"/>
                  <a:pt x="1946305" y="3980607"/>
                </a:cubicBezTo>
                <a:lnTo>
                  <a:pt x="1961570" y="3909341"/>
                </a:lnTo>
                <a:cubicBezTo>
                  <a:pt x="1922919" y="3929634"/>
                  <a:pt x="1886404" y="3939781"/>
                  <a:pt x="1852025" y="3939781"/>
                </a:cubicBezTo>
                <a:cubicBezTo>
                  <a:pt x="1819078" y="3939781"/>
                  <a:pt x="1797487" y="3928321"/>
                  <a:pt x="1787250" y="3905402"/>
                </a:cubicBezTo>
                <a:cubicBezTo>
                  <a:pt x="1777015" y="3882482"/>
                  <a:pt x="1779361" y="3849058"/>
                  <a:pt x="1794290" y="3805129"/>
                </a:cubicBezTo>
                <a:cubicBezTo>
                  <a:pt x="1809059" y="3761677"/>
                  <a:pt x="1829428" y="3728611"/>
                  <a:pt x="1855399" y="3705930"/>
                </a:cubicBezTo>
                <a:cubicBezTo>
                  <a:pt x="1881370" y="3683249"/>
                  <a:pt x="1910232" y="3671909"/>
                  <a:pt x="1941985" y="3671909"/>
                </a:cubicBezTo>
                <a:cubicBezTo>
                  <a:pt x="1969919" y="3671909"/>
                  <a:pt x="1997240" y="3680385"/>
                  <a:pt x="2023950" y="3697335"/>
                </a:cubicBezTo>
                <a:lnTo>
                  <a:pt x="2068910" y="3630367"/>
                </a:lnTo>
                <a:cubicBezTo>
                  <a:pt x="2043894" y="3610552"/>
                  <a:pt x="2008347" y="3600644"/>
                  <a:pt x="1962269" y="3600644"/>
                </a:cubicBezTo>
                <a:close/>
                <a:moveTo>
                  <a:pt x="8118723" y="3503236"/>
                </a:moveTo>
                <a:lnTo>
                  <a:pt x="8061301" y="3503594"/>
                </a:lnTo>
                <a:lnTo>
                  <a:pt x="7994948" y="3610313"/>
                </a:lnTo>
                <a:lnTo>
                  <a:pt x="7925558" y="3616401"/>
                </a:lnTo>
                <a:lnTo>
                  <a:pt x="7904692" y="3667254"/>
                </a:lnTo>
                <a:lnTo>
                  <a:pt x="7969153" y="3667254"/>
                </a:lnTo>
                <a:lnTo>
                  <a:pt x="7905990" y="3853117"/>
                </a:lnTo>
                <a:cubicBezTo>
                  <a:pt x="7896739" y="3880334"/>
                  <a:pt x="7891058" y="3903193"/>
                  <a:pt x="7888948" y="3921696"/>
                </a:cubicBezTo>
                <a:cubicBezTo>
                  <a:pt x="7886839" y="3940199"/>
                  <a:pt x="7888486" y="3956255"/>
                  <a:pt x="7893890" y="3969863"/>
                </a:cubicBezTo>
                <a:cubicBezTo>
                  <a:pt x="7899294" y="3983472"/>
                  <a:pt x="7909813" y="3993439"/>
                  <a:pt x="7925449" y="3999766"/>
                </a:cubicBezTo>
                <a:cubicBezTo>
                  <a:pt x="7941085" y="4006093"/>
                  <a:pt x="7962272" y="4009256"/>
                  <a:pt x="7989012" y="4009256"/>
                </a:cubicBezTo>
                <a:cubicBezTo>
                  <a:pt x="7995697" y="4009256"/>
                  <a:pt x="8002980" y="4008898"/>
                  <a:pt x="8010863" y="4008182"/>
                </a:cubicBezTo>
                <a:cubicBezTo>
                  <a:pt x="8018746" y="4007465"/>
                  <a:pt x="8025276" y="4006689"/>
                  <a:pt x="8030453" y="4005854"/>
                </a:cubicBezTo>
                <a:cubicBezTo>
                  <a:pt x="8035630" y="4005018"/>
                  <a:pt x="8041088" y="4004063"/>
                  <a:pt x="8046825" y="4002989"/>
                </a:cubicBezTo>
                <a:cubicBezTo>
                  <a:pt x="8052563" y="4001915"/>
                  <a:pt x="8055670" y="4001377"/>
                  <a:pt x="8056148" y="4001377"/>
                </a:cubicBezTo>
                <a:lnTo>
                  <a:pt x="8076521" y="3934051"/>
                </a:lnTo>
                <a:cubicBezTo>
                  <a:pt x="8060194" y="3936439"/>
                  <a:pt x="8045225" y="3937632"/>
                  <a:pt x="8031616" y="3937632"/>
                </a:cubicBezTo>
                <a:cubicBezTo>
                  <a:pt x="8008458" y="3937632"/>
                  <a:pt x="7994732" y="3931306"/>
                  <a:pt x="7990436" y="3918652"/>
                </a:cubicBezTo>
                <a:cubicBezTo>
                  <a:pt x="7986140" y="3905999"/>
                  <a:pt x="7989064" y="3884750"/>
                  <a:pt x="7999207" y="3854907"/>
                </a:cubicBezTo>
                <a:lnTo>
                  <a:pt x="8062980" y="3667254"/>
                </a:lnTo>
                <a:lnTo>
                  <a:pt x="8160746" y="3667254"/>
                </a:lnTo>
                <a:lnTo>
                  <a:pt x="8180096" y="3610313"/>
                </a:lnTo>
                <a:lnTo>
                  <a:pt x="8082330" y="3610313"/>
                </a:lnTo>
                <a:close/>
                <a:moveTo>
                  <a:pt x="5432673" y="3503236"/>
                </a:moveTo>
                <a:lnTo>
                  <a:pt x="5375252" y="3503594"/>
                </a:lnTo>
                <a:lnTo>
                  <a:pt x="5308899" y="3610313"/>
                </a:lnTo>
                <a:lnTo>
                  <a:pt x="5239508" y="3616401"/>
                </a:lnTo>
                <a:lnTo>
                  <a:pt x="5218642" y="3667254"/>
                </a:lnTo>
                <a:lnTo>
                  <a:pt x="5283103" y="3667254"/>
                </a:lnTo>
                <a:lnTo>
                  <a:pt x="5219940" y="3853117"/>
                </a:lnTo>
                <a:cubicBezTo>
                  <a:pt x="5210689" y="3880334"/>
                  <a:pt x="5205009" y="3903193"/>
                  <a:pt x="5202900" y="3921696"/>
                </a:cubicBezTo>
                <a:cubicBezTo>
                  <a:pt x="5200790" y="3940199"/>
                  <a:pt x="5202437" y="3956255"/>
                  <a:pt x="5207840" y="3969863"/>
                </a:cubicBezTo>
                <a:cubicBezTo>
                  <a:pt x="5213244" y="3983472"/>
                  <a:pt x="5223763" y="3993439"/>
                  <a:pt x="5239399" y="3999766"/>
                </a:cubicBezTo>
                <a:cubicBezTo>
                  <a:pt x="5255035" y="4006093"/>
                  <a:pt x="5276222" y="4009256"/>
                  <a:pt x="5302962" y="4009256"/>
                </a:cubicBezTo>
                <a:cubicBezTo>
                  <a:pt x="5309647" y="4009256"/>
                  <a:pt x="5316930" y="4008898"/>
                  <a:pt x="5324813" y="4008182"/>
                </a:cubicBezTo>
                <a:cubicBezTo>
                  <a:pt x="5332696" y="4007465"/>
                  <a:pt x="5339226" y="4006689"/>
                  <a:pt x="5344403" y="4005854"/>
                </a:cubicBezTo>
                <a:cubicBezTo>
                  <a:pt x="5349581" y="4005018"/>
                  <a:pt x="5355038" y="4004063"/>
                  <a:pt x="5360776" y="4002989"/>
                </a:cubicBezTo>
                <a:cubicBezTo>
                  <a:pt x="5366513" y="4001915"/>
                  <a:pt x="5369621" y="4001377"/>
                  <a:pt x="5370098" y="4001377"/>
                </a:cubicBezTo>
                <a:lnTo>
                  <a:pt x="5390472" y="3934051"/>
                </a:lnTo>
                <a:cubicBezTo>
                  <a:pt x="5374144" y="3936439"/>
                  <a:pt x="5359175" y="3937632"/>
                  <a:pt x="5345567" y="3937632"/>
                </a:cubicBezTo>
                <a:cubicBezTo>
                  <a:pt x="5322409" y="3937632"/>
                  <a:pt x="5308682" y="3931306"/>
                  <a:pt x="5304386" y="3918652"/>
                </a:cubicBezTo>
                <a:cubicBezTo>
                  <a:pt x="5300091" y="3905999"/>
                  <a:pt x="5303014" y="3884750"/>
                  <a:pt x="5313157" y="3854907"/>
                </a:cubicBezTo>
                <a:lnTo>
                  <a:pt x="5376930" y="3667254"/>
                </a:lnTo>
                <a:lnTo>
                  <a:pt x="5474696" y="3667254"/>
                </a:lnTo>
                <a:lnTo>
                  <a:pt x="5494046" y="3610313"/>
                </a:lnTo>
                <a:lnTo>
                  <a:pt x="5396280" y="3610313"/>
                </a:lnTo>
                <a:close/>
                <a:moveTo>
                  <a:pt x="4289674" y="3503236"/>
                </a:moveTo>
                <a:lnTo>
                  <a:pt x="4232252" y="3503594"/>
                </a:lnTo>
                <a:lnTo>
                  <a:pt x="4165900" y="3610313"/>
                </a:lnTo>
                <a:lnTo>
                  <a:pt x="4096509" y="3616401"/>
                </a:lnTo>
                <a:lnTo>
                  <a:pt x="4075643" y="3667254"/>
                </a:lnTo>
                <a:lnTo>
                  <a:pt x="4140104" y="3667254"/>
                </a:lnTo>
                <a:lnTo>
                  <a:pt x="4076941" y="3853117"/>
                </a:lnTo>
                <a:cubicBezTo>
                  <a:pt x="4067690" y="3880334"/>
                  <a:pt x="4062009" y="3903193"/>
                  <a:pt x="4059899" y="3921696"/>
                </a:cubicBezTo>
                <a:cubicBezTo>
                  <a:pt x="4057790" y="3940199"/>
                  <a:pt x="4059437" y="3956255"/>
                  <a:pt x="4064840" y="3969863"/>
                </a:cubicBezTo>
                <a:cubicBezTo>
                  <a:pt x="4070244" y="3983472"/>
                  <a:pt x="4080764" y="3993439"/>
                  <a:pt x="4096399" y="3999766"/>
                </a:cubicBezTo>
                <a:cubicBezTo>
                  <a:pt x="4112035" y="4006093"/>
                  <a:pt x="4133223" y="4009256"/>
                  <a:pt x="4159962" y="4009256"/>
                </a:cubicBezTo>
                <a:cubicBezTo>
                  <a:pt x="4166647" y="4009256"/>
                  <a:pt x="4173931" y="4008898"/>
                  <a:pt x="4181813" y="4008182"/>
                </a:cubicBezTo>
                <a:cubicBezTo>
                  <a:pt x="4189696" y="4007465"/>
                  <a:pt x="4196226" y="4006689"/>
                  <a:pt x="4201404" y="4005854"/>
                </a:cubicBezTo>
                <a:cubicBezTo>
                  <a:pt x="4206581" y="4005018"/>
                  <a:pt x="4212039" y="4004063"/>
                  <a:pt x="4217776" y="4002989"/>
                </a:cubicBezTo>
                <a:cubicBezTo>
                  <a:pt x="4223513" y="4001915"/>
                  <a:pt x="4226621" y="4001377"/>
                  <a:pt x="4227098" y="4001377"/>
                </a:cubicBezTo>
                <a:lnTo>
                  <a:pt x="4247472" y="3934051"/>
                </a:lnTo>
                <a:cubicBezTo>
                  <a:pt x="4231144" y="3936439"/>
                  <a:pt x="4216176" y="3937632"/>
                  <a:pt x="4202567" y="3937632"/>
                </a:cubicBezTo>
                <a:cubicBezTo>
                  <a:pt x="4179409" y="3937632"/>
                  <a:pt x="4165682" y="3931306"/>
                  <a:pt x="4161387" y="3918652"/>
                </a:cubicBezTo>
                <a:cubicBezTo>
                  <a:pt x="4157091" y="3905999"/>
                  <a:pt x="4160015" y="3884750"/>
                  <a:pt x="4170158" y="3854907"/>
                </a:cubicBezTo>
                <a:lnTo>
                  <a:pt x="4233931" y="3667254"/>
                </a:lnTo>
                <a:lnTo>
                  <a:pt x="4331696" y="3667254"/>
                </a:lnTo>
                <a:lnTo>
                  <a:pt x="4351046" y="3610313"/>
                </a:lnTo>
                <a:lnTo>
                  <a:pt x="4253280" y="3610313"/>
                </a:lnTo>
                <a:close/>
                <a:moveTo>
                  <a:pt x="2708524" y="3503236"/>
                </a:moveTo>
                <a:lnTo>
                  <a:pt x="2651103" y="3503594"/>
                </a:lnTo>
                <a:lnTo>
                  <a:pt x="2584751" y="3610313"/>
                </a:lnTo>
                <a:lnTo>
                  <a:pt x="2515360" y="3616401"/>
                </a:lnTo>
                <a:lnTo>
                  <a:pt x="2494493" y="3667254"/>
                </a:lnTo>
                <a:lnTo>
                  <a:pt x="2558954" y="3667254"/>
                </a:lnTo>
                <a:lnTo>
                  <a:pt x="2495792" y="3853117"/>
                </a:lnTo>
                <a:cubicBezTo>
                  <a:pt x="2486540" y="3880334"/>
                  <a:pt x="2480860" y="3903193"/>
                  <a:pt x="2478750" y="3921696"/>
                </a:cubicBezTo>
                <a:cubicBezTo>
                  <a:pt x="2476641" y="3940199"/>
                  <a:pt x="2478288" y="3956255"/>
                  <a:pt x="2483691" y="3969863"/>
                </a:cubicBezTo>
                <a:cubicBezTo>
                  <a:pt x="2489095" y="3983472"/>
                  <a:pt x="2499614" y="3993439"/>
                  <a:pt x="2515251" y="3999766"/>
                </a:cubicBezTo>
                <a:cubicBezTo>
                  <a:pt x="2530887" y="4006093"/>
                  <a:pt x="2552074" y="4009256"/>
                  <a:pt x="2578814" y="4009256"/>
                </a:cubicBezTo>
                <a:cubicBezTo>
                  <a:pt x="2585498" y="4009256"/>
                  <a:pt x="2592782" y="4008898"/>
                  <a:pt x="2600664" y="4008182"/>
                </a:cubicBezTo>
                <a:cubicBezTo>
                  <a:pt x="2608547" y="4007465"/>
                  <a:pt x="2615077" y="4006689"/>
                  <a:pt x="2620255" y="4005854"/>
                </a:cubicBezTo>
                <a:cubicBezTo>
                  <a:pt x="2625432" y="4005018"/>
                  <a:pt x="2630890" y="4004063"/>
                  <a:pt x="2636627" y="4002989"/>
                </a:cubicBezTo>
                <a:cubicBezTo>
                  <a:pt x="2642365" y="4001915"/>
                  <a:pt x="2645472" y="4001377"/>
                  <a:pt x="2645950" y="4001377"/>
                </a:cubicBezTo>
                <a:lnTo>
                  <a:pt x="2666323" y="3934051"/>
                </a:lnTo>
                <a:cubicBezTo>
                  <a:pt x="2649995" y="3936439"/>
                  <a:pt x="2635027" y="3937632"/>
                  <a:pt x="2621419" y="3937632"/>
                </a:cubicBezTo>
                <a:cubicBezTo>
                  <a:pt x="2598260" y="3937632"/>
                  <a:pt x="2584533" y="3931306"/>
                  <a:pt x="2580238" y="3918652"/>
                </a:cubicBezTo>
                <a:cubicBezTo>
                  <a:pt x="2575942" y="3905999"/>
                  <a:pt x="2578866" y="3884750"/>
                  <a:pt x="2589009" y="3854907"/>
                </a:cubicBezTo>
                <a:lnTo>
                  <a:pt x="2652781" y="3667254"/>
                </a:lnTo>
                <a:lnTo>
                  <a:pt x="2750548" y="3667254"/>
                </a:lnTo>
                <a:lnTo>
                  <a:pt x="2769897" y="3610313"/>
                </a:lnTo>
                <a:lnTo>
                  <a:pt x="2672131" y="3610313"/>
                </a:lnTo>
                <a:close/>
                <a:moveTo>
                  <a:pt x="9507067" y="3481749"/>
                </a:moveTo>
                <a:lnTo>
                  <a:pt x="9471042" y="3587751"/>
                </a:lnTo>
                <a:lnTo>
                  <a:pt x="9414706" y="3843089"/>
                </a:lnTo>
                <a:lnTo>
                  <a:pt x="9438342" y="3843089"/>
                </a:lnTo>
                <a:lnTo>
                  <a:pt x="9557349" y="3587751"/>
                </a:lnTo>
                <a:lnTo>
                  <a:pt x="9593373" y="3481749"/>
                </a:lnTo>
                <a:close/>
                <a:moveTo>
                  <a:pt x="5820598" y="3479242"/>
                </a:moveTo>
                <a:lnTo>
                  <a:pt x="5642301" y="4003884"/>
                </a:lnTo>
                <a:lnTo>
                  <a:pt x="5961025" y="4003884"/>
                </a:lnTo>
                <a:lnTo>
                  <a:pt x="5990536" y="3926531"/>
                </a:lnTo>
                <a:lnTo>
                  <a:pt x="5765638" y="3926531"/>
                </a:lnTo>
                <a:lnTo>
                  <a:pt x="5819311" y="3768601"/>
                </a:lnTo>
                <a:lnTo>
                  <a:pt x="6025587" y="3768601"/>
                </a:lnTo>
                <a:lnTo>
                  <a:pt x="6051752" y="3691606"/>
                </a:lnTo>
                <a:lnTo>
                  <a:pt x="5845477" y="3691606"/>
                </a:lnTo>
                <a:lnTo>
                  <a:pt x="5891484" y="3556237"/>
                </a:lnTo>
                <a:lnTo>
                  <a:pt x="6108503" y="3556237"/>
                </a:lnTo>
                <a:lnTo>
                  <a:pt x="6138607" y="3479242"/>
                </a:lnTo>
                <a:close/>
                <a:moveTo>
                  <a:pt x="562800" y="3479242"/>
                </a:moveTo>
                <a:lnTo>
                  <a:pt x="384501" y="4003884"/>
                </a:lnTo>
                <a:lnTo>
                  <a:pt x="703226" y="4003884"/>
                </a:lnTo>
                <a:lnTo>
                  <a:pt x="732737" y="3926531"/>
                </a:lnTo>
                <a:lnTo>
                  <a:pt x="507839" y="3926531"/>
                </a:lnTo>
                <a:lnTo>
                  <a:pt x="561512" y="3768601"/>
                </a:lnTo>
                <a:lnTo>
                  <a:pt x="767788" y="3768601"/>
                </a:lnTo>
                <a:lnTo>
                  <a:pt x="793953" y="3691606"/>
                </a:lnTo>
                <a:lnTo>
                  <a:pt x="587677" y="3691606"/>
                </a:lnTo>
                <a:lnTo>
                  <a:pt x="633684" y="3556237"/>
                </a:lnTo>
                <a:lnTo>
                  <a:pt x="850703" y="3556237"/>
                </a:lnTo>
                <a:lnTo>
                  <a:pt x="880808" y="3479242"/>
                </a:lnTo>
                <a:close/>
                <a:moveTo>
                  <a:pt x="6920882" y="3472796"/>
                </a:moveTo>
                <a:lnTo>
                  <a:pt x="6893620" y="3553014"/>
                </a:lnTo>
                <a:lnTo>
                  <a:pt x="6987805" y="3553014"/>
                </a:lnTo>
                <a:lnTo>
                  <a:pt x="7015067" y="3472796"/>
                </a:lnTo>
                <a:close/>
                <a:moveTo>
                  <a:pt x="2891808" y="3472796"/>
                </a:moveTo>
                <a:lnTo>
                  <a:pt x="2864547" y="3553014"/>
                </a:lnTo>
                <a:lnTo>
                  <a:pt x="2958732" y="3553014"/>
                </a:lnTo>
                <a:lnTo>
                  <a:pt x="2985993" y="3472796"/>
                </a:lnTo>
                <a:close/>
                <a:moveTo>
                  <a:pt x="7664888" y="3459187"/>
                </a:moveTo>
                <a:lnTo>
                  <a:pt x="7568990" y="3465275"/>
                </a:lnTo>
                <a:lnTo>
                  <a:pt x="7385948" y="4003884"/>
                </a:lnTo>
                <a:lnTo>
                  <a:pt x="7479774" y="4003884"/>
                </a:lnTo>
                <a:lnTo>
                  <a:pt x="7544157" y="3814440"/>
                </a:lnTo>
                <a:cubicBezTo>
                  <a:pt x="7556165" y="3779106"/>
                  <a:pt x="7568767" y="3750456"/>
                  <a:pt x="7581961" y="3728492"/>
                </a:cubicBezTo>
                <a:cubicBezTo>
                  <a:pt x="7595756" y="3711779"/>
                  <a:pt x="7612576" y="3698111"/>
                  <a:pt x="7632422" y="3687487"/>
                </a:cubicBezTo>
                <a:cubicBezTo>
                  <a:pt x="7652268" y="3676863"/>
                  <a:pt x="7672695" y="3671551"/>
                  <a:pt x="7693704" y="3671551"/>
                </a:cubicBezTo>
                <a:cubicBezTo>
                  <a:pt x="7718296" y="3671551"/>
                  <a:pt x="7733168" y="3679071"/>
                  <a:pt x="7738324" y="3694112"/>
                </a:cubicBezTo>
                <a:cubicBezTo>
                  <a:pt x="7743479" y="3709153"/>
                  <a:pt x="7740578" y="3732789"/>
                  <a:pt x="7729622" y="3765020"/>
                </a:cubicBezTo>
                <a:lnTo>
                  <a:pt x="7648448" y="4003884"/>
                </a:lnTo>
                <a:lnTo>
                  <a:pt x="7742274" y="4003884"/>
                </a:lnTo>
                <a:lnTo>
                  <a:pt x="7826980" y="3754634"/>
                </a:lnTo>
                <a:cubicBezTo>
                  <a:pt x="7844748" y="3702349"/>
                  <a:pt x="7845796" y="3663613"/>
                  <a:pt x="7830125" y="3638425"/>
                </a:cubicBezTo>
                <a:cubicBezTo>
                  <a:pt x="7814454" y="3613237"/>
                  <a:pt x="7784654" y="3600644"/>
                  <a:pt x="7740724" y="3600644"/>
                </a:cubicBezTo>
                <a:cubicBezTo>
                  <a:pt x="7687962" y="3600644"/>
                  <a:pt x="7639614" y="3619266"/>
                  <a:pt x="7595681" y="3656510"/>
                </a:cubicBezTo>
                <a:cubicBezTo>
                  <a:pt x="7595842" y="3656033"/>
                  <a:pt x="7600520" y="3643319"/>
                  <a:pt x="7609715" y="3618370"/>
                </a:cubicBezTo>
                <a:cubicBezTo>
                  <a:pt x="7618911" y="3593422"/>
                  <a:pt x="7624441" y="3578202"/>
                  <a:pt x="7626306" y="3572710"/>
                </a:cubicBezTo>
                <a:close/>
                <a:moveTo>
                  <a:pt x="6770613" y="3459187"/>
                </a:moveTo>
                <a:lnTo>
                  <a:pt x="6674715" y="3465275"/>
                </a:lnTo>
                <a:lnTo>
                  <a:pt x="6544372" y="3848819"/>
                </a:lnTo>
                <a:cubicBezTo>
                  <a:pt x="6534717" y="3877230"/>
                  <a:pt x="6528674" y="3900985"/>
                  <a:pt x="6526242" y="3920085"/>
                </a:cubicBezTo>
                <a:cubicBezTo>
                  <a:pt x="6523809" y="3939184"/>
                  <a:pt x="6525373" y="3955658"/>
                  <a:pt x="6530934" y="3969505"/>
                </a:cubicBezTo>
                <a:cubicBezTo>
                  <a:pt x="6536494" y="3983352"/>
                  <a:pt x="6547092" y="3993439"/>
                  <a:pt x="6562728" y="3999766"/>
                </a:cubicBezTo>
                <a:cubicBezTo>
                  <a:pt x="6578363" y="4006093"/>
                  <a:pt x="6599671" y="4009256"/>
                  <a:pt x="6626649" y="4009256"/>
                </a:cubicBezTo>
                <a:cubicBezTo>
                  <a:pt x="6633334" y="4009256"/>
                  <a:pt x="6640757" y="4008838"/>
                  <a:pt x="6648919" y="4008003"/>
                </a:cubicBezTo>
                <a:cubicBezTo>
                  <a:pt x="6657081" y="4007167"/>
                  <a:pt x="6663871" y="4006331"/>
                  <a:pt x="6669287" y="4005496"/>
                </a:cubicBezTo>
                <a:cubicBezTo>
                  <a:pt x="6674704" y="4004660"/>
                  <a:pt x="6680420" y="4003645"/>
                  <a:pt x="6686438" y="4002452"/>
                </a:cubicBezTo>
                <a:cubicBezTo>
                  <a:pt x="6692455" y="4001258"/>
                  <a:pt x="6695582" y="4000661"/>
                  <a:pt x="6695822" y="4000661"/>
                </a:cubicBezTo>
                <a:lnTo>
                  <a:pt x="6716072" y="3933693"/>
                </a:lnTo>
                <a:cubicBezTo>
                  <a:pt x="6696797" y="3936319"/>
                  <a:pt x="6681191" y="3937632"/>
                  <a:pt x="6669254" y="3937632"/>
                </a:cubicBezTo>
                <a:cubicBezTo>
                  <a:pt x="6645141" y="3937632"/>
                  <a:pt x="6631036" y="3931365"/>
                  <a:pt x="6626940" y="3918831"/>
                </a:cubicBezTo>
                <a:cubicBezTo>
                  <a:pt x="6622844" y="3906297"/>
                  <a:pt x="6626800" y="3882363"/>
                  <a:pt x="6638808" y="3847029"/>
                </a:cubicBezTo>
                <a:close/>
                <a:moveTo>
                  <a:pt x="4569263" y="3459187"/>
                </a:moveTo>
                <a:lnTo>
                  <a:pt x="4473366" y="3465275"/>
                </a:lnTo>
                <a:lnTo>
                  <a:pt x="4290323" y="4003884"/>
                </a:lnTo>
                <a:lnTo>
                  <a:pt x="4384150" y="4003884"/>
                </a:lnTo>
                <a:lnTo>
                  <a:pt x="4448532" y="3814440"/>
                </a:lnTo>
                <a:cubicBezTo>
                  <a:pt x="4460541" y="3779106"/>
                  <a:pt x="4473142" y="3750456"/>
                  <a:pt x="4486336" y="3728492"/>
                </a:cubicBezTo>
                <a:cubicBezTo>
                  <a:pt x="4500132" y="3711779"/>
                  <a:pt x="4516952" y="3698111"/>
                  <a:pt x="4536798" y="3687487"/>
                </a:cubicBezTo>
                <a:cubicBezTo>
                  <a:pt x="4556643" y="3676863"/>
                  <a:pt x="4577071" y="3671551"/>
                  <a:pt x="4598080" y="3671551"/>
                </a:cubicBezTo>
                <a:cubicBezTo>
                  <a:pt x="4622671" y="3671551"/>
                  <a:pt x="4637544" y="3679071"/>
                  <a:pt x="4642699" y="3694112"/>
                </a:cubicBezTo>
                <a:cubicBezTo>
                  <a:pt x="4647855" y="3709153"/>
                  <a:pt x="4644955" y="3732789"/>
                  <a:pt x="4633998" y="3765020"/>
                </a:cubicBezTo>
                <a:lnTo>
                  <a:pt x="4552823" y="4003884"/>
                </a:lnTo>
                <a:lnTo>
                  <a:pt x="4646650" y="4003884"/>
                </a:lnTo>
                <a:lnTo>
                  <a:pt x="4731356" y="3754634"/>
                </a:lnTo>
                <a:cubicBezTo>
                  <a:pt x="4749124" y="3702349"/>
                  <a:pt x="4750173" y="3663613"/>
                  <a:pt x="4734501" y="3638425"/>
                </a:cubicBezTo>
                <a:cubicBezTo>
                  <a:pt x="4718830" y="3613237"/>
                  <a:pt x="4689029" y="3600644"/>
                  <a:pt x="4645100" y="3600644"/>
                </a:cubicBezTo>
                <a:cubicBezTo>
                  <a:pt x="4592337" y="3600644"/>
                  <a:pt x="4543990" y="3619266"/>
                  <a:pt x="4500057" y="3656510"/>
                </a:cubicBezTo>
                <a:cubicBezTo>
                  <a:pt x="4500217" y="3656033"/>
                  <a:pt x="4504895" y="3643319"/>
                  <a:pt x="4514090" y="3618370"/>
                </a:cubicBezTo>
                <a:cubicBezTo>
                  <a:pt x="4523286" y="3593422"/>
                  <a:pt x="4528816" y="3578202"/>
                  <a:pt x="4530681" y="3572710"/>
                </a:cubicBezTo>
                <a:close/>
                <a:moveTo>
                  <a:pt x="1325131" y="3459187"/>
                </a:moveTo>
                <a:lnTo>
                  <a:pt x="1229234" y="3465275"/>
                </a:lnTo>
                <a:lnTo>
                  <a:pt x="1186031" y="3592407"/>
                </a:lnTo>
                <a:cubicBezTo>
                  <a:pt x="1178648" y="3614133"/>
                  <a:pt x="1172174" y="3636694"/>
                  <a:pt x="1166608" y="3660091"/>
                </a:cubicBezTo>
                <a:cubicBezTo>
                  <a:pt x="1156920" y="3620459"/>
                  <a:pt x="1124144" y="3600644"/>
                  <a:pt x="1068277" y="3600644"/>
                </a:cubicBezTo>
                <a:cubicBezTo>
                  <a:pt x="1016947" y="3600644"/>
                  <a:pt x="970350" y="3619206"/>
                  <a:pt x="928485" y="3656331"/>
                </a:cubicBezTo>
                <a:cubicBezTo>
                  <a:pt x="886621" y="3693456"/>
                  <a:pt x="855303" y="3742578"/>
                  <a:pt x="834533" y="3803696"/>
                </a:cubicBezTo>
                <a:cubicBezTo>
                  <a:pt x="813113" y="3866725"/>
                  <a:pt x="810676" y="3917100"/>
                  <a:pt x="827222" y="3954822"/>
                </a:cubicBezTo>
                <a:cubicBezTo>
                  <a:pt x="843768" y="3992544"/>
                  <a:pt x="877706" y="4011405"/>
                  <a:pt x="929036" y="4011405"/>
                </a:cubicBezTo>
                <a:cubicBezTo>
                  <a:pt x="943361" y="4011405"/>
                  <a:pt x="956900" y="4010032"/>
                  <a:pt x="969652" y="4007286"/>
                </a:cubicBezTo>
                <a:cubicBezTo>
                  <a:pt x="982404" y="4004541"/>
                  <a:pt x="993289" y="4001318"/>
                  <a:pt x="1002305" y="3997617"/>
                </a:cubicBezTo>
                <a:cubicBezTo>
                  <a:pt x="1011322" y="3993917"/>
                  <a:pt x="1020206" y="3989022"/>
                  <a:pt x="1028960" y="3982934"/>
                </a:cubicBezTo>
                <a:cubicBezTo>
                  <a:pt x="1037713" y="3976846"/>
                  <a:pt x="1044611" y="3971475"/>
                  <a:pt x="1049655" y="3966819"/>
                </a:cubicBezTo>
                <a:cubicBezTo>
                  <a:pt x="1054698" y="3962164"/>
                  <a:pt x="1060346" y="3956613"/>
                  <a:pt x="1066598" y="3950167"/>
                </a:cubicBezTo>
                <a:lnTo>
                  <a:pt x="1058726" y="4003884"/>
                </a:lnTo>
                <a:lnTo>
                  <a:pt x="1140018" y="4003884"/>
                </a:lnTo>
                <a:close/>
                <a:moveTo>
                  <a:pt x="7545447" y="2387897"/>
                </a:moveTo>
                <a:lnTo>
                  <a:pt x="7545447" y="2569318"/>
                </a:lnTo>
                <a:cubicBezTo>
                  <a:pt x="7528902" y="2604690"/>
                  <a:pt x="7501375" y="2634784"/>
                  <a:pt x="7462866" y="2659601"/>
                </a:cubicBezTo>
                <a:cubicBezTo>
                  <a:pt x="7424357" y="2684418"/>
                  <a:pt x="7379144" y="2696827"/>
                  <a:pt x="7327227" y="2696827"/>
                </a:cubicBezTo>
                <a:cubicBezTo>
                  <a:pt x="7283869" y="2696827"/>
                  <a:pt x="7250494" y="2686130"/>
                  <a:pt x="7227103" y="2664736"/>
                </a:cubicBezTo>
                <a:cubicBezTo>
                  <a:pt x="7203713" y="2643342"/>
                  <a:pt x="7192017" y="2612677"/>
                  <a:pt x="7192017" y="2572741"/>
                </a:cubicBezTo>
                <a:cubicBezTo>
                  <a:pt x="7192017" y="2514549"/>
                  <a:pt x="7213126" y="2472332"/>
                  <a:pt x="7255343" y="2446089"/>
                </a:cubicBezTo>
                <a:cubicBezTo>
                  <a:pt x="7297561" y="2419845"/>
                  <a:pt x="7364025" y="2402730"/>
                  <a:pt x="7454736" y="2394743"/>
                </a:cubicBezTo>
                <a:cubicBezTo>
                  <a:pt x="7457018" y="2394743"/>
                  <a:pt x="7472279" y="2393602"/>
                  <a:pt x="7500519" y="2391320"/>
                </a:cubicBezTo>
                <a:cubicBezTo>
                  <a:pt x="7528759" y="2389038"/>
                  <a:pt x="7543735" y="2387897"/>
                  <a:pt x="7545447" y="2387897"/>
                </a:cubicBezTo>
                <a:close/>
                <a:moveTo>
                  <a:pt x="5875744" y="2045592"/>
                </a:moveTo>
                <a:cubicBezTo>
                  <a:pt x="5952763" y="2045592"/>
                  <a:pt x="6010669" y="2072122"/>
                  <a:pt x="6049464" y="2125178"/>
                </a:cubicBezTo>
                <a:cubicBezTo>
                  <a:pt x="6088258" y="2178235"/>
                  <a:pt x="6107655" y="2262670"/>
                  <a:pt x="6107655" y="2378484"/>
                </a:cubicBezTo>
                <a:cubicBezTo>
                  <a:pt x="6105373" y="2583296"/>
                  <a:pt x="6028925" y="2685702"/>
                  <a:pt x="5878311" y="2685702"/>
                </a:cubicBezTo>
                <a:cubicBezTo>
                  <a:pt x="5809280" y="2685702"/>
                  <a:pt x="5754654" y="2658317"/>
                  <a:pt x="5714433" y="2603549"/>
                </a:cubicBezTo>
                <a:cubicBezTo>
                  <a:pt x="5674212" y="2548780"/>
                  <a:pt x="5654102" y="2469194"/>
                  <a:pt x="5654102" y="2364791"/>
                </a:cubicBezTo>
                <a:cubicBezTo>
                  <a:pt x="5654102" y="2259819"/>
                  <a:pt x="5674212" y="2180374"/>
                  <a:pt x="5714433" y="2126462"/>
                </a:cubicBezTo>
                <a:cubicBezTo>
                  <a:pt x="5754654" y="2072548"/>
                  <a:pt x="5808424" y="2045592"/>
                  <a:pt x="5875744" y="2045592"/>
                </a:cubicBezTo>
                <a:close/>
                <a:moveTo>
                  <a:pt x="4835696" y="2043881"/>
                </a:moveTo>
                <a:cubicBezTo>
                  <a:pt x="4912715" y="2043881"/>
                  <a:pt x="4970336" y="2071266"/>
                  <a:pt x="5008560" y="2126033"/>
                </a:cubicBezTo>
                <a:cubicBezTo>
                  <a:pt x="5046784" y="2180803"/>
                  <a:pt x="5065896" y="2260388"/>
                  <a:pt x="5065896" y="2364791"/>
                </a:cubicBezTo>
                <a:cubicBezTo>
                  <a:pt x="5065896" y="2468053"/>
                  <a:pt x="5046784" y="2547354"/>
                  <a:pt x="5008560" y="2602694"/>
                </a:cubicBezTo>
                <a:cubicBezTo>
                  <a:pt x="4970336" y="2658032"/>
                  <a:pt x="4913285" y="2685702"/>
                  <a:pt x="4837408" y="2685702"/>
                </a:cubicBezTo>
                <a:cubicBezTo>
                  <a:pt x="4760959" y="2685702"/>
                  <a:pt x="4703338" y="2658032"/>
                  <a:pt x="4664544" y="2602694"/>
                </a:cubicBezTo>
                <a:cubicBezTo>
                  <a:pt x="4625749" y="2547354"/>
                  <a:pt x="4606352" y="2468339"/>
                  <a:pt x="4606352" y="2365647"/>
                </a:cubicBezTo>
                <a:cubicBezTo>
                  <a:pt x="4606352" y="2261244"/>
                  <a:pt x="4625607" y="2181516"/>
                  <a:pt x="4664116" y="2126462"/>
                </a:cubicBezTo>
                <a:cubicBezTo>
                  <a:pt x="4702625" y="2071407"/>
                  <a:pt x="4759818" y="2043881"/>
                  <a:pt x="4835696" y="2043881"/>
                </a:cubicBezTo>
                <a:close/>
                <a:moveTo>
                  <a:pt x="6556707" y="1897545"/>
                </a:moveTo>
                <a:lnTo>
                  <a:pt x="6556707" y="2838027"/>
                </a:lnTo>
                <a:lnTo>
                  <a:pt x="6780917" y="2838027"/>
                </a:lnTo>
                <a:lnTo>
                  <a:pt x="6780917" y="1897545"/>
                </a:lnTo>
                <a:close/>
                <a:moveTo>
                  <a:pt x="8517108" y="1874440"/>
                </a:moveTo>
                <a:cubicBezTo>
                  <a:pt x="8482306" y="1874440"/>
                  <a:pt x="8449645" y="1877578"/>
                  <a:pt x="8419123" y="1883853"/>
                </a:cubicBezTo>
                <a:cubicBezTo>
                  <a:pt x="8388600" y="1890130"/>
                  <a:pt x="8362928" y="1897831"/>
                  <a:pt x="8342104" y="1906960"/>
                </a:cubicBezTo>
                <a:cubicBezTo>
                  <a:pt x="8321281" y="1916087"/>
                  <a:pt x="8301598" y="1927641"/>
                  <a:pt x="8283057" y="1941617"/>
                </a:cubicBezTo>
                <a:cubicBezTo>
                  <a:pt x="8264515" y="1955595"/>
                  <a:pt x="8249967" y="1968146"/>
                  <a:pt x="8239413" y="1979270"/>
                </a:cubicBezTo>
                <a:cubicBezTo>
                  <a:pt x="8228858" y="1990395"/>
                  <a:pt x="8217876" y="2003089"/>
                  <a:pt x="8206466" y="2017352"/>
                </a:cubicBezTo>
                <a:lnTo>
                  <a:pt x="8180794" y="1897545"/>
                </a:lnTo>
                <a:lnTo>
                  <a:pt x="7999372" y="1897545"/>
                </a:lnTo>
                <a:lnTo>
                  <a:pt x="7999372" y="2838027"/>
                </a:lnTo>
                <a:lnTo>
                  <a:pt x="8223582" y="2838027"/>
                </a:lnTo>
                <a:lnTo>
                  <a:pt x="8223582" y="2381907"/>
                </a:lnTo>
                <a:cubicBezTo>
                  <a:pt x="8223582" y="2301465"/>
                  <a:pt x="8230142" y="2232433"/>
                  <a:pt x="8243264" y="2174813"/>
                </a:cubicBezTo>
                <a:cubicBezTo>
                  <a:pt x="8260950" y="2136018"/>
                  <a:pt x="8286908" y="2104639"/>
                  <a:pt x="8321138" y="2080678"/>
                </a:cubicBezTo>
                <a:cubicBezTo>
                  <a:pt x="8355369" y="2056717"/>
                  <a:pt x="8396160" y="2044736"/>
                  <a:pt x="8443512" y="2044736"/>
                </a:cubicBezTo>
                <a:cubicBezTo>
                  <a:pt x="8501704" y="2044736"/>
                  <a:pt x="8541925" y="2065274"/>
                  <a:pt x="8564175" y="2106352"/>
                </a:cubicBezTo>
                <a:cubicBezTo>
                  <a:pt x="8586424" y="2147428"/>
                  <a:pt x="8597550" y="2209898"/>
                  <a:pt x="8597550" y="2293763"/>
                </a:cubicBezTo>
                <a:lnTo>
                  <a:pt x="8597550" y="2838027"/>
                </a:lnTo>
                <a:lnTo>
                  <a:pt x="8821759" y="2838027"/>
                </a:lnTo>
                <a:lnTo>
                  <a:pt x="8821759" y="2287773"/>
                </a:lnTo>
                <a:cubicBezTo>
                  <a:pt x="8827464" y="2238709"/>
                  <a:pt x="8838304" y="2196778"/>
                  <a:pt x="8854278" y="2161977"/>
                </a:cubicBezTo>
                <a:cubicBezTo>
                  <a:pt x="8892502" y="2083247"/>
                  <a:pt x="8955258" y="2043881"/>
                  <a:pt x="9042546" y="2043881"/>
                </a:cubicBezTo>
                <a:cubicBezTo>
                  <a:pt x="9099596" y="2043881"/>
                  <a:pt x="9138248" y="2064277"/>
                  <a:pt x="9158502" y="2105067"/>
                </a:cubicBezTo>
                <a:cubicBezTo>
                  <a:pt x="9178754" y="2145859"/>
                  <a:pt x="9188881" y="2212180"/>
                  <a:pt x="9188881" y="2304032"/>
                </a:cubicBezTo>
                <a:lnTo>
                  <a:pt x="9188881" y="2838027"/>
                </a:lnTo>
                <a:lnTo>
                  <a:pt x="9413946" y="2838027"/>
                </a:lnTo>
                <a:lnTo>
                  <a:pt x="9413946" y="2237283"/>
                </a:lnTo>
                <a:cubicBezTo>
                  <a:pt x="9413946" y="2117477"/>
                  <a:pt x="9388701" y="2027052"/>
                  <a:pt x="9338212" y="1966006"/>
                </a:cubicBezTo>
                <a:cubicBezTo>
                  <a:pt x="9287722" y="1904962"/>
                  <a:pt x="9208564" y="1874440"/>
                  <a:pt x="9100738" y="1874440"/>
                </a:cubicBezTo>
                <a:cubicBezTo>
                  <a:pt x="9035128" y="1874440"/>
                  <a:pt x="8975510" y="1887561"/>
                  <a:pt x="8921883" y="1913805"/>
                </a:cubicBezTo>
                <a:cubicBezTo>
                  <a:pt x="8868255" y="1940048"/>
                  <a:pt x="8824611" y="1977416"/>
                  <a:pt x="8790952" y="2025910"/>
                </a:cubicBezTo>
                <a:cubicBezTo>
                  <a:pt x="8772695" y="1985403"/>
                  <a:pt x="8741174" y="1950032"/>
                  <a:pt x="8696390" y="1919795"/>
                </a:cubicBezTo>
                <a:cubicBezTo>
                  <a:pt x="8651605" y="1889558"/>
                  <a:pt x="8591844" y="1874440"/>
                  <a:pt x="8517108" y="1874440"/>
                </a:cubicBezTo>
                <a:close/>
                <a:moveTo>
                  <a:pt x="7406813" y="1874440"/>
                </a:moveTo>
                <a:cubicBezTo>
                  <a:pt x="7277879" y="1874440"/>
                  <a:pt x="7158072" y="1898116"/>
                  <a:pt x="7047393" y="1945468"/>
                </a:cubicBezTo>
                <a:cubicBezTo>
                  <a:pt x="7047964" y="1946610"/>
                  <a:pt x="7057377" y="1972282"/>
                  <a:pt x="7075634" y="2022486"/>
                </a:cubicBezTo>
                <a:cubicBezTo>
                  <a:pt x="7093890" y="2072691"/>
                  <a:pt x="7103303" y="2098649"/>
                  <a:pt x="7103874" y="2100362"/>
                </a:cubicBezTo>
                <a:cubicBezTo>
                  <a:pt x="7216264" y="2057572"/>
                  <a:pt x="7310683" y="2036178"/>
                  <a:pt x="7387131" y="2036178"/>
                </a:cubicBezTo>
                <a:cubicBezTo>
                  <a:pt x="7440759" y="2036178"/>
                  <a:pt x="7480694" y="2049158"/>
                  <a:pt x="7506938" y="2075117"/>
                </a:cubicBezTo>
                <a:cubicBezTo>
                  <a:pt x="7533181" y="2101074"/>
                  <a:pt x="7546303" y="2142578"/>
                  <a:pt x="7546303" y="2199629"/>
                </a:cubicBezTo>
                <a:lnTo>
                  <a:pt x="7546303" y="2249263"/>
                </a:lnTo>
                <a:cubicBezTo>
                  <a:pt x="7531469" y="2250975"/>
                  <a:pt x="7511216" y="2252972"/>
                  <a:pt x="7485544" y="2255253"/>
                </a:cubicBezTo>
                <a:cubicBezTo>
                  <a:pt x="7459871" y="2257536"/>
                  <a:pt x="7436765" y="2259819"/>
                  <a:pt x="7416227" y="2262100"/>
                </a:cubicBezTo>
                <a:cubicBezTo>
                  <a:pt x="7395689" y="2264383"/>
                  <a:pt x="7376577" y="2266664"/>
                  <a:pt x="7358891" y="2268946"/>
                </a:cubicBezTo>
                <a:cubicBezTo>
                  <a:pt x="7229956" y="2281498"/>
                  <a:pt x="7133540" y="2311306"/>
                  <a:pt x="7069643" y="2358373"/>
                </a:cubicBezTo>
                <a:cubicBezTo>
                  <a:pt x="7005747" y="2405440"/>
                  <a:pt x="6973798" y="2477752"/>
                  <a:pt x="6973798" y="2575308"/>
                </a:cubicBezTo>
                <a:cubicBezTo>
                  <a:pt x="6973798" y="2666019"/>
                  <a:pt x="7000754" y="2735479"/>
                  <a:pt x="7054667" y="2783687"/>
                </a:cubicBezTo>
                <a:cubicBezTo>
                  <a:pt x="7108580" y="2831895"/>
                  <a:pt x="7179181" y="2855998"/>
                  <a:pt x="7266468" y="2855998"/>
                </a:cubicBezTo>
                <a:cubicBezTo>
                  <a:pt x="7330365" y="2855998"/>
                  <a:pt x="7384706" y="2845301"/>
                  <a:pt x="7429491" y="2823907"/>
                </a:cubicBezTo>
                <a:cubicBezTo>
                  <a:pt x="7474276" y="2802513"/>
                  <a:pt x="7520059" y="2768996"/>
                  <a:pt x="7566841" y="2723355"/>
                </a:cubicBezTo>
                <a:cubicBezTo>
                  <a:pt x="7566841" y="2725638"/>
                  <a:pt x="7572831" y="2744749"/>
                  <a:pt x="7584812" y="2780692"/>
                </a:cubicBezTo>
                <a:cubicBezTo>
                  <a:pt x="7596793" y="2816633"/>
                  <a:pt x="7603068" y="2835745"/>
                  <a:pt x="7603639" y="2838027"/>
                </a:cubicBezTo>
                <a:lnTo>
                  <a:pt x="7769656" y="2838027"/>
                </a:lnTo>
                <a:lnTo>
                  <a:pt x="7769656" y="2224447"/>
                </a:lnTo>
                <a:cubicBezTo>
                  <a:pt x="7769656" y="2101217"/>
                  <a:pt x="7740846" y="2012076"/>
                  <a:pt x="7683224" y="1957021"/>
                </a:cubicBezTo>
                <a:cubicBezTo>
                  <a:pt x="7625603" y="1901966"/>
                  <a:pt x="7533466" y="1874440"/>
                  <a:pt x="7406813" y="1874440"/>
                </a:cubicBezTo>
                <a:close/>
                <a:moveTo>
                  <a:pt x="4840831" y="1874440"/>
                </a:moveTo>
                <a:cubicBezTo>
                  <a:pt x="4695351" y="1874440"/>
                  <a:pt x="4582676" y="1918226"/>
                  <a:pt x="4502805" y="2005800"/>
                </a:cubicBezTo>
                <a:cubicBezTo>
                  <a:pt x="4422933" y="2093372"/>
                  <a:pt x="4382998" y="2213037"/>
                  <a:pt x="4382998" y="2364791"/>
                </a:cubicBezTo>
                <a:cubicBezTo>
                  <a:pt x="4382998" y="2511983"/>
                  <a:pt x="4422933" y="2630648"/>
                  <a:pt x="4502805" y="2720788"/>
                </a:cubicBezTo>
                <a:cubicBezTo>
                  <a:pt x="4582676" y="2810929"/>
                  <a:pt x="4692213" y="2855998"/>
                  <a:pt x="4831417" y="2855998"/>
                </a:cubicBezTo>
                <a:cubicBezTo>
                  <a:pt x="4976326" y="2855998"/>
                  <a:pt x="5089001" y="2811642"/>
                  <a:pt x="5169443" y="2722927"/>
                </a:cubicBezTo>
                <a:cubicBezTo>
                  <a:pt x="5249885" y="2634213"/>
                  <a:pt x="5290105" y="2514835"/>
                  <a:pt x="5290105" y="2364791"/>
                </a:cubicBezTo>
                <a:cubicBezTo>
                  <a:pt x="5290105" y="2216459"/>
                  <a:pt x="5250312" y="2097652"/>
                  <a:pt x="5170726" y="2008366"/>
                </a:cubicBezTo>
                <a:cubicBezTo>
                  <a:pt x="5091141" y="1919082"/>
                  <a:pt x="4981176" y="1874440"/>
                  <a:pt x="4840831" y="1874440"/>
                </a:cubicBezTo>
                <a:close/>
                <a:moveTo>
                  <a:pt x="3875755" y="1874440"/>
                </a:moveTo>
                <a:cubicBezTo>
                  <a:pt x="3758800" y="1874440"/>
                  <a:pt x="3652401" y="1921792"/>
                  <a:pt x="3556555" y="2016496"/>
                </a:cubicBezTo>
                <a:lnTo>
                  <a:pt x="3531738" y="1897545"/>
                </a:lnTo>
                <a:lnTo>
                  <a:pt x="3351174" y="1897545"/>
                </a:lnTo>
                <a:lnTo>
                  <a:pt x="3351174" y="2838027"/>
                </a:lnTo>
                <a:lnTo>
                  <a:pt x="3575382" y="2838027"/>
                </a:lnTo>
                <a:lnTo>
                  <a:pt x="3575382" y="2380195"/>
                </a:lnTo>
                <a:cubicBezTo>
                  <a:pt x="3575382" y="2287773"/>
                  <a:pt x="3580802" y="2219312"/>
                  <a:pt x="3591642" y="2174813"/>
                </a:cubicBezTo>
                <a:cubicBezTo>
                  <a:pt x="3609898" y="2137158"/>
                  <a:pt x="3639136" y="2105923"/>
                  <a:pt x="3679357" y="2081107"/>
                </a:cubicBezTo>
                <a:cubicBezTo>
                  <a:pt x="3719578" y="2056289"/>
                  <a:pt x="3763935" y="2043881"/>
                  <a:pt x="3812428" y="2043881"/>
                </a:cubicBezTo>
                <a:cubicBezTo>
                  <a:pt x="3874614" y="2043881"/>
                  <a:pt x="3917687" y="2062707"/>
                  <a:pt x="3941648" y="2100362"/>
                </a:cubicBezTo>
                <a:cubicBezTo>
                  <a:pt x="3965609" y="2138014"/>
                  <a:pt x="3977875" y="2194780"/>
                  <a:pt x="3978446" y="2270658"/>
                </a:cubicBezTo>
                <a:lnTo>
                  <a:pt x="3978446" y="2838027"/>
                </a:lnTo>
                <a:lnTo>
                  <a:pt x="4203511" y="2838027"/>
                </a:lnTo>
                <a:lnTo>
                  <a:pt x="4203511" y="2243273"/>
                </a:lnTo>
                <a:cubicBezTo>
                  <a:pt x="4203511" y="2123467"/>
                  <a:pt x="4176270" y="2032042"/>
                  <a:pt x="4121786" y="1969001"/>
                </a:cubicBezTo>
                <a:cubicBezTo>
                  <a:pt x="4067302" y="1905961"/>
                  <a:pt x="3985292" y="1874440"/>
                  <a:pt x="3875755" y="1874440"/>
                </a:cubicBezTo>
                <a:close/>
                <a:moveTo>
                  <a:pt x="6556707" y="1568933"/>
                </a:moveTo>
                <a:lnTo>
                  <a:pt x="6556707" y="1760624"/>
                </a:lnTo>
                <a:lnTo>
                  <a:pt x="6781772" y="1760624"/>
                </a:lnTo>
                <a:lnTo>
                  <a:pt x="6781772" y="1568933"/>
                </a:lnTo>
                <a:close/>
                <a:moveTo>
                  <a:pt x="6323307" y="1536414"/>
                </a:moveTo>
                <a:lnTo>
                  <a:pt x="6099098" y="1550962"/>
                </a:lnTo>
                <a:lnTo>
                  <a:pt x="6099098" y="1854757"/>
                </a:lnTo>
                <a:cubicBezTo>
                  <a:pt x="6099098" y="1906673"/>
                  <a:pt x="6101950" y="1960586"/>
                  <a:pt x="6107655" y="2016496"/>
                </a:cubicBezTo>
                <a:cubicBezTo>
                  <a:pt x="6052316" y="1921792"/>
                  <a:pt x="5957897" y="1874440"/>
                  <a:pt x="5824398" y="1874440"/>
                </a:cubicBezTo>
                <a:cubicBezTo>
                  <a:pt x="5701739" y="1874440"/>
                  <a:pt x="5605466" y="1918797"/>
                  <a:pt x="5535579" y="2007511"/>
                </a:cubicBezTo>
                <a:cubicBezTo>
                  <a:pt x="5465692" y="2096225"/>
                  <a:pt x="5430748" y="2213607"/>
                  <a:pt x="5430748" y="2359657"/>
                </a:cubicBezTo>
                <a:cubicBezTo>
                  <a:pt x="5430748" y="2510271"/>
                  <a:pt x="5465834" y="2630648"/>
                  <a:pt x="5536007" y="2720788"/>
                </a:cubicBezTo>
                <a:cubicBezTo>
                  <a:pt x="5606179" y="2810929"/>
                  <a:pt x="5702595" y="2855998"/>
                  <a:pt x="5825254" y="2855998"/>
                </a:cubicBezTo>
                <a:cubicBezTo>
                  <a:pt x="5859485" y="2855998"/>
                  <a:pt x="5890720" y="2852718"/>
                  <a:pt x="5918960" y="2846157"/>
                </a:cubicBezTo>
                <a:cubicBezTo>
                  <a:pt x="5947200" y="2839596"/>
                  <a:pt x="5970591" y="2831895"/>
                  <a:pt x="5989132" y="2823052"/>
                </a:cubicBezTo>
                <a:cubicBezTo>
                  <a:pt x="6007674" y="2814208"/>
                  <a:pt x="6024932" y="2802513"/>
                  <a:pt x="6040906" y="2787966"/>
                </a:cubicBezTo>
                <a:cubicBezTo>
                  <a:pt x="6056880" y="2773417"/>
                  <a:pt x="6069003" y="2760581"/>
                  <a:pt x="6077276" y="2749456"/>
                </a:cubicBezTo>
                <a:cubicBezTo>
                  <a:pt x="6085548" y="2738331"/>
                  <a:pt x="6094534" y="2725067"/>
                  <a:pt x="6104232" y="2709663"/>
                </a:cubicBezTo>
                <a:lnTo>
                  <a:pt x="6129049" y="2838027"/>
                </a:lnTo>
                <a:lnTo>
                  <a:pt x="6323307" y="2838027"/>
                </a:lnTo>
                <a:close/>
                <a:moveTo>
                  <a:pt x="1848083" y="628640"/>
                </a:moveTo>
                <a:cubicBezTo>
                  <a:pt x="1126357" y="628640"/>
                  <a:pt x="541283" y="1213714"/>
                  <a:pt x="541283" y="1935441"/>
                </a:cubicBezTo>
                <a:cubicBezTo>
                  <a:pt x="541283" y="2657166"/>
                  <a:pt x="1126357" y="3242239"/>
                  <a:pt x="1848083" y="3242239"/>
                </a:cubicBezTo>
                <a:cubicBezTo>
                  <a:pt x="1893192" y="3242239"/>
                  <a:pt x="1937766" y="3239953"/>
                  <a:pt x="1981697" y="3235492"/>
                </a:cubicBezTo>
                <a:lnTo>
                  <a:pt x="2074995" y="3221253"/>
                </a:lnTo>
                <a:lnTo>
                  <a:pt x="2121843" y="3215681"/>
                </a:lnTo>
                <a:lnTo>
                  <a:pt x="2140858" y="3208128"/>
                </a:lnTo>
                <a:lnTo>
                  <a:pt x="2206499" y="3191250"/>
                </a:lnTo>
                <a:lnTo>
                  <a:pt x="2204385" y="3182895"/>
                </a:lnTo>
                <a:lnTo>
                  <a:pt x="2233193" y="3171452"/>
                </a:lnTo>
                <a:lnTo>
                  <a:pt x="2250951" y="3158772"/>
                </a:lnTo>
                <a:lnTo>
                  <a:pt x="2319455" y="3117209"/>
                </a:lnTo>
                <a:cubicBezTo>
                  <a:pt x="2392063" y="3057287"/>
                  <a:pt x="2438343" y="2966604"/>
                  <a:pt x="2438343" y="2865111"/>
                </a:cubicBezTo>
                <a:cubicBezTo>
                  <a:pt x="2438343" y="2684680"/>
                  <a:pt x="2292075" y="2538412"/>
                  <a:pt x="2111643" y="2538412"/>
                </a:cubicBezTo>
                <a:lnTo>
                  <a:pt x="2086977" y="2540898"/>
                </a:lnTo>
                <a:lnTo>
                  <a:pt x="2081826" y="2542709"/>
                </a:lnTo>
                <a:cubicBezTo>
                  <a:pt x="2061163" y="2548655"/>
                  <a:pt x="2039083" y="2553777"/>
                  <a:pt x="2015849" y="2557963"/>
                </a:cubicBezTo>
                <a:lnTo>
                  <a:pt x="1999737" y="2559348"/>
                </a:lnTo>
                <a:lnTo>
                  <a:pt x="1984477" y="2564086"/>
                </a:lnTo>
                <a:lnTo>
                  <a:pt x="1959578" y="2577599"/>
                </a:lnTo>
                <a:lnTo>
                  <a:pt x="1848083" y="2588839"/>
                </a:lnTo>
                <a:cubicBezTo>
                  <a:pt x="1487221" y="2588839"/>
                  <a:pt x="1194683" y="2296302"/>
                  <a:pt x="1194683" y="1935441"/>
                </a:cubicBezTo>
                <a:cubicBezTo>
                  <a:pt x="1194683" y="1574577"/>
                  <a:pt x="1487221" y="1282040"/>
                  <a:pt x="1848083" y="1282040"/>
                </a:cubicBezTo>
                <a:cubicBezTo>
                  <a:pt x="2208947" y="1282040"/>
                  <a:pt x="2501484" y="1574577"/>
                  <a:pt x="2501484" y="1935441"/>
                </a:cubicBezTo>
                <a:lnTo>
                  <a:pt x="2500150" y="1948673"/>
                </a:lnTo>
                <a:lnTo>
                  <a:pt x="2501844" y="1948690"/>
                </a:lnTo>
                <a:lnTo>
                  <a:pt x="2501844" y="2705773"/>
                </a:lnTo>
                <a:lnTo>
                  <a:pt x="2508750" y="2705773"/>
                </a:lnTo>
                <a:lnTo>
                  <a:pt x="2506133" y="2732278"/>
                </a:lnTo>
                <a:cubicBezTo>
                  <a:pt x="2506133" y="2915240"/>
                  <a:pt x="2651360" y="3063562"/>
                  <a:pt x="2830508" y="3063562"/>
                </a:cubicBezTo>
                <a:cubicBezTo>
                  <a:pt x="3009656" y="3063562"/>
                  <a:pt x="3154884" y="2915240"/>
                  <a:pt x="3154884" y="2732278"/>
                </a:cubicBezTo>
                <a:lnTo>
                  <a:pt x="3152268" y="2705773"/>
                </a:lnTo>
                <a:lnTo>
                  <a:pt x="3154882" y="2705773"/>
                </a:lnTo>
                <a:lnTo>
                  <a:pt x="3154882" y="1935465"/>
                </a:lnTo>
                <a:lnTo>
                  <a:pt x="3154884" y="1935441"/>
                </a:lnTo>
                <a:lnTo>
                  <a:pt x="3154882" y="1935415"/>
                </a:lnTo>
                <a:lnTo>
                  <a:pt x="3154882" y="1864203"/>
                </a:lnTo>
                <a:lnTo>
                  <a:pt x="3151286" y="1864203"/>
                </a:lnTo>
                <a:lnTo>
                  <a:pt x="3148137" y="1801826"/>
                </a:lnTo>
                <a:cubicBezTo>
                  <a:pt x="3081215" y="1142864"/>
                  <a:pt x="2524702" y="628640"/>
                  <a:pt x="1848083" y="628640"/>
                </a:cubicBezTo>
                <a:close/>
                <a:moveTo>
                  <a:pt x="1804868" y="0"/>
                </a:moveTo>
                <a:cubicBezTo>
                  <a:pt x="2550452" y="0"/>
                  <a:pt x="3190160" y="440738"/>
                  <a:pt x="3463415" y="1068865"/>
                </a:cubicBezTo>
                <a:lnTo>
                  <a:pt x="3474139" y="1097354"/>
                </a:lnTo>
                <a:lnTo>
                  <a:pt x="9157061" y="1097354"/>
                </a:lnTo>
                <a:lnTo>
                  <a:pt x="9169740" y="1098597"/>
                </a:lnTo>
                <a:lnTo>
                  <a:pt x="9561964" y="1098597"/>
                </a:lnTo>
                <a:cubicBezTo>
                  <a:pt x="9793018" y="1098597"/>
                  <a:pt x="9980325" y="1280708"/>
                  <a:pt x="9980325" y="1505353"/>
                </a:cubicBezTo>
                <a:lnTo>
                  <a:pt x="9980325" y="5891674"/>
                </a:lnTo>
                <a:cubicBezTo>
                  <a:pt x="9980325" y="6116319"/>
                  <a:pt x="9793018" y="6298431"/>
                  <a:pt x="9561964" y="6298431"/>
                </a:cubicBezTo>
                <a:lnTo>
                  <a:pt x="7888569" y="6298431"/>
                </a:lnTo>
                <a:lnTo>
                  <a:pt x="7888558" y="6298430"/>
                </a:lnTo>
                <a:lnTo>
                  <a:pt x="4992905" y="6298430"/>
                </a:lnTo>
                <a:lnTo>
                  <a:pt x="4929819" y="6304613"/>
                </a:lnTo>
                <a:lnTo>
                  <a:pt x="418361" y="6304613"/>
                </a:lnTo>
                <a:cubicBezTo>
                  <a:pt x="187307" y="6304613"/>
                  <a:pt x="0" y="6122502"/>
                  <a:pt x="0" y="5897857"/>
                </a:cubicBezTo>
                <a:lnTo>
                  <a:pt x="0" y="4270878"/>
                </a:lnTo>
                <a:lnTo>
                  <a:pt x="4866" y="4223943"/>
                </a:lnTo>
                <a:lnTo>
                  <a:pt x="4866" y="2244341"/>
                </a:lnTo>
                <a:lnTo>
                  <a:pt x="4866" y="2244340"/>
                </a:lnTo>
                <a:lnTo>
                  <a:pt x="4866" y="1750071"/>
                </a:lnTo>
                <a:cubicBezTo>
                  <a:pt x="4866" y="783533"/>
                  <a:pt x="810753" y="0"/>
                  <a:pt x="1804868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835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</TotalTime>
  <Words>543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Anirban Chakrabarty</cp:lastModifiedBy>
  <cp:revision>141</cp:revision>
  <dcterms:created xsi:type="dcterms:W3CDTF">2023-03-14T04:51:15Z</dcterms:created>
  <dcterms:modified xsi:type="dcterms:W3CDTF">2024-01-05T07:07:49Z</dcterms:modified>
</cp:coreProperties>
</file>