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3" r:id="rId5"/>
    <p:sldMasterId id="2147483670" r:id="rId6"/>
    <p:sldMasterId id="2147483687" r:id="rId7"/>
    <p:sldMasterId id="2147483704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</p:sldIdLst>
  <p:sldSz cy="5143500" cx="9144000"/>
  <p:notesSz cx="6858000" cy="9144000"/>
  <p:embeddedFontLst>
    <p:embeddedFont>
      <p:font typeface="Century Schoolbook"/>
      <p:regular r:id="rId22"/>
      <p:bold r:id="rId23"/>
      <p:italic r:id="rId24"/>
      <p:boldItalic r:id="rId25"/>
    </p:embeddedFont>
    <p:embeddedFont>
      <p:font typeface="Book Antiqu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iisHwEhuBv1DG40LsRTh0wLKv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font" Target="fonts/CenturySchoolbook-regular.fntdata"/><Relationship Id="rId21" Type="http://schemas.openxmlformats.org/officeDocument/2006/relationships/slide" Target="slides/slide12.xml"/><Relationship Id="rId24" Type="http://schemas.openxmlformats.org/officeDocument/2006/relationships/font" Target="fonts/CenturySchoolbook-italic.fntdata"/><Relationship Id="rId23" Type="http://schemas.openxmlformats.org/officeDocument/2006/relationships/font" Target="fonts/CenturySchoolbook-bold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font" Target="fonts/BookAntiqua-regular.fntdata"/><Relationship Id="rId25" Type="http://schemas.openxmlformats.org/officeDocument/2006/relationships/font" Target="fonts/CenturySchoolbook-boldItalic.fntdata"/><Relationship Id="rId28" Type="http://schemas.openxmlformats.org/officeDocument/2006/relationships/font" Target="fonts/BookAntiqua-italic.fntdata"/><Relationship Id="rId27" Type="http://schemas.openxmlformats.org/officeDocument/2006/relationships/font" Target="fonts/BookAntiqua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BookAntiqua-boldItalic.fntdata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0" Type="http://customschemas.google.com/relationships/presentationmetadata" Target="metadata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7" name="Google Shape;7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5" name="Google Shape;7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" type="body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24"/>
          <p:cNvSpPr txBox="1"/>
          <p:nvPr>
            <p:ph idx="2" type="body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4" name="Google Shape;64;p24"/>
          <p:cNvSpPr txBox="1"/>
          <p:nvPr>
            <p:ph idx="3" type="body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24"/>
          <p:cNvSpPr txBox="1"/>
          <p:nvPr>
            <p:ph idx="4" type="body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24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7" name="Google Shape;77;p26"/>
          <p:cNvSpPr txBox="1"/>
          <p:nvPr>
            <p:ph idx="2" type="body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26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/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/>
          <p:nvPr>
            <p:ph idx="2" type="pic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27"/>
          <p:cNvSpPr txBox="1"/>
          <p:nvPr>
            <p:ph idx="1" type="body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27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" type="body"/>
          </p:nvPr>
        </p:nvSpPr>
        <p:spPr>
          <a:xfrm rot="5400000">
            <a:off x="2874963" y="-1217612"/>
            <a:ext cx="339407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 txBox="1"/>
          <p:nvPr>
            <p:ph type="title"/>
          </p:nvPr>
        </p:nvSpPr>
        <p:spPr>
          <a:xfrm rot="5400000">
            <a:off x="5464175" y="1371600"/>
            <a:ext cx="43878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9"/>
          <p:cNvSpPr txBox="1"/>
          <p:nvPr>
            <p:ph idx="1" type="body"/>
          </p:nvPr>
        </p:nvSpPr>
        <p:spPr>
          <a:xfrm rot="5400000">
            <a:off x="1273175" y="-609600"/>
            <a:ext cx="438785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9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6"/>
          <p:cNvSpPr txBox="1"/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6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4" name="Google Shape;114;p36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6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6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7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7"/>
          <p:cNvSpPr txBox="1"/>
          <p:nvPr>
            <p:ph idx="1"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37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7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7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8"/>
          <p:cNvSpPr txBox="1"/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8"/>
          <p:cNvSpPr txBox="1"/>
          <p:nvPr>
            <p:ph idx="1" type="body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6" name="Google Shape;126;p38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8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8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9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9"/>
          <p:cNvSpPr txBox="1"/>
          <p:nvPr>
            <p:ph idx="1" type="body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32" name="Google Shape;132;p39"/>
          <p:cNvSpPr txBox="1"/>
          <p:nvPr>
            <p:ph idx="2" type="body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33" name="Google Shape;133;p39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9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9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0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0"/>
          <p:cNvSpPr txBox="1"/>
          <p:nvPr>
            <p:ph idx="1" type="body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9" name="Google Shape;139;p40"/>
          <p:cNvSpPr txBox="1"/>
          <p:nvPr>
            <p:ph idx="2" type="body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40" name="Google Shape;140;p40"/>
          <p:cNvSpPr txBox="1"/>
          <p:nvPr>
            <p:ph idx="3" type="body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1" name="Google Shape;141;p40"/>
          <p:cNvSpPr txBox="1"/>
          <p:nvPr>
            <p:ph idx="4" type="body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42" name="Google Shape;142;p40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0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0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1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1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1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1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2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2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2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3"/>
          <p:cNvSpPr txBox="1"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3"/>
          <p:cNvSpPr txBox="1"/>
          <p:nvPr>
            <p:ph idx="1" type="body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7" name="Google Shape;157;p43"/>
          <p:cNvSpPr txBox="1"/>
          <p:nvPr>
            <p:ph idx="2" type="body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8" name="Google Shape;158;p43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3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3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4"/>
          <p:cNvSpPr txBox="1"/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44"/>
          <p:cNvSpPr/>
          <p:nvPr>
            <p:ph idx="2" type="pic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44"/>
          <p:cNvSpPr txBox="1"/>
          <p:nvPr>
            <p:ph idx="1" type="body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5" name="Google Shape;165;p44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44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44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5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45"/>
          <p:cNvSpPr txBox="1"/>
          <p:nvPr>
            <p:ph idx="1" type="body"/>
          </p:nvPr>
        </p:nvSpPr>
        <p:spPr>
          <a:xfrm rot="5400000">
            <a:off x="2874963" y="-1217612"/>
            <a:ext cx="339407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45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45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45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6"/>
          <p:cNvSpPr txBox="1"/>
          <p:nvPr>
            <p:ph type="title"/>
          </p:nvPr>
        </p:nvSpPr>
        <p:spPr>
          <a:xfrm rot="5400000">
            <a:off x="5464175" y="1371600"/>
            <a:ext cx="43878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6"/>
          <p:cNvSpPr txBox="1"/>
          <p:nvPr>
            <p:ph idx="1" type="body"/>
          </p:nvPr>
        </p:nvSpPr>
        <p:spPr>
          <a:xfrm rot="5400000">
            <a:off x="1273175" y="-609600"/>
            <a:ext cx="438785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46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6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46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3"/>
          <p:cNvSpPr txBox="1"/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5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4" name="Google Shape;194;p53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53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53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4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54"/>
          <p:cNvSpPr txBox="1"/>
          <p:nvPr>
            <p:ph idx="1"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54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54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54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5"/>
          <p:cNvSpPr txBox="1"/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55"/>
          <p:cNvSpPr txBox="1"/>
          <p:nvPr>
            <p:ph idx="1" type="body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6" name="Google Shape;206;p55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5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55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1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6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56"/>
          <p:cNvSpPr txBox="1"/>
          <p:nvPr>
            <p:ph idx="1" type="body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12" name="Google Shape;212;p56"/>
          <p:cNvSpPr txBox="1"/>
          <p:nvPr>
            <p:ph idx="2" type="body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13" name="Google Shape;213;p56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56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56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7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57"/>
          <p:cNvSpPr txBox="1"/>
          <p:nvPr>
            <p:ph idx="1" type="body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9" name="Google Shape;219;p57"/>
          <p:cNvSpPr txBox="1"/>
          <p:nvPr>
            <p:ph idx="2" type="body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20" name="Google Shape;220;p57"/>
          <p:cNvSpPr txBox="1"/>
          <p:nvPr>
            <p:ph idx="3" type="body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1" name="Google Shape;221;p57"/>
          <p:cNvSpPr txBox="1"/>
          <p:nvPr>
            <p:ph idx="4" type="body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22" name="Google Shape;222;p57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57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57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8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8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58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58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9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59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9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0"/>
          <p:cNvSpPr txBox="1"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60"/>
          <p:cNvSpPr txBox="1"/>
          <p:nvPr>
            <p:ph idx="1" type="body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37" name="Google Shape;237;p60"/>
          <p:cNvSpPr txBox="1"/>
          <p:nvPr>
            <p:ph idx="2" type="body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38" name="Google Shape;238;p60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60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60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1"/>
          <p:cNvSpPr txBox="1"/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61"/>
          <p:cNvSpPr/>
          <p:nvPr>
            <p:ph idx="2" type="pic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Google Shape;244;p61"/>
          <p:cNvSpPr txBox="1"/>
          <p:nvPr>
            <p:ph idx="1" type="body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45" name="Google Shape;245;p61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61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61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2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62"/>
          <p:cNvSpPr txBox="1"/>
          <p:nvPr>
            <p:ph idx="1" type="body"/>
          </p:nvPr>
        </p:nvSpPr>
        <p:spPr>
          <a:xfrm rot="5400000">
            <a:off x="2874963" y="-1217612"/>
            <a:ext cx="339407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1" name="Google Shape;251;p62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62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62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3"/>
          <p:cNvSpPr txBox="1"/>
          <p:nvPr>
            <p:ph type="title"/>
          </p:nvPr>
        </p:nvSpPr>
        <p:spPr>
          <a:xfrm rot="5400000">
            <a:off x="5464175" y="1371600"/>
            <a:ext cx="43878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63"/>
          <p:cNvSpPr txBox="1"/>
          <p:nvPr>
            <p:ph idx="1" type="body"/>
          </p:nvPr>
        </p:nvSpPr>
        <p:spPr>
          <a:xfrm rot="5400000">
            <a:off x="1273175" y="-609600"/>
            <a:ext cx="438785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7" name="Google Shape;257;p63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63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63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0"/>
          <p:cNvSpPr txBox="1"/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70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5" name="Google Shape;275;p70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70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70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1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71"/>
          <p:cNvSpPr txBox="1"/>
          <p:nvPr>
            <p:ph idx="1"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1" name="Google Shape;281;p71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71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71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2"/>
          <p:cNvSpPr txBox="1"/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72"/>
          <p:cNvSpPr txBox="1"/>
          <p:nvPr>
            <p:ph idx="1" type="body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7" name="Google Shape;287;p72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72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72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3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73"/>
          <p:cNvSpPr txBox="1"/>
          <p:nvPr>
            <p:ph idx="1" type="body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93" name="Google Shape;293;p73"/>
          <p:cNvSpPr txBox="1"/>
          <p:nvPr>
            <p:ph idx="2" type="body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94" name="Google Shape;294;p73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73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73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74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74"/>
          <p:cNvSpPr txBox="1"/>
          <p:nvPr>
            <p:ph idx="1" type="body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0" name="Google Shape;300;p74"/>
          <p:cNvSpPr txBox="1"/>
          <p:nvPr>
            <p:ph idx="2" type="body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01" name="Google Shape;301;p74"/>
          <p:cNvSpPr txBox="1"/>
          <p:nvPr>
            <p:ph idx="3" type="body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2" name="Google Shape;302;p74"/>
          <p:cNvSpPr txBox="1"/>
          <p:nvPr>
            <p:ph idx="4" type="body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03" name="Google Shape;303;p74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74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74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5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75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75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75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76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76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76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"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7"/>
          <p:cNvSpPr txBox="1"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77"/>
          <p:cNvSpPr txBox="1"/>
          <p:nvPr>
            <p:ph idx="1" type="body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18" name="Google Shape;318;p77"/>
          <p:cNvSpPr txBox="1"/>
          <p:nvPr>
            <p:ph idx="2" type="body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19" name="Google Shape;319;p77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77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77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8"/>
          <p:cNvSpPr txBox="1"/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78"/>
          <p:cNvSpPr/>
          <p:nvPr>
            <p:ph idx="2" type="pic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78"/>
          <p:cNvSpPr txBox="1"/>
          <p:nvPr>
            <p:ph idx="1" type="body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26" name="Google Shape;326;p78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78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78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79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79"/>
          <p:cNvSpPr txBox="1"/>
          <p:nvPr>
            <p:ph idx="1" type="body"/>
          </p:nvPr>
        </p:nvSpPr>
        <p:spPr>
          <a:xfrm rot="5400000">
            <a:off x="2874963" y="-1217612"/>
            <a:ext cx="339407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2" name="Google Shape;332;p79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79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79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80"/>
          <p:cNvSpPr txBox="1"/>
          <p:nvPr>
            <p:ph type="title"/>
          </p:nvPr>
        </p:nvSpPr>
        <p:spPr>
          <a:xfrm rot="5400000">
            <a:off x="5464175" y="1371600"/>
            <a:ext cx="43878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80"/>
          <p:cNvSpPr txBox="1"/>
          <p:nvPr>
            <p:ph idx="1" type="body"/>
          </p:nvPr>
        </p:nvSpPr>
        <p:spPr>
          <a:xfrm rot="5400000">
            <a:off x="1273175" y="-609600"/>
            <a:ext cx="438785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8" name="Google Shape;338;p80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80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80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21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/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" type="body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22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" type="body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" name="Google Shape;56;p23"/>
          <p:cNvSpPr txBox="1"/>
          <p:nvPr>
            <p:ph idx="2" type="body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23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7" Type="http://schemas.openxmlformats.org/officeDocument/2006/relationships/theme" Target="../theme/theme6.xml"/><Relationship Id="rId1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67.xml"/><Relationship Id="rId5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17"/>
          <p:cNvSpPr txBox="1"/>
          <p:nvPr>
            <p:ph idx="1"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7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7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" name="Google Shape;30;p17"/>
          <p:cNvPicPr preferRelativeResize="0"/>
          <p:nvPr/>
        </p:nvPicPr>
        <p:blipFill rotWithShape="1">
          <a:blip r:embed="rId1">
            <a:alphaModFix/>
          </a:blip>
          <a:srcRect b="0" l="47506" r="0" t="0"/>
          <a:stretch/>
        </p:blipFill>
        <p:spPr>
          <a:xfrm>
            <a:off x="4068386" y="201084"/>
            <a:ext cx="4608070" cy="49377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7" name="Google Shape;107;p35"/>
          <p:cNvSpPr txBox="1"/>
          <p:nvPr>
            <p:ph idx="1"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35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35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35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2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7" name="Google Shape;187;p52"/>
          <p:cNvSpPr txBox="1"/>
          <p:nvPr>
            <p:ph idx="1"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Google Shape;188;p52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" name="Google Shape;189;p52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52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9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7" name="Google Shape;267;p69"/>
          <p:cNvSpPr txBox="1"/>
          <p:nvPr>
            <p:ph idx="1"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Google Shape;268;p69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" name="Google Shape;269;p69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69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1" name="Google Shape;271;p69"/>
          <p:cNvPicPr preferRelativeResize="0"/>
          <p:nvPr/>
        </p:nvPicPr>
        <p:blipFill rotWithShape="1">
          <a:blip r:embed="rId1">
            <a:alphaModFix/>
          </a:blip>
          <a:srcRect b="0" l="47506" r="0" t="0"/>
          <a:stretch/>
        </p:blipFill>
        <p:spPr>
          <a:xfrm>
            <a:off x="4068386" y="201084"/>
            <a:ext cx="4608070" cy="49377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"/>
          <p:cNvSpPr txBox="1"/>
          <p:nvPr/>
        </p:nvSpPr>
        <p:spPr>
          <a:xfrm>
            <a:off x="1934741" y="1986428"/>
            <a:ext cx="5274518" cy="117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b="1" lang="en-US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LECTURE_02</a:t>
            </a:r>
            <a:endParaRPr b="1"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0"/>
          <p:cNvSpPr txBox="1"/>
          <p:nvPr/>
        </p:nvSpPr>
        <p:spPr>
          <a:xfrm>
            <a:off x="2754052" y="1950424"/>
            <a:ext cx="3635896" cy="1242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MODULE_</a:t>
            </a:r>
            <a:r>
              <a:rPr b="1"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plain background in hd" id="847" name="Google Shape;84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5978" y="-53927"/>
            <a:ext cx="9239870" cy="5197427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Google Shape;848;p11"/>
          <p:cNvSpPr/>
          <p:nvPr/>
        </p:nvSpPr>
        <p:spPr>
          <a:xfrm>
            <a:off x="228601" y="775831"/>
            <a:ext cx="7223720" cy="371545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11"/>
          <p:cNvSpPr/>
          <p:nvPr/>
        </p:nvSpPr>
        <p:spPr>
          <a:xfrm>
            <a:off x="214586" y="769991"/>
            <a:ext cx="679705" cy="338554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BD4B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Sol.</a:t>
            </a:r>
            <a:endParaRPr sz="1600">
              <a:solidFill>
                <a:srgbClr val="FBD4B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50" name="Google Shape;850;p11"/>
          <p:cNvSpPr/>
          <p:nvPr/>
        </p:nvSpPr>
        <p:spPr>
          <a:xfrm>
            <a:off x="443933" y="214871"/>
            <a:ext cx="7008388" cy="518135"/>
          </a:xfrm>
          <a:prstGeom prst="rect">
            <a:avLst/>
          </a:prstGeom>
          <a:gradFill>
            <a:gsLst>
              <a:gs pos="0">
                <a:srgbClr val="93857A"/>
              </a:gs>
              <a:gs pos="50000">
                <a:srgbClr val="D5C1B1"/>
              </a:gs>
              <a:gs pos="100000">
                <a:srgbClr val="FFE8D5"/>
              </a:gs>
            </a:gsLst>
            <a:lin ang="5400000" scaled="0"/>
          </a:gra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11"/>
          <p:cNvSpPr/>
          <p:nvPr/>
        </p:nvSpPr>
        <p:spPr>
          <a:xfrm rot="-2810984">
            <a:off x="172394" y="219911"/>
            <a:ext cx="466099" cy="465642"/>
          </a:xfrm>
          <a:prstGeom prst="round2DiagRect">
            <a:avLst>
              <a:gd fmla="val 16667" name="adj1"/>
              <a:gd fmla="val 15086" name="adj2"/>
            </a:avLst>
          </a:prstGeom>
          <a:solidFill>
            <a:srgbClr val="008080"/>
          </a:solidFill>
          <a:ln>
            <a:noFill/>
          </a:ln>
          <a:effectLst>
            <a:outerShdw blurRad="76200" kx="1200000" rotWithShape="0" algn="br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11"/>
          <p:cNvSpPr txBox="1"/>
          <p:nvPr/>
        </p:nvSpPr>
        <p:spPr>
          <a:xfrm>
            <a:off x="651002" y="199403"/>
            <a:ext cx="6873326" cy="523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50" spcFirstLastPara="1" rIns="91450" wrap="square" tIns="457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Show that every positive even integer is of the form 2q, and that every positive odd integer is of the form 2q + 1, where q is some integer.  </a:t>
            </a:r>
            <a:endParaRPr b="1" sz="1400">
              <a:solidFill>
                <a:srgbClr val="00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53" name="Google Shape;853;p11"/>
          <p:cNvSpPr txBox="1"/>
          <p:nvPr/>
        </p:nvSpPr>
        <p:spPr>
          <a:xfrm>
            <a:off x="201522" y="238161"/>
            <a:ext cx="379784" cy="400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50" spcFirstLastPara="1" rIns="91450" wrap="square" tIns="457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Q</a:t>
            </a:r>
            <a:endParaRPr b="1" baseline="30000" sz="2000">
              <a:solidFill>
                <a:srgbClr val="FFFF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854" name="Google Shape;854;p11"/>
          <p:cNvSpPr/>
          <p:nvPr/>
        </p:nvSpPr>
        <p:spPr>
          <a:xfrm>
            <a:off x="816525" y="823813"/>
            <a:ext cx="28520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Let a be any positive integer</a:t>
            </a:r>
            <a:endParaRPr b="1"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55" name="Google Shape;855;p11"/>
          <p:cNvSpPr/>
          <p:nvPr/>
        </p:nvSpPr>
        <p:spPr>
          <a:xfrm>
            <a:off x="816525" y="1031086"/>
            <a:ext cx="5261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and</a:t>
            </a:r>
            <a:endParaRPr b="1"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56" name="Google Shape;856;p11"/>
          <p:cNvSpPr/>
          <p:nvPr/>
        </p:nvSpPr>
        <p:spPr>
          <a:xfrm>
            <a:off x="1403648" y="1031086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</a:t>
            </a:r>
            <a:endParaRPr b="1"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57" name="Google Shape;857;p11"/>
          <p:cNvSpPr/>
          <p:nvPr/>
        </p:nvSpPr>
        <p:spPr>
          <a:xfrm>
            <a:off x="1586029" y="1031086"/>
            <a:ext cx="5325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= 2.</a:t>
            </a:r>
            <a:endParaRPr b="1"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58" name="Google Shape;858;p11"/>
          <p:cNvSpPr/>
          <p:nvPr/>
        </p:nvSpPr>
        <p:spPr>
          <a:xfrm>
            <a:off x="816525" y="1481120"/>
            <a:ext cx="23150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>
                <a:solidFill>
                  <a:srgbClr val="00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By Euclid’s algorithm,</a:t>
            </a:r>
            <a:endParaRPr b="1" i="1" sz="1400">
              <a:solidFill>
                <a:srgbClr val="00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59" name="Google Shape;859;p11"/>
          <p:cNvSpPr/>
          <p:nvPr/>
        </p:nvSpPr>
        <p:spPr>
          <a:xfrm>
            <a:off x="816525" y="1236116"/>
            <a:ext cx="71846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Then,</a:t>
            </a:r>
            <a:endParaRPr b="1"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60" name="Google Shape;860;p11"/>
          <p:cNvSpPr/>
          <p:nvPr/>
        </p:nvSpPr>
        <p:spPr>
          <a:xfrm>
            <a:off x="971600" y="1742077"/>
            <a:ext cx="2888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</a:t>
            </a:r>
            <a:endParaRPr b="1" sz="1400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61" name="Google Shape;861;p11"/>
          <p:cNvSpPr/>
          <p:nvPr/>
        </p:nvSpPr>
        <p:spPr>
          <a:xfrm>
            <a:off x="1189427" y="1742077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=</a:t>
            </a:r>
            <a:endParaRPr b="1" sz="1400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62" name="Google Shape;862;p11"/>
          <p:cNvSpPr/>
          <p:nvPr/>
        </p:nvSpPr>
        <p:spPr>
          <a:xfrm>
            <a:off x="1383202" y="1742077"/>
            <a:ext cx="4138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2q</a:t>
            </a:r>
            <a:endParaRPr/>
          </a:p>
        </p:txBody>
      </p:sp>
      <p:sp>
        <p:nvSpPr>
          <p:cNvPr id="863" name="Google Shape;863;p11"/>
          <p:cNvSpPr/>
          <p:nvPr/>
        </p:nvSpPr>
        <p:spPr>
          <a:xfrm>
            <a:off x="1691680" y="1742077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+</a:t>
            </a:r>
            <a:endParaRPr b="1" sz="1400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64" name="Google Shape;864;p11"/>
          <p:cNvSpPr/>
          <p:nvPr/>
        </p:nvSpPr>
        <p:spPr>
          <a:xfrm>
            <a:off x="1920280" y="1742077"/>
            <a:ext cx="3289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r,</a:t>
            </a:r>
            <a:endParaRPr b="1" sz="1400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65" name="Google Shape;865;p11"/>
          <p:cNvSpPr/>
          <p:nvPr/>
        </p:nvSpPr>
        <p:spPr>
          <a:xfrm>
            <a:off x="816525" y="2013508"/>
            <a:ext cx="17219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 some integer</a:t>
            </a:r>
            <a:endParaRPr b="1"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66" name="Google Shape;866;p11"/>
          <p:cNvSpPr/>
          <p:nvPr/>
        </p:nvSpPr>
        <p:spPr>
          <a:xfrm>
            <a:off x="2411760" y="2013508"/>
            <a:ext cx="6944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 ≥ 0,</a:t>
            </a:r>
            <a:endParaRPr b="1"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67" name="Google Shape;867;p11"/>
          <p:cNvSpPr/>
          <p:nvPr/>
        </p:nvSpPr>
        <p:spPr>
          <a:xfrm>
            <a:off x="3034173" y="2013508"/>
            <a:ext cx="5261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and</a:t>
            </a:r>
            <a:endParaRPr b="1"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68" name="Google Shape;868;p11"/>
          <p:cNvSpPr/>
          <p:nvPr/>
        </p:nvSpPr>
        <p:spPr>
          <a:xfrm>
            <a:off x="3443387" y="2013508"/>
            <a:ext cx="6158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 = 0</a:t>
            </a:r>
            <a:endParaRPr b="1"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69" name="Google Shape;869;p11"/>
          <p:cNvSpPr/>
          <p:nvPr/>
        </p:nvSpPr>
        <p:spPr>
          <a:xfrm>
            <a:off x="3956897" y="2013508"/>
            <a:ext cx="3786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or</a:t>
            </a:r>
            <a:endParaRPr b="1"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70" name="Google Shape;870;p11"/>
          <p:cNvSpPr/>
          <p:nvPr/>
        </p:nvSpPr>
        <p:spPr>
          <a:xfrm>
            <a:off x="4288221" y="2013508"/>
            <a:ext cx="6767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 = 1,</a:t>
            </a:r>
            <a:endParaRPr b="1"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71" name="Google Shape;871;p11"/>
          <p:cNvSpPr/>
          <p:nvPr/>
        </p:nvSpPr>
        <p:spPr>
          <a:xfrm>
            <a:off x="4894423" y="2013508"/>
            <a:ext cx="9204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because</a:t>
            </a:r>
            <a:endParaRPr b="1"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72" name="Google Shape;872;p11"/>
          <p:cNvSpPr/>
          <p:nvPr/>
        </p:nvSpPr>
        <p:spPr>
          <a:xfrm>
            <a:off x="5691560" y="2013508"/>
            <a:ext cx="10150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 ≤ r &lt; 2.</a:t>
            </a:r>
            <a:endParaRPr b="1"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73" name="Google Shape;873;p11"/>
          <p:cNvSpPr/>
          <p:nvPr/>
        </p:nvSpPr>
        <p:spPr>
          <a:xfrm>
            <a:off x="816525" y="2312347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So,</a:t>
            </a:r>
            <a:endParaRPr b="1" sz="14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74" name="Google Shape;874;p11"/>
          <p:cNvSpPr/>
          <p:nvPr/>
        </p:nvSpPr>
        <p:spPr>
          <a:xfrm>
            <a:off x="1255105" y="2312347"/>
            <a:ext cx="2888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</a:t>
            </a:r>
            <a:endParaRPr b="1" sz="14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75" name="Google Shape;875;p11"/>
          <p:cNvSpPr/>
          <p:nvPr/>
        </p:nvSpPr>
        <p:spPr>
          <a:xfrm>
            <a:off x="1472932" y="2312347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=</a:t>
            </a:r>
            <a:endParaRPr b="1" sz="14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76" name="Google Shape;876;p11"/>
          <p:cNvSpPr/>
          <p:nvPr/>
        </p:nvSpPr>
        <p:spPr>
          <a:xfrm>
            <a:off x="1666707" y="2312347"/>
            <a:ext cx="4138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2q</a:t>
            </a:r>
            <a:endParaRPr/>
          </a:p>
        </p:txBody>
      </p:sp>
      <p:sp>
        <p:nvSpPr>
          <p:cNvPr id="877" name="Google Shape;877;p11"/>
          <p:cNvSpPr/>
          <p:nvPr/>
        </p:nvSpPr>
        <p:spPr>
          <a:xfrm>
            <a:off x="2023705" y="2312347"/>
            <a:ext cx="3786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or</a:t>
            </a:r>
            <a:endParaRPr b="1" sz="14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78" name="Google Shape;878;p11"/>
          <p:cNvSpPr/>
          <p:nvPr/>
        </p:nvSpPr>
        <p:spPr>
          <a:xfrm>
            <a:off x="2363482" y="2312347"/>
            <a:ext cx="4138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2q</a:t>
            </a:r>
            <a:endParaRPr/>
          </a:p>
        </p:txBody>
      </p:sp>
      <p:sp>
        <p:nvSpPr>
          <p:cNvPr id="879" name="Google Shape;879;p11"/>
          <p:cNvSpPr/>
          <p:nvPr/>
        </p:nvSpPr>
        <p:spPr>
          <a:xfrm>
            <a:off x="2671960" y="2312347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+</a:t>
            </a:r>
            <a:endParaRPr b="1" sz="14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80" name="Google Shape;880;p11"/>
          <p:cNvSpPr/>
          <p:nvPr/>
        </p:nvSpPr>
        <p:spPr>
          <a:xfrm>
            <a:off x="2900560" y="2312347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 b="1" sz="14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81" name="Google Shape;881;p11"/>
          <p:cNvSpPr/>
          <p:nvPr/>
        </p:nvSpPr>
        <p:spPr>
          <a:xfrm>
            <a:off x="816525" y="2624013"/>
            <a:ext cx="21739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If a is of the form 2q,</a:t>
            </a:r>
            <a:endParaRPr b="1"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82" name="Google Shape;882;p11"/>
          <p:cNvSpPr/>
          <p:nvPr/>
        </p:nvSpPr>
        <p:spPr>
          <a:xfrm>
            <a:off x="2895720" y="2624013"/>
            <a:ext cx="25523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then a is an even integer.</a:t>
            </a:r>
            <a:endParaRPr b="1"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83" name="Google Shape;883;p11"/>
          <p:cNvSpPr/>
          <p:nvPr/>
        </p:nvSpPr>
        <p:spPr>
          <a:xfrm>
            <a:off x="816525" y="2931790"/>
            <a:ext cx="48365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Also, a positive integer can be either even or odd.</a:t>
            </a:r>
            <a:endParaRPr b="1"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84" name="Google Shape;884;p11"/>
          <p:cNvSpPr/>
          <p:nvPr/>
        </p:nvSpPr>
        <p:spPr>
          <a:xfrm>
            <a:off x="816525" y="3249966"/>
            <a:ext cx="54505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Therefore, any positive odd integer is of the form 2q + 1</a:t>
            </a:r>
            <a:endParaRPr b="1"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85" name="Google Shape;885;p11"/>
          <p:cNvSpPr/>
          <p:nvPr/>
        </p:nvSpPr>
        <p:spPr>
          <a:xfrm>
            <a:off x="5590014" y="232534"/>
            <a:ext cx="196220" cy="222375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2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"/>
          <p:cNvSpPr txBox="1"/>
          <p:nvPr/>
        </p:nvSpPr>
        <p:spPr>
          <a:xfrm>
            <a:off x="2754052" y="1986428"/>
            <a:ext cx="3635896" cy="117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MODULE_</a:t>
            </a:r>
            <a:r>
              <a:rPr b="1"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243E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"/>
          <p:cNvSpPr txBox="1"/>
          <p:nvPr/>
        </p:nvSpPr>
        <p:spPr>
          <a:xfrm>
            <a:off x="814320" y="489672"/>
            <a:ext cx="5066336" cy="30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50" spcFirstLastPara="1" rIns="91450" wrap="square" tIns="4572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Use Euclid’s division Algorithm to find the HCF of :</a:t>
            </a:r>
            <a:endParaRPr/>
          </a:p>
        </p:txBody>
      </p:sp>
      <p:grpSp>
        <p:nvGrpSpPr>
          <p:cNvPr id="362" name="Google Shape;362;p3"/>
          <p:cNvGrpSpPr/>
          <p:nvPr/>
        </p:nvGrpSpPr>
        <p:grpSpPr>
          <a:xfrm>
            <a:off x="848611" y="772649"/>
            <a:ext cx="1670022" cy="307777"/>
            <a:chOff x="709043" y="556260"/>
            <a:chExt cx="1670022" cy="307777"/>
          </a:xfrm>
        </p:grpSpPr>
        <p:sp>
          <p:nvSpPr>
            <p:cNvPr id="363" name="Google Shape;363;p3"/>
            <p:cNvSpPr/>
            <p:nvPr/>
          </p:nvSpPr>
          <p:spPr>
            <a:xfrm>
              <a:off x="709043" y="556260"/>
              <a:ext cx="44275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FFFF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(i) </a:t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1038226" y="556260"/>
              <a:ext cx="5421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FFFF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184,</a:t>
              </a:r>
              <a:endParaRPr b="1" sz="1400">
                <a:solidFill>
                  <a:srgbClr val="00FFFF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1447807" y="556260"/>
              <a:ext cx="5421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FFFF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230,</a:t>
              </a:r>
              <a:endParaRPr b="1" sz="1400">
                <a:solidFill>
                  <a:srgbClr val="00FFFF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1886622" y="556260"/>
              <a:ext cx="4924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FFFF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276</a:t>
              </a:r>
              <a:endParaRPr b="1" sz="1400">
                <a:solidFill>
                  <a:srgbClr val="00FFFF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367" name="Google Shape;367;p3"/>
          <p:cNvSpPr/>
          <p:nvPr/>
        </p:nvSpPr>
        <p:spPr>
          <a:xfrm>
            <a:off x="624260" y="1059582"/>
            <a:ext cx="2147539" cy="2606968"/>
          </a:xfrm>
          <a:prstGeom prst="rect">
            <a:avLst/>
          </a:prstGeom>
          <a:solidFill>
            <a:srgbClr val="F2F2F2">
              <a:alpha val="41960"/>
            </a:srgbClr>
          </a:solidFill>
          <a:ln>
            <a:noFill/>
          </a:ln>
          <a:effectLst>
            <a:outerShdw blurRad="76200" kx="1200000" rotWithShape="0" algn="br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8" name="Google Shape;368;p3"/>
          <p:cNvCxnSpPr/>
          <p:nvPr/>
        </p:nvCxnSpPr>
        <p:spPr>
          <a:xfrm>
            <a:off x="1324278" y="1448900"/>
            <a:ext cx="563609" cy="0"/>
          </a:xfrm>
          <a:prstGeom prst="straightConnector1">
            <a:avLst/>
          </a:prstGeom>
          <a:noFill/>
          <a:ln cap="flat" cmpd="sng" w="1905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9" name="Google Shape;369;p3"/>
          <p:cNvCxnSpPr/>
          <p:nvPr/>
        </p:nvCxnSpPr>
        <p:spPr>
          <a:xfrm>
            <a:off x="1249766" y="1938873"/>
            <a:ext cx="690276" cy="0"/>
          </a:xfrm>
          <a:prstGeom prst="straightConnector1">
            <a:avLst/>
          </a:prstGeom>
          <a:noFill/>
          <a:ln cap="flat" cmpd="sng" w="1905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0" name="Google Shape;370;p3"/>
          <p:cNvSpPr txBox="1"/>
          <p:nvPr/>
        </p:nvSpPr>
        <p:spPr>
          <a:xfrm>
            <a:off x="1329790" y="1407319"/>
            <a:ext cx="5405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F243E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230</a:t>
            </a:r>
            <a:endParaRPr b="1" sz="1600">
              <a:solidFill>
                <a:srgbClr val="0F243E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1" name="Google Shape;371;p3"/>
          <p:cNvSpPr txBox="1"/>
          <p:nvPr/>
        </p:nvSpPr>
        <p:spPr>
          <a:xfrm>
            <a:off x="806149" y="1392079"/>
            <a:ext cx="5405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F243E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184</a:t>
            </a:r>
            <a:endParaRPr b="1" sz="1600">
              <a:solidFill>
                <a:srgbClr val="0F243E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2" name="Google Shape;372;p3"/>
          <p:cNvSpPr txBox="1"/>
          <p:nvPr/>
        </p:nvSpPr>
        <p:spPr>
          <a:xfrm>
            <a:off x="1326777" y="1644202"/>
            <a:ext cx="5405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F243E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184</a:t>
            </a:r>
            <a:endParaRPr b="1" sz="1600">
              <a:solidFill>
                <a:srgbClr val="0F243E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3" name="Google Shape;373;p3"/>
          <p:cNvSpPr txBox="1"/>
          <p:nvPr/>
        </p:nvSpPr>
        <p:spPr>
          <a:xfrm>
            <a:off x="1203472" y="1644202"/>
            <a:ext cx="2584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F243E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</a:t>
            </a:r>
            <a:endParaRPr b="1" sz="1600">
              <a:solidFill>
                <a:srgbClr val="0F243E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4" name="Google Shape;374;p3"/>
          <p:cNvSpPr txBox="1"/>
          <p:nvPr/>
        </p:nvSpPr>
        <p:spPr>
          <a:xfrm>
            <a:off x="1450730" y="1861324"/>
            <a:ext cx="46459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F243E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46</a:t>
            </a:r>
            <a:endParaRPr b="1" sz="1600">
              <a:solidFill>
                <a:srgbClr val="0F243E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5" name="Google Shape;375;p3"/>
          <p:cNvSpPr txBox="1"/>
          <p:nvPr/>
        </p:nvSpPr>
        <p:spPr>
          <a:xfrm>
            <a:off x="1887887" y="1895962"/>
            <a:ext cx="5405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F243E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184</a:t>
            </a:r>
            <a:endParaRPr b="1" sz="1600">
              <a:solidFill>
                <a:srgbClr val="0F243E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6" name="Google Shape;376;p3"/>
          <p:cNvSpPr txBox="1"/>
          <p:nvPr/>
        </p:nvSpPr>
        <p:spPr>
          <a:xfrm>
            <a:off x="1891062" y="2098909"/>
            <a:ext cx="5405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F243E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184</a:t>
            </a:r>
            <a:endParaRPr b="1" sz="1600">
              <a:solidFill>
                <a:srgbClr val="0F243E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7" name="Google Shape;377;p3"/>
          <p:cNvSpPr txBox="1"/>
          <p:nvPr/>
        </p:nvSpPr>
        <p:spPr>
          <a:xfrm>
            <a:off x="1699809" y="2089384"/>
            <a:ext cx="2584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F243E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</a:t>
            </a:r>
            <a:endParaRPr b="1" sz="1600">
              <a:solidFill>
                <a:srgbClr val="0F243E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8" name="Google Shape;378;p3"/>
          <p:cNvSpPr txBox="1"/>
          <p:nvPr/>
        </p:nvSpPr>
        <p:spPr>
          <a:xfrm>
            <a:off x="2127035" y="1647072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F243E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 b="1" sz="1600">
              <a:solidFill>
                <a:srgbClr val="0F243E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379" name="Google Shape;379;p3"/>
          <p:cNvCxnSpPr/>
          <p:nvPr/>
        </p:nvCxnSpPr>
        <p:spPr>
          <a:xfrm>
            <a:off x="1923691" y="1938873"/>
            <a:ext cx="446012" cy="0"/>
          </a:xfrm>
          <a:prstGeom prst="straightConnector1">
            <a:avLst/>
          </a:prstGeom>
          <a:noFill/>
          <a:ln cap="flat" cmpd="sng" w="1905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0" name="Google Shape;380;p3"/>
          <p:cNvCxnSpPr/>
          <p:nvPr/>
        </p:nvCxnSpPr>
        <p:spPr>
          <a:xfrm>
            <a:off x="886662" y="1674625"/>
            <a:ext cx="446012" cy="0"/>
          </a:xfrm>
          <a:prstGeom prst="straightConnector1">
            <a:avLst/>
          </a:prstGeom>
          <a:noFill/>
          <a:ln cap="flat" cmpd="sng" w="1905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1" name="Google Shape;381;p3"/>
          <p:cNvCxnSpPr/>
          <p:nvPr/>
        </p:nvCxnSpPr>
        <p:spPr>
          <a:xfrm rot="5400000">
            <a:off x="1222604" y="1563657"/>
            <a:ext cx="214373" cy="0"/>
          </a:xfrm>
          <a:prstGeom prst="straightConnector1">
            <a:avLst/>
          </a:prstGeom>
          <a:noFill/>
          <a:ln cap="flat" cmpd="sng" w="1905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2" name="Google Shape;382;p3"/>
          <p:cNvCxnSpPr/>
          <p:nvPr/>
        </p:nvCxnSpPr>
        <p:spPr>
          <a:xfrm rot="5400000">
            <a:off x="1822618" y="2046913"/>
            <a:ext cx="214373" cy="0"/>
          </a:xfrm>
          <a:prstGeom prst="straightConnector1">
            <a:avLst/>
          </a:prstGeom>
          <a:noFill/>
          <a:ln cap="flat" cmpd="sng" w="1905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3" name="Google Shape;383;p3"/>
          <p:cNvSpPr txBox="1"/>
          <p:nvPr/>
        </p:nvSpPr>
        <p:spPr>
          <a:xfrm>
            <a:off x="1577936" y="1167677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F243E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endParaRPr b="1" sz="1600">
              <a:solidFill>
                <a:srgbClr val="0F243E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384" name="Google Shape;384;p3"/>
          <p:cNvCxnSpPr/>
          <p:nvPr/>
        </p:nvCxnSpPr>
        <p:spPr>
          <a:xfrm>
            <a:off x="1547664" y="2148355"/>
            <a:ext cx="382238" cy="0"/>
          </a:xfrm>
          <a:prstGeom prst="straightConnector1">
            <a:avLst/>
          </a:prstGeom>
          <a:noFill/>
          <a:ln cap="flat" cmpd="sng" w="1905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5" name="Google Shape;385;p3"/>
          <p:cNvCxnSpPr/>
          <p:nvPr/>
        </p:nvCxnSpPr>
        <p:spPr>
          <a:xfrm>
            <a:off x="1794079" y="2388385"/>
            <a:ext cx="585970" cy="0"/>
          </a:xfrm>
          <a:prstGeom prst="straightConnector1">
            <a:avLst/>
          </a:prstGeom>
          <a:noFill/>
          <a:ln cap="flat" cmpd="sng" w="1905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6" name="Google Shape;386;p3"/>
          <p:cNvSpPr txBox="1"/>
          <p:nvPr/>
        </p:nvSpPr>
        <p:spPr>
          <a:xfrm>
            <a:off x="2131651" y="2310836"/>
            <a:ext cx="3140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F243E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0</a:t>
            </a:r>
            <a:endParaRPr b="1" sz="1600">
              <a:solidFill>
                <a:srgbClr val="0F243E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7" name="Google Shape;387;p3"/>
          <p:cNvSpPr/>
          <p:nvPr/>
        </p:nvSpPr>
        <p:spPr>
          <a:xfrm>
            <a:off x="611560" y="3660923"/>
            <a:ext cx="4924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230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8" name="Google Shape;388;p3"/>
          <p:cNvSpPr/>
          <p:nvPr/>
        </p:nvSpPr>
        <p:spPr>
          <a:xfrm>
            <a:off x="1010641" y="3660923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9" name="Google Shape;389;p3"/>
          <p:cNvSpPr/>
          <p:nvPr/>
        </p:nvSpPr>
        <p:spPr>
          <a:xfrm>
            <a:off x="1210667" y="3660923"/>
            <a:ext cx="4924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184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90" name="Google Shape;390;p3"/>
          <p:cNvSpPr/>
          <p:nvPr/>
        </p:nvSpPr>
        <p:spPr>
          <a:xfrm>
            <a:off x="1592194" y="3660923"/>
            <a:ext cx="3016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×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91" name="Google Shape;391;p3"/>
          <p:cNvSpPr/>
          <p:nvPr/>
        </p:nvSpPr>
        <p:spPr>
          <a:xfrm>
            <a:off x="1782694" y="3660923"/>
            <a:ext cx="2872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92" name="Google Shape;392;p3"/>
          <p:cNvSpPr/>
          <p:nvPr/>
        </p:nvSpPr>
        <p:spPr>
          <a:xfrm>
            <a:off x="1980292" y="3660923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+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93" name="Google Shape;393;p3"/>
          <p:cNvSpPr/>
          <p:nvPr/>
        </p:nvSpPr>
        <p:spPr>
          <a:xfrm>
            <a:off x="2185124" y="3660923"/>
            <a:ext cx="3898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46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94" name="Google Shape;394;p3"/>
          <p:cNvSpPr txBox="1"/>
          <p:nvPr/>
        </p:nvSpPr>
        <p:spPr>
          <a:xfrm>
            <a:off x="257274" y="411510"/>
            <a:ext cx="570310" cy="523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50" spcFirstLastPara="1" rIns="91450" wrap="square" tIns="457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FFFF"/>
                </a:solidFill>
                <a:latin typeface="Book Antiqua"/>
                <a:ea typeface="Book Antiqua"/>
                <a:cs typeface="Book Antiqua"/>
                <a:sym typeface="Book Antiqua"/>
              </a:rPr>
              <a:t>Q.</a:t>
            </a:r>
            <a:endParaRPr b="1" sz="2800">
              <a:solidFill>
                <a:srgbClr val="00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95" name="Google Shape;395;p3"/>
          <p:cNvSpPr txBox="1"/>
          <p:nvPr/>
        </p:nvSpPr>
        <p:spPr>
          <a:xfrm>
            <a:off x="251520" y="1085870"/>
            <a:ext cx="5346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Sol.</a:t>
            </a:r>
            <a:endParaRPr/>
          </a:p>
        </p:txBody>
      </p:sp>
      <p:sp>
        <p:nvSpPr>
          <p:cNvPr id="396" name="Google Shape;396;p3"/>
          <p:cNvSpPr/>
          <p:nvPr/>
        </p:nvSpPr>
        <p:spPr>
          <a:xfrm>
            <a:off x="1247001" y="837084"/>
            <a:ext cx="380291" cy="18468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"/>
          <p:cNvSpPr/>
          <p:nvPr/>
        </p:nvSpPr>
        <p:spPr>
          <a:xfrm>
            <a:off x="1645014" y="837084"/>
            <a:ext cx="372798" cy="18468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"/>
          <p:cNvSpPr txBox="1"/>
          <p:nvPr/>
        </p:nvSpPr>
        <p:spPr>
          <a:xfrm>
            <a:off x="3885828" y="4469031"/>
            <a:ext cx="5131543" cy="551769"/>
          </a:xfrm>
          <a:prstGeom prst="rect">
            <a:avLst/>
          </a:prstGeom>
          <a:solidFill>
            <a:srgbClr val="008080">
              <a:alpha val="86666"/>
            </a:srgbClr>
          </a:solidFill>
          <a:ln cap="flat" cmpd="sng" w="19050">
            <a:solidFill>
              <a:srgbClr val="6600F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1200000" rotWithShape="0" algn="br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DIVIDEND = DIVISOR × QUOTIENT + REMAINDER</a:t>
            </a:r>
            <a:endParaRPr/>
          </a:p>
        </p:txBody>
      </p:sp>
      <p:sp>
        <p:nvSpPr>
          <p:cNvPr id="399" name="Google Shape;399;p3"/>
          <p:cNvSpPr/>
          <p:nvPr/>
        </p:nvSpPr>
        <p:spPr>
          <a:xfrm>
            <a:off x="3973505" y="4588337"/>
            <a:ext cx="1117042" cy="293906"/>
          </a:xfrm>
          <a:prstGeom prst="ellipse">
            <a:avLst/>
          </a:prstGeom>
          <a:noFill/>
          <a:ln cap="flat" cmpd="sng" w="19050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3"/>
          <p:cNvSpPr/>
          <p:nvPr/>
        </p:nvSpPr>
        <p:spPr>
          <a:xfrm>
            <a:off x="5209091" y="4607275"/>
            <a:ext cx="960660" cy="268731"/>
          </a:xfrm>
          <a:prstGeom prst="ellipse">
            <a:avLst/>
          </a:prstGeom>
          <a:noFill/>
          <a:ln cap="flat" cmpd="sng" w="19050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"/>
          <p:cNvSpPr/>
          <p:nvPr/>
        </p:nvSpPr>
        <p:spPr>
          <a:xfrm>
            <a:off x="6310824" y="4601819"/>
            <a:ext cx="1160587" cy="279642"/>
          </a:xfrm>
          <a:prstGeom prst="ellipse">
            <a:avLst/>
          </a:prstGeom>
          <a:noFill/>
          <a:ln cap="flat" cmpd="sng" w="19050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"/>
          <p:cNvSpPr/>
          <p:nvPr/>
        </p:nvSpPr>
        <p:spPr>
          <a:xfrm>
            <a:off x="7567568" y="4596142"/>
            <a:ext cx="1374490" cy="290996"/>
          </a:xfrm>
          <a:prstGeom prst="ellipse">
            <a:avLst/>
          </a:prstGeom>
          <a:noFill/>
          <a:ln cap="flat" cmpd="sng" w="19050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"/>
          <p:cNvSpPr/>
          <p:nvPr/>
        </p:nvSpPr>
        <p:spPr>
          <a:xfrm>
            <a:off x="611560" y="3999774"/>
            <a:ext cx="4924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184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4" name="Google Shape;404;p3"/>
          <p:cNvSpPr/>
          <p:nvPr/>
        </p:nvSpPr>
        <p:spPr>
          <a:xfrm>
            <a:off x="1010641" y="3999774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5" name="Google Shape;405;p3"/>
          <p:cNvSpPr/>
          <p:nvPr/>
        </p:nvSpPr>
        <p:spPr>
          <a:xfrm>
            <a:off x="1210667" y="3999774"/>
            <a:ext cx="3898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46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6" name="Google Shape;406;p3"/>
          <p:cNvSpPr/>
          <p:nvPr/>
        </p:nvSpPr>
        <p:spPr>
          <a:xfrm>
            <a:off x="1592194" y="3999774"/>
            <a:ext cx="3016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×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7" name="Google Shape;407;p3"/>
          <p:cNvSpPr/>
          <p:nvPr/>
        </p:nvSpPr>
        <p:spPr>
          <a:xfrm>
            <a:off x="1782694" y="3999774"/>
            <a:ext cx="2872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8" name="Google Shape;408;p3"/>
          <p:cNvSpPr/>
          <p:nvPr/>
        </p:nvSpPr>
        <p:spPr>
          <a:xfrm>
            <a:off x="1980292" y="3999774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+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9" name="Google Shape;409;p3"/>
          <p:cNvSpPr/>
          <p:nvPr/>
        </p:nvSpPr>
        <p:spPr>
          <a:xfrm>
            <a:off x="2185124" y="3999774"/>
            <a:ext cx="2872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0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0" name="Google Shape;410;p3"/>
          <p:cNvSpPr/>
          <p:nvPr/>
        </p:nvSpPr>
        <p:spPr>
          <a:xfrm>
            <a:off x="889000" y="1471873"/>
            <a:ext cx="380291" cy="18468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"/>
          <p:cNvSpPr/>
          <p:nvPr/>
        </p:nvSpPr>
        <p:spPr>
          <a:xfrm>
            <a:off x="1265336" y="4034165"/>
            <a:ext cx="291696" cy="268731"/>
          </a:xfrm>
          <a:prstGeom prst="ellipse">
            <a:avLst/>
          </a:prstGeom>
          <a:noFill/>
          <a:ln cap="flat" cmpd="sng" w="19050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"/>
          <p:cNvSpPr/>
          <p:nvPr/>
        </p:nvSpPr>
        <p:spPr>
          <a:xfrm>
            <a:off x="2095559" y="837084"/>
            <a:ext cx="372798" cy="18468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3" name="Google Shape;413;p3"/>
          <p:cNvCxnSpPr/>
          <p:nvPr/>
        </p:nvCxnSpPr>
        <p:spPr>
          <a:xfrm>
            <a:off x="1324278" y="2772557"/>
            <a:ext cx="563609" cy="0"/>
          </a:xfrm>
          <a:prstGeom prst="straightConnector1">
            <a:avLst/>
          </a:prstGeom>
          <a:noFill/>
          <a:ln cap="flat" cmpd="sng" w="1905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4" name="Google Shape;414;p3"/>
          <p:cNvCxnSpPr/>
          <p:nvPr/>
        </p:nvCxnSpPr>
        <p:spPr>
          <a:xfrm>
            <a:off x="1249766" y="3262530"/>
            <a:ext cx="690276" cy="0"/>
          </a:xfrm>
          <a:prstGeom prst="straightConnector1">
            <a:avLst/>
          </a:prstGeom>
          <a:noFill/>
          <a:ln cap="flat" cmpd="sng" w="1905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5" name="Google Shape;415;p3"/>
          <p:cNvSpPr txBox="1"/>
          <p:nvPr/>
        </p:nvSpPr>
        <p:spPr>
          <a:xfrm>
            <a:off x="1329790" y="2730976"/>
            <a:ext cx="5405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F243E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276</a:t>
            </a:r>
            <a:endParaRPr b="1" sz="1600">
              <a:solidFill>
                <a:srgbClr val="0F243E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6" name="Google Shape;416;p3"/>
          <p:cNvSpPr txBox="1"/>
          <p:nvPr/>
        </p:nvSpPr>
        <p:spPr>
          <a:xfrm>
            <a:off x="917350" y="2715736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F243E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46</a:t>
            </a:r>
            <a:endParaRPr b="1" sz="1600">
              <a:solidFill>
                <a:srgbClr val="0F243E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7" name="Google Shape;417;p3"/>
          <p:cNvSpPr txBox="1"/>
          <p:nvPr/>
        </p:nvSpPr>
        <p:spPr>
          <a:xfrm>
            <a:off x="1326777" y="2967859"/>
            <a:ext cx="5405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F243E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276</a:t>
            </a:r>
            <a:endParaRPr b="1" sz="1600">
              <a:solidFill>
                <a:srgbClr val="0F243E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8" name="Google Shape;418;p3"/>
          <p:cNvSpPr txBox="1"/>
          <p:nvPr/>
        </p:nvSpPr>
        <p:spPr>
          <a:xfrm>
            <a:off x="1203472" y="2967859"/>
            <a:ext cx="2584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F243E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</a:t>
            </a:r>
            <a:endParaRPr b="1" sz="1600">
              <a:solidFill>
                <a:srgbClr val="0F243E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9" name="Google Shape;419;p3"/>
          <p:cNvSpPr txBox="1"/>
          <p:nvPr/>
        </p:nvSpPr>
        <p:spPr>
          <a:xfrm>
            <a:off x="1574116" y="3184981"/>
            <a:ext cx="2692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F243E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0</a:t>
            </a:r>
            <a:endParaRPr b="1" sz="1600">
              <a:solidFill>
                <a:srgbClr val="0F243E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420" name="Google Shape;420;p3"/>
          <p:cNvCxnSpPr/>
          <p:nvPr/>
        </p:nvCxnSpPr>
        <p:spPr>
          <a:xfrm>
            <a:off x="886662" y="2998282"/>
            <a:ext cx="446012" cy="0"/>
          </a:xfrm>
          <a:prstGeom prst="straightConnector1">
            <a:avLst/>
          </a:prstGeom>
          <a:noFill/>
          <a:ln cap="flat" cmpd="sng" w="1905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1" name="Google Shape;421;p3"/>
          <p:cNvCxnSpPr/>
          <p:nvPr/>
        </p:nvCxnSpPr>
        <p:spPr>
          <a:xfrm rot="5400000">
            <a:off x="1222604" y="2887314"/>
            <a:ext cx="214373" cy="0"/>
          </a:xfrm>
          <a:prstGeom prst="straightConnector1">
            <a:avLst/>
          </a:prstGeom>
          <a:noFill/>
          <a:ln cap="flat" cmpd="sng" w="1905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2" name="Google Shape;422;p3"/>
          <p:cNvSpPr txBox="1"/>
          <p:nvPr/>
        </p:nvSpPr>
        <p:spPr>
          <a:xfrm>
            <a:off x="1577936" y="2491334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F243E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6</a:t>
            </a:r>
            <a:endParaRPr b="1" sz="1600">
              <a:solidFill>
                <a:srgbClr val="0F243E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3" name="Google Shape;423;p3"/>
          <p:cNvSpPr/>
          <p:nvPr/>
        </p:nvSpPr>
        <p:spPr>
          <a:xfrm>
            <a:off x="611560" y="4361869"/>
            <a:ext cx="4924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276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4" name="Google Shape;424;p3"/>
          <p:cNvSpPr/>
          <p:nvPr/>
        </p:nvSpPr>
        <p:spPr>
          <a:xfrm>
            <a:off x="1010641" y="4361869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5" name="Google Shape;425;p3"/>
          <p:cNvSpPr/>
          <p:nvPr/>
        </p:nvSpPr>
        <p:spPr>
          <a:xfrm>
            <a:off x="1210667" y="4361869"/>
            <a:ext cx="3898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46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6" name="Google Shape;426;p3"/>
          <p:cNvSpPr/>
          <p:nvPr/>
        </p:nvSpPr>
        <p:spPr>
          <a:xfrm>
            <a:off x="1592194" y="4361869"/>
            <a:ext cx="3016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×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7" name="Google Shape;427;p3"/>
          <p:cNvSpPr/>
          <p:nvPr/>
        </p:nvSpPr>
        <p:spPr>
          <a:xfrm>
            <a:off x="1782694" y="4361869"/>
            <a:ext cx="2872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6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8" name="Google Shape;428;p3"/>
          <p:cNvSpPr/>
          <p:nvPr/>
        </p:nvSpPr>
        <p:spPr>
          <a:xfrm>
            <a:off x="1980292" y="4361869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+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9" name="Google Shape;429;p3"/>
          <p:cNvSpPr/>
          <p:nvPr/>
        </p:nvSpPr>
        <p:spPr>
          <a:xfrm>
            <a:off x="2185124" y="4361869"/>
            <a:ext cx="2872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0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30" name="Google Shape;430;p3"/>
          <p:cNvSpPr/>
          <p:nvPr/>
        </p:nvSpPr>
        <p:spPr>
          <a:xfrm>
            <a:off x="1265336" y="4396260"/>
            <a:ext cx="291696" cy="268731"/>
          </a:xfrm>
          <a:prstGeom prst="ellipse">
            <a:avLst/>
          </a:prstGeom>
          <a:noFill/>
          <a:ln cap="flat" cmpd="sng" w="19050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"/>
          <p:cNvSpPr/>
          <p:nvPr/>
        </p:nvSpPr>
        <p:spPr>
          <a:xfrm>
            <a:off x="407793" y="4685502"/>
            <a:ext cx="3401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∴</a:t>
            </a:r>
            <a:endParaRPr b="1" sz="1400">
              <a:solidFill>
                <a:schemeClr val="lt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32" name="Google Shape;432;p3"/>
          <p:cNvSpPr/>
          <p:nvPr/>
        </p:nvSpPr>
        <p:spPr>
          <a:xfrm>
            <a:off x="689640" y="4701542"/>
            <a:ext cx="2376366" cy="28044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3"/>
          <p:cNvSpPr/>
          <p:nvPr/>
        </p:nvSpPr>
        <p:spPr>
          <a:xfrm>
            <a:off x="687193" y="4685502"/>
            <a:ext cx="19784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HCF (184, 230, 276)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34" name="Google Shape;434;p3"/>
          <p:cNvSpPr/>
          <p:nvPr/>
        </p:nvSpPr>
        <p:spPr>
          <a:xfrm>
            <a:off x="2483768" y="4685502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35" name="Google Shape;435;p3"/>
          <p:cNvSpPr/>
          <p:nvPr/>
        </p:nvSpPr>
        <p:spPr>
          <a:xfrm>
            <a:off x="2676156" y="4685502"/>
            <a:ext cx="3898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46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36" name="Google Shape;436;p3"/>
          <p:cNvSpPr/>
          <p:nvPr/>
        </p:nvSpPr>
        <p:spPr>
          <a:xfrm>
            <a:off x="1526685" y="1927006"/>
            <a:ext cx="282233" cy="230143"/>
          </a:xfrm>
          <a:prstGeom prst="ellipse">
            <a:avLst/>
          </a:prstGeom>
          <a:noFill/>
          <a:ln cap="flat" cmpd="sng" w="19050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243E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"/>
          <p:cNvSpPr txBox="1"/>
          <p:nvPr/>
        </p:nvSpPr>
        <p:spPr>
          <a:xfrm>
            <a:off x="814320" y="489672"/>
            <a:ext cx="5066336" cy="30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50" spcFirstLastPara="1" rIns="91450" wrap="square" tIns="4572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Use Euclid’s division Algorithm to find the HCF of :</a:t>
            </a:r>
            <a:endParaRPr/>
          </a:p>
        </p:txBody>
      </p:sp>
      <p:grpSp>
        <p:nvGrpSpPr>
          <p:cNvPr id="443" name="Google Shape;443;p4"/>
          <p:cNvGrpSpPr/>
          <p:nvPr/>
        </p:nvGrpSpPr>
        <p:grpSpPr>
          <a:xfrm>
            <a:off x="815750" y="772649"/>
            <a:ext cx="1702883" cy="307777"/>
            <a:chOff x="676182" y="556260"/>
            <a:chExt cx="1702883" cy="307777"/>
          </a:xfrm>
        </p:grpSpPr>
        <p:sp>
          <p:nvSpPr>
            <p:cNvPr id="444" name="Google Shape;444;p4"/>
            <p:cNvSpPr/>
            <p:nvPr/>
          </p:nvSpPr>
          <p:spPr>
            <a:xfrm>
              <a:off x="676182" y="556260"/>
              <a:ext cx="50847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FFFF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(ii) </a:t>
              </a:r>
              <a:endParaRPr/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1038226" y="556260"/>
              <a:ext cx="5421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FFFF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136,</a:t>
              </a:r>
              <a:endParaRPr b="1" sz="1400">
                <a:solidFill>
                  <a:srgbClr val="00FFFF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1447807" y="556260"/>
              <a:ext cx="5421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FFFF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170,</a:t>
              </a:r>
              <a:endParaRPr b="1" sz="1400">
                <a:solidFill>
                  <a:srgbClr val="00FFFF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1886622" y="556260"/>
              <a:ext cx="4924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FFFF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255</a:t>
              </a:r>
              <a:endParaRPr b="1" sz="1400">
                <a:solidFill>
                  <a:srgbClr val="00FFFF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448" name="Google Shape;448;p4"/>
          <p:cNvSpPr/>
          <p:nvPr/>
        </p:nvSpPr>
        <p:spPr>
          <a:xfrm>
            <a:off x="624260" y="1059581"/>
            <a:ext cx="3803724" cy="1800201"/>
          </a:xfrm>
          <a:prstGeom prst="rect">
            <a:avLst/>
          </a:prstGeom>
          <a:solidFill>
            <a:srgbClr val="F2F2F2">
              <a:alpha val="41960"/>
            </a:srgbClr>
          </a:solidFill>
          <a:ln>
            <a:noFill/>
          </a:ln>
          <a:effectLst>
            <a:outerShdw blurRad="76200" kx="1200000" rotWithShape="0" algn="br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9" name="Google Shape;449;p4"/>
          <p:cNvCxnSpPr/>
          <p:nvPr/>
        </p:nvCxnSpPr>
        <p:spPr>
          <a:xfrm>
            <a:off x="1324278" y="1448900"/>
            <a:ext cx="563609" cy="0"/>
          </a:xfrm>
          <a:prstGeom prst="straightConnector1">
            <a:avLst/>
          </a:prstGeom>
          <a:noFill/>
          <a:ln cap="flat" cmpd="sng" w="1905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0" name="Google Shape;450;p4"/>
          <p:cNvCxnSpPr/>
          <p:nvPr/>
        </p:nvCxnSpPr>
        <p:spPr>
          <a:xfrm>
            <a:off x="1249766" y="1938873"/>
            <a:ext cx="690276" cy="0"/>
          </a:xfrm>
          <a:prstGeom prst="straightConnector1">
            <a:avLst/>
          </a:prstGeom>
          <a:noFill/>
          <a:ln cap="flat" cmpd="sng" w="1905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1" name="Google Shape;451;p4"/>
          <p:cNvSpPr txBox="1"/>
          <p:nvPr/>
        </p:nvSpPr>
        <p:spPr>
          <a:xfrm>
            <a:off x="1329790" y="1407319"/>
            <a:ext cx="5405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F243E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170</a:t>
            </a:r>
            <a:endParaRPr b="1" sz="1600">
              <a:solidFill>
                <a:srgbClr val="0F243E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52" name="Google Shape;452;p4"/>
          <p:cNvSpPr txBox="1"/>
          <p:nvPr/>
        </p:nvSpPr>
        <p:spPr>
          <a:xfrm>
            <a:off x="806149" y="1392079"/>
            <a:ext cx="5405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F243E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136</a:t>
            </a:r>
            <a:endParaRPr b="1" sz="1600">
              <a:solidFill>
                <a:srgbClr val="0F243E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53" name="Google Shape;453;p4"/>
          <p:cNvSpPr txBox="1"/>
          <p:nvPr/>
        </p:nvSpPr>
        <p:spPr>
          <a:xfrm>
            <a:off x="1326777" y="1644202"/>
            <a:ext cx="5405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F243E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136</a:t>
            </a:r>
            <a:endParaRPr b="1" sz="1600">
              <a:solidFill>
                <a:srgbClr val="0F243E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54" name="Google Shape;454;p4"/>
          <p:cNvSpPr txBox="1"/>
          <p:nvPr/>
        </p:nvSpPr>
        <p:spPr>
          <a:xfrm>
            <a:off x="1203472" y="1644202"/>
            <a:ext cx="2584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F243E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</a:t>
            </a:r>
            <a:endParaRPr b="1" sz="1600">
              <a:solidFill>
                <a:srgbClr val="0F243E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55" name="Google Shape;455;p4"/>
          <p:cNvSpPr txBox="1"/>
          <p:nvPr/>
        </p:nvSpPr>
        <p:spPr>
          <a:xfrm>
            <a:off x="1432424" y="1870849"/>
            <a:ext cx="46459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F243E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34</a:t>
            </a:r>
            <a:endParaRPr b="1" sz="1600">
              <a:solidFill>
                <a:srgbClr val="0F243E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56" name="Google Shape;456;p4"/>
          <p:cNvSpPr txBox="1"/>
          <p:nvPr/>
        </p:nvSpPr>
        <p:spPr>
          <a:xfrm>
            <a:off x="1793381" y="1895962"/>
            <a:ext cx="5405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F243E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136</a:t>
            </a:r>
            <a:endParaRPr b="1" sz="1600">
              <a:solidFill>
                <a:srgbClr val="0F243E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57" name="Google Shape;457;p4"/>
          <p:cNvSpPr txBox="1"/>
          <p:nvPr/>
        </p:nvSpPr>
        <p:spPr>
          <a:xfrm>
            <a:off x="1796556" y="2098909"/>
            <a:ext cx="5405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F243E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136</a:t>
            </a:r>
            <a:endParaRPr b="1" sz="1600">
              <a:solidFill>
                <a:srgbClr val="0F243E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58" name="Google Shape;458;p4"/>
          <p:cNvSpPr txBox="1"/>
          <p:nvPr/>
        </p:nvSpPr>
        <p:spPr>
          <a:xfrm>
            <a:off x="1605303" y="2089384"/>
            <a:ext cx="2584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F243E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</a:t>
            </a:r>
            <a:endParaRPr b="1" sz="1600">
              <a:solidFill>
                <a:srgbClr val="0F243E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59" name="Google Shape;459;p4"/>
          <p:cNvSpPr txBox="1"/>
          <p:nvPr/>
        </p:nvSpPr>
        <p:spPr>
          <a:xfrm>
            <a:off x="2032529" y="1647072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F243E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 b="1" sz="1600">
              <a:solidFill>
                <a:srgbClr val="0F243E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460" name="Google Shape;460;p4"/>
          <p:cNvCxnSpPr/>
          <p:nvPr/>
        </p:nvCxnSpPr>
        <p:spPr>
          <a:xfrm>
            <a:off x="1829185" y="1938873"/>
            <a:ext cx="446012" cy="0"/>
          </a:xfrm>
          <a:prstGeom prst="straightConnector1">
            <a:avLst/>
          </a:prstGeom>
          <a:noFill/>
          <a:ln cap="flat" cmpd="sng" w="1905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1" name="Google Shape;461;p4"/>
          <p:cNvCxnSpPr/>
          <p:nvPr/>
        </p:nvCxnSpPr>
        <p:spPr>
          <a:xfrm>
            <a:off x="886662" y="1674625"/>
            <a:ext cx="446012" cy="0"/>
          </a:xfrm>
          <a:prstGeom prst="straightConnector1">
            <a:avLst/>
          </a:prstGeom>
          <a:noFill/>
          <a:ln cap="flat" cmpd="sng" w="1905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2" name="Google Shape;462;p4"/>
          <p:cNvCxnSpPr/>
          <p:nvPr/>
        </p:nvCxnSpPr>
        <p:spPr>
          <a:xfrm rot="5400000">
            <a:off x="1222604" y="1563657"/>
            <a:ext cx="214373" cy="0"/>
          </a:xfrm>
          <a:prstGeom prst="straightConnector1">
            <a:avLst/>
          </a:prstGeom>
          <a:noFill/>
          <a:ln cap="flat" cmpd="sng" w="1905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3" name="Google Shape;463;p4"/>
          <p:cNvCxnSpPr/>
          <p:nvPr/>
        </p:nvCxnSpPr>
        <p:spPr>
          <a:xfrm rot="5400000">
            <a:off x="1728112" y="2046913"/>
            <a:ext cx="214373" cy="0"/>
          </a:xfrm>
          <a:prstGeom prst="straightConnector1">
            <a:avLst/>
          </a:prstGeom>
          <a:noFill/>
          <a:ln cap="flat" cmpd="sng" w="1905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4" name="Google Shape;464;p4"/>
          <p:cNvSpPr txBox="1"/>
          <p:nvPr/>
        </p:nvSpPr>
        <p:spPr>
          <a:xfrm>
            <a:off x="1577936" y="1167677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F243E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endParaRPr b="1" sz="1600">
              <a:solidFill>
                <a:srgbClr val="0F243E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465" name="Google Shape;465;p4"/>
          <p:cNvCxnSpPr/>
          <p:nvPr/>
        </p:nvCxnSpPr>
        <p:spPr>
          <a:xfrm>
            <a:off x="1409998" y="2148355"/>
            <a:ext cx="422553" cy="0"/>
          </a:xfrm>
          <a:prstGeom prst="straightConnector1">
            <a:avLst/>
          </a:prstGeom>
          <a:noFill/>
          <a:ln cap="flat" cmpd="sng" w="1905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6" name="Google Shape;466;p4"/>
          <p:cNvCxnSpPr/>
          <p:nvPr/>
        </p:nvCxnSpPr>
        <p:spPr>
          <a:xfrm>
            <a:off x="1699573" y="2388385"/>
            <a:ext cx="690276" cy="0"/>
          </a:xfrm>
          <a:prstGeom prst="straightConnector1">
            <a:avLst/>
          </a:prstGeom>
          <a:noFill/>
          <a:ln cap="flat" cmpd="sng" w="1905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7" name="Google Shape;467;p4"/>
          <p:cNvSpPr txBox="1"/>
          <p:nvPr/>
        </p:nvSpPr>
        <p:spPr>
          <a:xfrm>
            <a:off x="2024445" y="2310836"/>
            <a:ext cx="3140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F243E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0</a:t>
            </a:r>
            <a:endParaRPr b="1" sz="1600">
              <a:solidFill>
                <a:srgbClr val="0F243E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68" name="Google Shape;468;p4"/>
          <p:cNvSpPr/>
          <p:nvPr/>
        </p:nvSpPr>
        <p:spPr>
          <a:xfrm>
            <a:off x="611560" y="3075806"/>
            <a:ext cx="4924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170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69" name="Google Shape;469;p4"/>
          <p:cNvSpPr/>
          <p:nvPr/>
        </p:nvSpPr>
        <p:spPr>
          <a:xfrm>
            <a:off x="1010641" y="3075806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0" name="Google Shape;470;p4"/>
          <p:cNvSpPr/>
          <p:nvPr/>
        </p:nvSpPr>
        <p:spPr>
          <a:xfrm>
            <a:off x="1210667" y="3075806"/>
            <a:ext cx="4924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136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1" name="Google Shape;471;p4"/>
          <p:cNvSpPr/>
          <p:nvPr/>
        </p:nvSpPr>
        <p:spPr>
          <a:xfrm>
            <a:off x="1620769" y="3075806"/>
            <a:ext cx="3016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×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2" name="Google Shape;472;p4"/>
          <p:cNvSpPr/>
          <p:nvPr/>
        </p:nvSpPr>
        <p:spPr>
          <a:xfrm>
            <a:off x="1849369" y="3075806"/>
            <a:ext cx="2872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3" name="Google Shape;473;p4"/>
          <p:cNvSpPr/>
          <p:nvPr/>
        </p:nvSpPr>
        <p:spPr>
          <a:xfrm>
            <a:off x="2094592" y="3075806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+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4" name="Google Shape;474;p4"/>
          <p:cNvSpPr/>
          <p:nvPr/>
        </p:nvSpPr>
        <p:spPr>
          <a:xfrm>
            <a:off x="2347049" y="3075806"/>
            <a:ext cx="3898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34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5" name="Google Shape;475;p4"/>
          <p:cNvSpPr txBox="1"/>
          <p:nvPr/>
        </p:nvSpPr>
        <p:spPr>
          <a:xfrm>
            <a:off x="257274" y="411510"/>
            <a:ext cx="570310" cy="523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50" spcFirstLastPara="1" rIns="91450" wrap="square" tIns="457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FFFF"/>
                </a:solidFill>
                <a:latin typeface="Book Antiqua"/>
                <a:ea typeface="Book Antiqua"/>
                <a:cs typeface="Book Antiqua"/>
                <a:sym typeface="Book Antiqua"/>
              </a:rPr>
              <a:t>Q.</a:t>
            </a:r>
            <a:endParaRPr b="1" sz="2800">
              <a:solidFill>
                <a:srgbClr val="00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76" name="Google Shape;476;p4"/>
          <p:cNvSpPr txBox="1"/>
          <p:nvPr/>
        </p:nvSpPr>
        <p:spPr>
          <a:xfrm>
            <a:off x="251520" y="1085870"/>
            <a:ext cx="5346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Sol.</a:t>
            </a:r>
            <a:endParaRPr/>
          </a:p>
        </p:txBody>
      </p:sp>
      <p:sp>
        <p:nvSpPr>
          <p:cNvPr id="477" name="Google Shape;477;p4"/>
          <p:cNvSpPr/>
          <p:nvPr/>
        </p:nvSpPr>
        <p:spPr>
          <a:xfrm>
            <a:off x="1247001" y="837084"/>
            <a:ext cx="380291" cy="18468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4"/>
          <p:cNvSpPr/>
          <p:nvPr/>
        </p:nvSpPr>
        <p:spPr>
          <a:xfrm>
            <a:off x="1645014" y="837084"/>
            <a:ext cx="372798" cy="18468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4"/>
          <p:cNvSpPr txBox="1"/>
          <p:nvPr/>
        </p:nvSpPr>
        <p:spPr>
          <a:xfrm>
            <a:off x="3759294" y="4399754"/>
            <a:ext cx="5287034" cy="546306"/>
          </a:xfrm>
          <a:prstGeom prst="rect">
            <a:avLst/>
          </a:prstGeom>
          <a:solidFill>
            <a:srgbClr val="008080">
              <a:alpha val="86666"/>
            </a:srgbClr>
          </a:solidFill>
          <a:ln cap="flat" cmpd="sng" w="19050">
            <a:solidFill>
              <a:srgbClr val="6600F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1200000" rotWithShape="0" algn="br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DIVIDEND = DIVISOR × QUOTIENT + REMAINDER</a:t>
            </a:r>
            <a:endParaRPr/>
          </a:p>
        </p:txBody>
      </p:sp>
      <p:sp>
        <p:nvSpPr>
          <p:cNvPr id="480" name="Google Shape;480;p4"/>
          <p:cNvSpPr/>
          <p:nvPr/>
        </p:nvSpPr>
        <p:spPr>
          <a:xfrm>
            <a:off x="3906483" y="4535267"/>
            <a:ext cx="1185762" cy="268731"/>
          </a:xfrm>
          <a:prstGeom prst="ellipse">
            <a:avLst/>
          </a:prstGeom>
          <a:noFill/>
          <a:ln cap="flat" cmpd="sng" w="28575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"/>
          <p:cNvSpPr/>
          <p:nvPr/>
        </p:nvSpPr>
        <p:spPr>
          <a:xfrm>
            <a:off x="5143867" y="4535267"/>
            <a:ext cx="1050663" cy="268731"/>
          </a:xfrm>
          <a:prstGeom prst="ellipse">
            <a:avLst/>
          </a:prstGeom>
          <a:noFill/>
          <a:ln cap="flat" cmpd="sng" w="28575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4"/>
          <p:cNvSpPr/>
          <p:nvPr/>
        </p:nvSpPr>
        <p:spPr>
          <a:xfrm>
            <a:off x="6185621" y="4535267"/>
            <a:ext cx="1231987" cy="268731"/>
          </a:xfrm>
          <a:prstGeom prst="ellipse">
            <a:avLst/>
          </a:prstGeom>
          <a:noFill/>
          <a:ln cap="flat" cmpd="sng" w="28575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4"/>
          <p:cNvSpPr/>
          <p:nvPr/>
        </p:nvSpPr>
        <p:spPr>
          <a:xfrm>
            <a:off x="7477374" y="4526545"/>
            <a:ext cx="1430299" cy="305839"/>
          </a:xfrm>
          <a:prstGeom prst="ellipse">
            <a:avLst/>
          </a:prstGeom>
          <a:noFill/>
          <a:ln cap="flat" cmpd="sng" w="28575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4"/>
          <p:cNvSpPr/>
          <p:nvPr/>
        </p:nvSpPr>
        <p:spPr>
          <a:xfrm>
            <a:off x="611560" y="3370613"/>
            <a:ext cx="4924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136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85" name="Google Shape;485;p4"/>
          <p:cNvSpPr/>
          <p:nvPr/>
        </p:nvSpPr>
        <p:spPr>
          <a:xfrm>
            <a:off x="1010641" y="3370613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86" name="Google Shape;486;p4"/>
          <p:cNvSpPr/>
          <p:nvPr/>
        </p:nvSpPr>
        <p:spPr>
          <a:xfrm>
            <a:off x="1210667" y="3370613"/>
            <a:ext cx="3898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34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87" name="Google Shape;487;p4"/>
          <p:cNvSpPr/>
          <p:nvPr/>
        </p:nvSpPr>
        <p:spPr>
          <a:xfrm>
            <a:off x="1620769" y="3370613"/>
            <a:ext cx="3016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×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88" name="Google Shape;488;p4"/>
          <p:cNvSpPr/>
          <p:nvPr/>
        </p:nvSpPr>
        <p:spPr>
          <a:xfrm>
            <a:off x="1849369" y="3370613"/>
            <a:ext cx="2872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89" name="Google Shape;489;p4"/>
          <p:cNvSpPr/>
          <p:nvPr/>
        </p:nvSpPr>
        <p:spPr>
          <a:xfrm>
            <a:off x="2094592" y="3370613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+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90" name="Google Shape;490;p4"/>
          <p:cNvSpPr/>
          <p:nvPr/>
        </p:nvSpPr>
        <p:spPr>
          <a:xfrm>
            <a:off x="2347049" y="3370613"/>
            <a:ext cx="2872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0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91" name="Google Shape;491;p4"/>
          <p:cNvSpPr/>
          <p:nvPr/>
        </p:nvSpPr>
        <p:spPr>
          <a:xfrm>
            <a:off x="889000" y="1471873"/>
            <a:ext cx="380291" cy="18468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4"/>
          <p:cNvSpPr/>
          <p:nvPr/>
        </p:nvSpPr>
        <p:spPr>
          <a:xfrm>
            <a:off x="1265431" y="3412457"/>
            <a:ext cx="282233" cy="244301"/>
          </a:xfrm>
          <a:prstGeom prst="ellipse">
            <a:avLst/>
          </a:prstGeom>
          <a:noFill/>
          <a:ln cap="flat" cmpd="sng" w="19050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4"/>
          <p:cNvSpPr/>
          <p:nvPr/>
        </p:nvSpPr>
        <p:spPr>
          <a:xfrm>
            <a:off x="2095559" y="837084"/>
            <a:ext cx="372798" cy="18468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4" name="Google Shape;494;p4"/>
          <p:cNvCxnSpPr/>
          <p:nvPr/>
        </p:nvCxnSpPr>
        <p:spPr>
          <a:xfrm>
            <a:off x="3118558" y="1448900"/>
            <a:ext cx="563609" cy="0"/>
          </a:xfrm>
          <a:prstGeom prst="straightConnector1">
            <a:avLst/>
          </a:prstGeom>
          <a:noFill/>
          <a:ln cap="flat" cmpd="sng" w="1905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5" name="Google Shape;495;p4"/>
          <p:cNvCxnSpPr/>
          <p:nvPr/>
        </p:nvCxnSpPr>
        <p:spPr>
          <a:xfrm>
            <a:off x="3044046" y="1938873"/>
            <a:ext cx="690276" cy="0"/>
          </a:xfrm>
          <a:prstGeom prst="straightConnector1">
            <a:avLst/>
          </a:prstGeom>
          <a:noFill/>
          <a:ln cap="flat" cmpd="sng" w="1905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6" name="Google Shape;496;p4"/>
          <p:cNvSpPr txBox="1"/>
          <p:nvPr/>
        </p:nvSpPr>
        <p:spPr>
          <a:xfrm>
            <a:off x="3124070" y="1407319"/>
            <a:ext cx="5405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F243E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255</a:t>
            </a:r>
            <a:endParaRPr b="1" sz="1600">
              <a:solidFill>
                <a:srgbClr val="0F243E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97" name="Google Shape;497;p4"/>
          <p:cNvSpPr txBox="1"/>
          <p:nvPr/>
        </p:nvSpPr>
        <p:spPr>
          <a:xfrm>
            <a:off x="2738688" y="1392079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F243E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34</a:t>
            </a:r>
            <a:endParaRPr b="1" sz="1600">
              <a:solidFill>
                <a:srgbClr val="0F243E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98" name="Google Shape;498;p4"/>
          <p:cNvSpPr txBox="1"/>
          <p:nvPr/>
        </p:nvSpPr>
        <p:spPr>
          <a:xfrm>
            <a:off x="3121057" y="1644202"/>
            <a:ext cx="5405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F243E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238</a:t>
            </a:r>
            <a:endParaRPr b="1" sz="1600">
              <a:solidFill>
                <a:srgbClr val="0F243E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99" name="Google Shape;499;p4"/>
          <p:cNvSpPr txBox="1"/>
          <p:nvPr/>
        </p:nvSpPr>
        <p:spPr>
          <a:xfrm>
            <a:off x="2997752" y="1644202"/>
            <a:ext cx="2584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F243E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</a:t>
            </a:r>
            <a:endParaRPr b="1" sz="1600">
              <a:solidFill>
                <a:srgbClr val="0F243E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00" name="Google Shape;500;p4"/>
          <p:cNvSpPr txBox="1"/>
          <p:nvPr/>
        </p:nvSpPr>
        <p:spPr>
          <a:xfrm>
            <a:off x="3225960" y="1880374"/>
            <a:ext cx="46459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F243E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17</a:t>
            </a:r>
            <a:endParaRPr b="1" sz="1600">
              <a:solidFill>
                <a:srgbClr val="0F243E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01" name="Google Shape;501;p4"/>
          <p:cNvSpPr txBox="1"/>
          <p:nvPr/>
        </p:nvSpPr>
        <p:spPr>
          <a:xfrm>
            <a:off x="3586917" y="1895962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F243E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34</a:t>
            </a:r>
            <a:endParaRPr b="1" sz="1600">
              <a:solidFill>
                <a:srgbClr val="0F243E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02" name="Google Shape;502;p4"/>
          <p:cNvSpPr txBox="1"/>
          <p:nvPr/>
        </p:nvSpPr>
        <p:spPr>
          <a:xfrm>
            <a:off x="3590092" y="2098909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F243E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34</a:t>
            </a:r>
            <a:endParaRPr b="1" sz="1600">
              <a:solidFill>
                <a:srgbClr val="0F243E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03" name="Google Shape;503;p4"/>
          <p:cNvSpPr txBox="1"/>
          <p:nvPr/>
        </p:nvSpPr>
        <p:spPr>
          <a:xfrm>
            <a:off x="3398839" y="2089384"/>
            <a:ext cx="2584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F243E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</a:t>
            </a:r>
            <a:endParaRPr b="1" sz="1600">
              <a:solidFill>
                <a:srgbClr val="0F243E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04" name="Google Shape;504;p4"/>
          <p:cNvSpPr txBox="1"/>
          <p:nvPr/>
        </p:nvSpPr>
        <p:spPr>
          <a:xfrm>
            <a:off x="3716742" y="1647072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F243E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 b="1" sz="1600">
              <a:solidFill>
                <a:srgbClr val="0F243E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505" name="Google Shape;505;p4"/>
          <p:cNvCxnSpPr/>
          <p:nvPr/>
        </p:nvCxnSpPr>
        <p:spPr>
          <a:xfrm>
            <a:off x="3622721" y="1938873"/>
            <a:ext cx="446012" cy="0"/>
          </a:xfrm>
          <a:prstGeom prst="straightConnector1">
            <a:avLst/>
          </a:prstGeom>
          <a:noFill/>
          <a:ln cap="flat" cmpd="sng" w="1905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6" name="Google Shape;506;p4"/>
          <p:cNvCxnSpPr/>
          <p:nvPr/>
        </p:nvCxnSpPr>
        <p:spPr>
          <a:xfrm>
            <a:off x="2802586" y="1674625"/>
            <a:ext cx="323374" cy="0"/>
          </a:xfrm>
          <a:prstGeom prst="straightConnector1">
            <a:avLst/>
          </a:prstGeom>
          <a:noFill/>
          <a:ln cap="flat" cmpd="sng" w="1905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7" name="Google Shape;507;p4"/>
          <p:cNvCxnSpPr/>
          <p:nvPr/>
        </p:nvCxnSpPr>
        <p:spPr>
          <a:xfrm rot="5400000">
            <a:off x="3016884" y="1563657"/>
            <a:ext cx="214373" cy="0"/>
          </a:xfrm>
          <a:prstGeom prst="straightConnector1">
            <a:avLst/>
          </a:prstGeom>
          <a:noFill/>
          <a:ln cap="flat" cmpd="sng" w="1905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8" name="Google Shape;508;p4"/>
          <p:cNvCxnSpPr/>
          <p:nvPr/>
        </p:nvCxnSpPr>
        <p:spPr>
          <a:xfrm rot="5400000">
            <a:off x="3521648" y="2046913"/>
            <a:ext cx="214373" cy="0"/>
          </a:xfrm>
          <a:prstGeom prst="straightConnector1">
            <a:avLst/>
          </a:prstGeom>
          <a:noFill/>
          <a:ln cap="flat" cmpd="sng" w="1905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9" name="Google Shape;509;p4"/>
          <p:cNvSpPr txBox="1"/>
          <p:nvPr/>
        </p:nvSpPr>
        <p:spPr>
          <a:xfrm>
            <a:off x="3372216" y="1167677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F243E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</a:t>
            </a:r>
            <a:endParaRPr b="1" sz="1600">
              <a:solidFill>
                <a:srgbClr val="0F243E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510" name="Google Shape;510;p4"/>
          <p:cNvCxnSpPr/>
          <p:nvPr/>
        </p:nvCxnSpPr>
        <p:spPr>
          <a:xfrm>
            <a:off x="3221303" y="2148355"/>
            <a:ext cx="406065" cy="0"/>
          </a:xfrm>
          <a:prstGeom prst="straightConnector1">
            <a:avLst/>
          </a:prstGeom>
          <a:noFill/>
          <a:ln cap="flat" cmpd="sng" w="1905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1" name="Google Shape;511;p4"/>
          <p:cNvCxnSpPr/>
          <p:nvPr/>
        </p:nvCxnSpPr>
        <p:spPr>
          <a:xfrm>
            <a:off x="3490365" y="2388385"/>
            <a:ext cx="600515" cy="0"/>
          </a:xfrm>
          <a:prstGeom prst="straightConnector1">
            <a:avLst/>
          </a:prstGeom>
          <a:noFill/>
          <a:ln cap="flat" cmpd="sng" w="1905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2" name="Google Shape;512;p4"/>
          <p:cNvSpPr txBox="1"/>
          <p:nvPr/>
        </p:nvSpPr>
        <p:spPr>
          <a:xfrm>
            <a:off x="3703423" y="2310836"/>
            <a:ext cx="3140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F243E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0</a:t>
            </a:r>
            <a:endParaRPr b="1" sz="1600">
              <a:solidFill>
                <a:srgbClr val="0F243E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13" name="Google Shape;513;p4"/>
          <p:cNvSpPr/>
          <p:nvPr/>
        </p:nvSpPr>
        <p:spPr>
          <a:xfrm>
            <a:off x="2786564" y="1471873"/>
            <a:ext cx="314290" cy="18468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"/>
          <p:cNvSpPr/>
          <p:nvPr/>
        </p:nvSpPr>
        <p:spPr>
          <a:xfrm>
            <a:off x="395536" y="4434905"/>
            <a:ext cx="3401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∴</a:t>
            </a:r>
            <a:endParaRPr b="1" sz="1400">
              <a:solidFill>
                <a:schemeClr val="lt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15" name="Google Shape;515;p4"/>
          <p:cNvSpPr/>
          <p:nvPr/>
        </p:nvSpPr>
        <p:spPr>
          <a:xfrm>
            <a:off x="677383" y="4450945"/>
            <a:ext cx="2745460" cy="280443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4"/>
          <p:cNvSpPr/>
          <p:nvPr/>
        </p:nvSpPr>
        <p:spPr>
          <a:xfrm>
            <a:off x="674936" y="4434905"/>
            <a:ext cx="19784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HCF (136, 176, 255)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17" name="Google Shape;517;p4"/>
          <p:cNvSpPr/>
          <p:nvPr/>
        </p:nvSpPr>
        <p:spPr>
          <a:xfrm>
            <a:off x="2840604" y="4434905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18" name="Google Shape;518;p4"/>
          <p:cNvSpPr/>
          <p:nvPr/>
        </p:nvSpPr>
        <p:spPr>
          <a:xfrm>
            <a:off x="3032992" y="4434905"/>
            <a:ext cx="3898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17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19" name="Google Shape;519;p4"/>
          <p:cNvSpPr/>
          <p:nvPr/>
        </p:nvSpPr>
        <p:spPr>
          <a:xfrm>
            <a:off x="611560" y="3704133"/>
            <a:ext cx="4924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255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20" name="Google Shape;520;p4"/>
          <p:cNvSpPr/>
          <p:nvPr/>
        </p:nvSpPr>
        <p:spPr>
          <a:xfrm>
            <a:off x="1010641" y="3704133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21" name="Google Shape;521;p4"/>
          <p:cNvSpPr/>
          <p:nvPr/>
        </p:nvSpPr>
        <p:spPr>
          <a:xfrm>
            <a:off x="1210667" y="3704133"/>
            <a:ext cx="3898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34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22" name="Google Shape;522;p4"/>
          <p:cNvSpPr/>
          <p:nvPr/>
        </p:nvSpPr>
        <p:spPr>
          <a:xfrm>
            <a:off x="1620769" y="3704133"/>
            <a:ext cx="3016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×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23" name="Google Shape;523;p4"/>
          <p:cNvSpPr/>
          <p:nvPr/>
        </p:nvSpPr>
        <p:spPr>
          <a:xfrm>
            <a:off x="1849369" y="3704133"/>
            <a:ext cx="2872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24" name="Google Shape;524;p4"/>
          <p:cNvSpPr/>
          <p:nvPr/>
        </p:nvSpPr>
        <p:spPr>
          <a:xfrm>
            <a:off x="2094592" y="3704133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+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25" name="Google Shape;525;p4"/>
          <p:cNvSpPr/>
          <p:nvPr/>
        </p:nvSpPr>
        <p:spPr>
          <a:xfrm>
            <a:off x="2347049" y="3704133"/>
            <a:ext cx="3898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17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26" name="Google Shape;526;p4"/>
          <p:cNvSpPr/>
          <p:nvPr/>
        </p:nvSpPr>
        <p:spPr>
          <a:xfrm>
            <a:off x="611560" y="4061940"/>
            <a:ext cx="3898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34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27" name="Google Shape;527;p4"/>
          <p:cNvSpPr/>
          <p:nvPr/>
        </p:nvSpPr>
        <p:spPr>
          <a:xfrm>
            <a:off x="1010641" y="4061940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28" name="Google Shape;528;p4"/>
          <p:cNvSpPr/>
          <p:nvPr/>
        </p:nvSpPr>
        <p:spPr>
          <a:xfrm>
            <a:off x="1210667" y="4061940"/>
            <a:ext cx="3898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17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29" name="Google Shape;529;p4"/>
          <p:cNvSpPr/>
          <p:nvPr/>
        </p:nvSpPr>
        <p:spPr>
          <a:xfrm>
            <a:off x="1620769" y="4061940"/>
            <a:ext cx="3016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×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30" name="Google Shape;530;p4"/>
          <p:cNvSpPr/>
          <p:nvPr/>
        </p:nvSpPr>
        <p:spPr>
          <a:xfrm>
            <a:off x="1849369" y="4061940"/>
            <a:ext cx="2872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31" name="Google Shape;531;p4"/>
          <p:cNvSpPr/>
          <p:nvPr/>
        </p:nvSpPr>
        <p:spPr>
          <a:xfrm>
            <a:off x="2094592" y="4061940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+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32" name="Google Shape;532;p4"/>
          <p:cNvSpPr/>
          <p:nvPr/>
        </p:nvSpPr>
        <p:spPr>
          <a:xfrm>
            <a:off x="2347049" y="4061940"/>
            <a:ext cx="2872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0</a:t>
            </a:r>
            <a:endParaRPr b="1" sz="1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33" name="Google Shape;533;p4"/>
          <p:cNvSpPr/>
          <p:nvPr/>
        </p:nvSpPr>
        <p:spPr>
          <a:xfrm>
            <a:off x="1253337" y="4075937"/>
            <a:ext cx="320779" cy="271418"/>
          </a:xfrm>
          <a:prstGeom prst="ellipse">
            <a:avLst/>
          </a:prstGeom>
          <a:noFill/>
          <a:ln cap="flat" cmpd="sng" w="19050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4"/>
          <p:cNvSpPr/>
          <p:nvPr/>
        </p:nvSpPr>
        <p:spPr>
          <a:xfrm>
            <a:off x="1491760" y="1938986"/>
            <a:ext cx="282233" cy="212532"/>
          </a:xfrm>
          <a:prstGeom prst="ellipse">
            <a:avLst/>
          </a:prstGeom>
          <a:noFill/>
          <a:ln cap="flat" cmpd="sng" w="19050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"/>
          <p:cNvSpPr txBox="1"/>
          <p:nvPr/>
        </p:nvSpPr>
        <p:spPr>
          <a:xfrm>
            <a:off x="2754052" y="2022432"/>
            <a:ext cx="3635896" cy="1098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MODULE_</a:t>
            </a:r>
            <a:r>
              <a:rPr b="1"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544" name="Google Shape;5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887" y="-25354"/>
            <a:ext cx="9189074" cy="5168854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6"/>
          <p:cNvSpPr/>
          <p:nvPr/>
        </p:nvSpPr>
        <p:spPr>
          <a:xfrm>
            <a:off x="635757" y="946629"/>
            <a:ext cx="8050995" cy="3713353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6"/>
          <p:cNvSpPr/>
          <p:nvPr/>
        </p:nvSpPr>
        <p:spPr>
          <a:xfrm>
            <a:off x="7093460" y="2367897"/>
            <a:ext cx="787784" cy="248613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CC0066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547" name="Google Shape;547;p6"/>
          <p:cNvSpPr/>
          <p:nvPr/>
        </p:nvSpPr>
        <p:spPr>
          <a:xfrm>
            <a:off x="5753100" y="2368706"/>
            <a:ext cx="844612" cy="248613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CC0066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548" name="Google Shape;548;p6"/>
          <p:cNvSpPr/>
          <p:nvPr/>
        </p:nvSpPr>
        <p:spPr>
          <a:xfrm>
            <a:off x="4556249" y="2370008"/>
            <a:ext cx="844612" cy="248613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CC0066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549" name="Google Shape;549;p6"/>
          <p:cNvSpPr/>
          <p:nvPr/>
        </p:nvSpPr>
        <p:spPr>
          <a:xfrm>
            <a:off x="3322577" y="2363672"/>
            <a:ext cx="811655" cy="24688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CC0066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550" name="Google Shape;550;p6"/>
          <p:cNvSpPr/>
          <p:nvPr/>
        </p:nvSpPr>
        <p:spPr>
          <a:xfrm>
            <a:off x="2109875" y="2371112"/>
            <a:ext cx="844612" cy="273474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CC0066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551" name="Google Shape;551;p6"/>
          <p:cNvSpPr/>
          <p:nvPr/>
        </p:nvSpPr>
        <p:spPr>
          <a:xfrm>
            <a:off x="990600" y="2369587"/>
            <a:ext cx="844612" cy="273474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CC0066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552" name="Google Shape;552;p6"/>
          <p:cNvSpPr/>
          <p:nvPr/>
        </p:nvSpPr>
        <p:spPr>
          <a:xfrm>
            <a:off x="94945" y="898454"/>
            <a:ext cx="58862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Sol.</a:t>
            </a:r>
            <a:endParaRPr sz="1600">
              <a:solidFill>
                <a:srgbClr val="00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53" name="Google Shape;553;p6"/>
          <p:cNvSpPr/>
          <p:nvPr/>
        </p:nvSpPr>
        <p:spPr>
          <a:xfrm>
            <a:off x="685800" y="898454"/>
            <a:ext cx="5485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Let </a:t>
            </a:r>
            <a:endParaRPr b="1" sz="14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54" name="Google Shape;554;p6"/>
          <p:cNvSpPr/>
          <p:nvPr/>
        </p:nvSpPr>
        <p:spPr>
          <a:xfrm>
            <a:off x="1371599" y="898454"/>
            <a:ext cx="27863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be any positive odd integer </a:t>
            </a:r>
            <a:endParaRPr b="1" sz="14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55" name="Google Shape;555;p6"/>
          <p:cNvSpPr/>
          <p:nvPr/>
        </p:nvSpPr>
        <p:spPr>
          <a:xfrm>
            <a:off x="1142999" y="898454"/>
            <a:ext cx="3064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</a:t>
            </a:r>
            <a:endParaRPr b="1" i="1" sz="14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56" name="Google Shape;556;p6"/>
          <p:cNvSpPr/>
          <p:nvPr/>
        </p:nvSpPr>
        <p:spPr>
          <a:xfrm>
            <a:off x="3977015" y="898454"/>
            <a:ext cx="6944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and </a:t>
            </a:r>
            <a:r>
              <a:rPr b="1" i="1" lang="en-US" sz="14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</a:t>
            </a:r>
            <a:endParaRPr b="1" sz="14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57" name="Google Shape;557;p6"/>
          <p:cNvSpPr/>
          <p:nvPr/>
        </p:nvSpPr>
        <p:spPr>
          <a:xfrm>
            <a:off x="4667532" y="898454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=</a:t>
            </a:r>
            <a:endParaRPr b="1" sz="14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58" name="Google Shape;558;p6"/>
          <p:cNvSpPr/>
          <p:nvPr/>
        </p:nvSpPr>
        <p:spPr>
          <a:xfrm>
            <a:off x="4836820" y="898454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6,</a:t>
            </a:r>
            <a:endParaRPr b="1" sz="14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59" name="Google Shape;559;p6"/>
          <p:cNvSpPr/>
          <p:nvPr/>
        </p:nvSpPr>
        <p:spPr>
          <a:xfrm>
            <a:off x="685801" y="1167461"/>
            <a:ext cx="36968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80008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Applying Euclid’s Division Algorithm,</a:t>
            </a:r>
            <a:endParaRPr b="1" sz="1400">
              <a:solidFill>
                <a:srgbClr val="80008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60" name="Google Shape;560;p6"/>
          <p:cNvSpPr/>
          <p:nvPr/>
        </p:nvSpPr>
        <p:spPr>
          <a:xfrm>
            <a:off x="685801" y="1432698"/>
            <a:ext cx="7857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we get</a:t>
            </a:r>
            <a:endParaRPr b="1" sz="14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61" name="Google Shape;561;p6"/>
          <p:cNvSpPr/>
          <p:nvPr/>
        </p:nvSpPr>
        <p:spPr>
          <a:xfrm>
            <a:off x="685800" y="1718448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62" name="Google Shape;562;p6"/>
          <p:cNvSpPr/>
          <p:nvPr/>
        </p:nvSpPr>
        <p:spPr>
          <a:xfrm>
            <a:off x="1143000" y="1718448"/>
            <a:ext cx="4138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6</a:t>
            </a:r>
            <a:r>
              <a:rPr b="1" i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63" name="Google Shape;563;p6"/>
          <p:cNvSpPr/>
          <p:nvPr/>
        </p:nvSpPr>
        <p:spPr>
          <a:xfrm>
            <a:off x="914400" y="1727199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=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64" name="Google Shape;564;p6"/>
          <p:cNvSpPr/>
          <p:nvPr/>
        </p:nvSpPr>
        <p:spPr>
          <a:xfrm>
            <a:off x="1501466" y="1718448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+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65" name="Google Shape;565;p6"/>
          <p:cNvSpPr/>
          <p:nvPr/>
        </p:nvSpPr>
        <p:spPr>
          <a:xfrm>
            <a:off x="1718754" y="1718448"/>
            <a:ext cx="3353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 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66" name="Google Shape;566;p6"/>
          <p:cNvSpPr/>
          <p:nvPr/>
        </p:nvSpPr>
        <p:spPr>
          <a:xfrm>
            <a:off x="1958667" y="1718448"/>
            <a:ext cx="7425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where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67" name="Google Shape;567;p6"/>
          <p:cNvSpPr/>
          <p:nvPr/>
        </p:nvSpPr>
        <p:spPr>
          <a:xfrm>
            <a:off x="2720666" y="1718448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68" name="Google Shape;568;p6"/>
          <p:cNvSpPr/>
          <p:nvPr/>
        </p:nvSpPr>
        <p:spPr>
          <a:xfrm>
            <a:off x="2929388" y="1712290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sng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&lt;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69" name="Google Shape;569;p6"/>
          <p:cNvSpPr/>
          <p:nvPr/>
        </p:nvSpPr>
        <p:spPr>
          <a:xfrm>
            <a:off x="3177866" y="1718448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70" name="Google Shape;570;p6"/>
          <p:cNvSpPr/>
          <p:nvPr/>
        </p:nvSpPr>
        <p:spPr>
          <a:xfrm>
            <a:off x="3351550" y="1727199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&lt;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71" name="Google Shape;571;p6"/>
          <p:cNvSpPr/>
          <p:nvPr/>
        </p:nvSpPr>
        <p:spPr>
          <a:xfrm>
            <a:off x="3558866" y="1718448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6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72" name="Google Shape;572;p6"/>
          <p:cNvSpPr/>
          <p:nvPr/>
        </p:nvSpPr>
        <p:spPr>
          <a:xfrm>
            <a:off x="685800" y="2013067"/>
            <a:ext cx="3401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∴</a:t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6"/>
          <p:cNvSpPr/>
          <p:nvPr/>
        </p:nvSpPr>
        <p:spPr>
          <a:xfrm>
            <a:off x="914401" y="2013067"/>
            <a:ext cx="28119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possible remainders are</a:t>
            </a:r>
            <a:endParaRPr b="1" sz="14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74" name="Google Shape;574;p6"/>
          <p:cNvSpPr/>
          <p:nvPr/>
        </p:nvSpPr>
        <p:spPr>
          <a:xfrm>
            <a:off x="3572853" y="2013067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0,</a:t>
            </a:r>
            <a:endParaRPr b="1" sz="14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75" name="Google Shape;575;p6"/>
          <p:cNvSpPr/>
          <p:nvPr/>
        </p:nvSpPr>
        <p:spPr>
          <a:xfrm>
            <a:off x="3801453" y="2013067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1,</a:t>
            </a:r>
            <a:endParaRPr b="1" sz="14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76" name="Google Shape;576;p6"/>
          <p:cNvSpPr/>
          <p:nvPr/>
        </p:nvSpPr>
        <p:spPr>
          <a:xfrm>
            <a:off x="4049303" y="2013067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2,</a:t>
            </a:r>
            <a:endParaRPr b="1" sz="14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77" name="Google Shape;577;p6"/>
          <p:cNvSpPr/>
          <p:nvPr/>
        </p:nvSpPr>
        <p:spPr>
          <a:xfrm>
            <a:off x="4297153" y="2013067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3,</a:t>
            </a:r>
            <a:endParaRPr b="1" sz="14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78" name="Google Shape;578;p6"/>
          <p:cNvSpPr/>
          <p:nvPr/>
        </p:nvSpPr>
        <p:spPr>
          <a:xfrm>
            <a:off x="4545003" y="2013067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4,</a:t>
            </a:r>
            <a:endParaRPr b="1" sz="14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79" name="Google Shape;579;p6"/>
          <p:cNvSpPr/>
          <p:nvPr/>
        </p:nvSpPr>
        <p:spPr>
          <a:xfrm>
            <a:off x="4795967" y="2013067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5</a:t>
            </a:r>
            <a:endParaRPr b="1" sz="14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80" name="Google Shape;580;p6"/>
          <p:cNvSpPr/>
          <p:nvPr/>
        </p:nvSpPr>
        <p:spPr>
          <a:xfrm>
            <a:off x="685800" y="2343624"/>
            <a:ext cx="3401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∴</a:t>
            </a:r>
            <a:endParaRPr b="1" sz="1400">
              <a:solidFill>
                <a:srgbClr val="66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6"/>
          <p:cNvSpPr/>
          <p:nvPr/>
        </p:nvSpPr>
        <p:spPr>
          <a:xfrm>
            <a:off x="951292" y="233487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82" name="Google Shape;582;p6"/>
          <p:cNvSpPr/>
          <p:nvPr/>
        </p:nvSpPr>
        <p:spPr>
          <a:xfrm>
            <a:off x="1408492" y="2334873"/>
            <a:ext cx="4138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6</a:t>
            </a:r>
            <a:r>
              <a:rPr b="1" i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83" name="Google Shape;583;p6"/>
          <p:cNvSpPr/>
          <p:nvPr/>
        </p:nvSpPr>
        <p:spPr>
          <a:xfrm>
            <a:off x="1179892" y="2343624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=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84" name="Google Shape;584;p6"/>
          <p:cNvSpPr/>
          <p:nvPr/>
        </p:nvSpPr>
        <p:spPr>
          <a:xfrm>
            <a:off x="1745758" y="2334873"/>
            <a:ext cx="3786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or</a:t>
            </a:r>
            <a:endParaRPr b="1" sz="14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85" name="Google Shape;585;p6"/>
          <p:cNvSpPr/>
          <p:nvPr/>
        </p:nvSpPr>
        <p:spPr>
          <a:xfrm>
            <a:off x="2067446" y="2334873"/>
            <a:ext cx="4138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6</a:t>
            </a:r>
            <a:r>
              <a:rPr b="1" i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86" name="Google Shape;586;p6"/>
          <p:cNvSpPr/>
          <p:nvPr/>
        </p:nvSpPr>
        <p:spPr>
          <a:xfrm>
            <a:off x="2419386" y="2343624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+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87" name="Google Shape;587;p6"/>
          <p:cNvSpPr/>
          <p:nvPr/>
        </p:nvSpPr>
        <p:spPr>
          <a:xfrm>
            <a:off x="2643268" y="2334873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88" name="Google Shape;588;p6"/>
          <p:cNvSpPr/>
          <p:nvPr/>
        </p:nvSpPr>
        <p:spPr>
          <a:xfrm>
            <a:off x="2929685" y="2334873"/>
            <a:ext cx="3786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or</a:t>
            </a:r>
            <a:endParaRPr b="1" sz="14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89" name="Google Shape;589;p6"/>
          <p:cNvSpPr/>
          <p:nvPr/>
        </p:nvSpPr>
        <p:spPr>
          <a:xfrm>
            <a:off x="3299431" y="2334873"/>
            <a:ext cx="4138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6</a:t>
            </a:r>
            <a:r>
              <a:rPr b="1" i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90" name="Google Shape;590;p6"/>
          <p:cNvSpPr/>
          <p:nvPr/>
        </p:nvSpPr>
        <p:spPr>
          <a:xfrm>
            <a:off x="3651371" y="2343624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+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91" name="Google Shape;591;p6"/>
          <p:cNvSpPr/>
          <p:nvPr/>
        </p:nvSpPr>
        <p:spPr>
          <a:xfrm>
            <a:off x="3875253" y="2334873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92" name="Google Shape;592;p6"/>
          <p:cNvSpPr/>
          <p:nvPr/>
        </p:nvSpPr>
        <p:spPr>
          <a:xfrm>
            <a:off x="4142820" y="2334873"/>
            <a:ext cx="3786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or</a:t>
            </a:r>
            <a:endParaRPr b="1" sz="14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93" name="Google Shape;593;p6"/>
          <p:cNvSpPr/>
          <p:nvPr/>
        </p:nvSpPr>
        <p:spPr>
          <a:xfrm>
            <a:off x="4505325" y="2334873"/>
            <a:ext cx="4138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6</a:t>
            </a:r>
            <a:r>
              <a:rPr b="1" i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94" name="Google Shape;594;p6"/>
          <p:cNvSpPr/>
          <p:nvPr/>
        </p:nvSpPr>
        <p:spPr>
          <a:xfrm>
            <a:off x="4857265" y="2343624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+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95" name="Google Shape;595;p6"/>
          <p:cNvSpPr/>
          <p:nvPr/>
        </p:nvSpPr>
        <p:spPr>
          <a:xfrm>
            <a:off x="5081147" y="2334873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96" name="Google Shape;596;p6"/>
          <p:cNvSpPr/>
          <p:nvPr/>
        </p:nvSpPr>
        <p:spPr>
          <a:xfrm>
            <a:off x="5377189" y="2334873"/>
            <a:ext cx="3786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or</a:t>
            </a:r>
            <a:endParaRPr b="1" sz="14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97" name="Google Shape;597;p6"/>
          <p:cNvSpPr/>
          <p:nvPr/>
        </p:nvSpPr>
        <p:spPr>
          <a:xfrm>
            <a:off x="5753100" y="2334873"/>
            <a:ext cx="4138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6</a:t>
            </a:r>
            <a:r>
              <a:rPr b="1" i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98" name="Google Shape;598;p6"/>
          <p:cNvSpPr/>
          <p:nvPr/>
        </p:nvSpPr>
        <p:spPr>
          <a:xfrm>
            <a:off x="6105040" y="2343624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+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99" name="Google Shape;599;p6"/>
          <p:cNvSpPr/>
          <p:nvPr/>
        </p:nvSpPr>
        <p:spPr>
          <a:xfrm>
            <a:off x="6328922" y="2334873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00" name="Google Shape;600;p6"/>
          <p:cNvSpPr/>
          <p:nvPr/>
        </p:nvSpPr>
        <p:spPr>
          <a:xfrm>
            <a:off x="6624964" y="2334873"/>
            <a:ext cx="3786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or</a:t>
            </a:r>
            <a:endParaRPr b="1" sz="14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01" name="Google Shape;601;p6"/>
          <p:cNvSpPr/>
          <p:nvPr/>
        </p:nvSpPr>
        <p:spPr>
          <a:xfrm>
            <a:off x="7048500" y="2334873"/>
            <a:ext cx="4138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6</a:t>
            </a:r>
            <a:r>
              <a:rPr b="1" i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02" name="Google Shape;602;p6"/>
          <p:cNvSpPr/>
          <p:nvPr/>
        </p:nvSpPr>
        <p:spPr>
          <a:xfrm>
            <a:off x="7400440" y="2343624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+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03" name="Google Shape;603;p6"/>
          <p:cNvSpPr/>
          <p:nvPr/>
        </p:nvSpPr>
        <p:spPr>
          <a:xfrm>
            <a:off x="7624322" y="2334873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5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04" name="Google Shape;604;p6"/>
          <p:cNvSpPr/>
          <p:nvPr/>
        </p:nvSpPr>
        <p:spPr>
          <a:xfrm>
            <a:off x="685801" y="2670104"/>
            <a:ext cx="36022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since </a:t>
            </a:r>
            <a:r>
              <a:rPr b="1" i="1" lang="en-US" sz="14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</a:t>
            </a:r>
            <a:r>
              <a:rPr b="1" lang="en-US" sz="14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is odd and </a:t>
            </a:r>
            <a:r>
              <a:rPr b="1" i="1" lang="en-US" sz="14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</a:t>
            </a:r>
            <a:r>
              <a:rPr b="1" lang="en-US" sz="14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is some integer,</a:t>
            </a:r>
            <a:endParaRPr b="1" sz="14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05" name="Google Shape;605;p6"/>
          <p:cNvSpPr/>
          <p:nvPr/>
        </p:nvSpPr>
        <p:spPr>
          <a:xfrm>
            <a:off x="4139952" y="2670104"/>
            <a:ext cx="11769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we neglect</a:t>
            </a:r>
            <a:endParaRPr b="1" sz="14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06" name="Google Shape;606;p6"/>
          <p:cNvSpPr/>
          <p:nvPr/>
        </p:nvSpPr>
        <p:spPr>
          <a:xfrm>
            <a:off x="961227" y="3010907"/>
            <a:ext cx="4748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6</a:t>
            </a:r>
            <a:r>
              <a:rPr b="1" i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q,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07" name="Google Shape;607;p6"/>
          <p:cNvSpPr/>
          <p:nvPr/>
        </p:nvSpPr>
        <p:spPr>
          <a:xfrm>
            <a:off x="1360669" y="3010907"/>
            <a:ext cx="4138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6</a:t>
            </a:r>
            <a:r>
              <a:rPr b="1" i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08" name="Google Shape;608;p6"/>
          <p:cNvSpPr/>
          <p:nvPr/>
        </p:nvSpPr>
        <p:spPr>
          <a:xfrm>
            <a:off x="1712609" y="3019658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+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09" name="Google Shape;609;p6"/>
          <p:cNvSpPr/>
          <p:nvPr/>
        </p:nvSpPr>
        <p:spPr>
          <a:xfrm>
            <a:off x="1936491" y="3010907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10" name="Google Shape;610;p6"/>
          <p:cNvSpPr/>
          <p:nvPr/>
        </p:nvSpPr>
        <p:spPr>
          <a:xfrm>
            <a:off x="2118748" y="3010907"/>
            <a:ext cx="5261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and</a:t>
            </a:r>
            <a:endParaRPr b="1" sz="14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11" name="Google Shape;611;p6"/>
          <p:cNvSpPr/>
          <p:nvPr/>
        </p:nvSpPr>
        <p:spPr>
          <a:xfrm>
            <a:off x="2648052" y="3010907"/>
            <a:ext cx="4138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6</a:t>
            </a:r>
            <a:r>
              <a:rPr b="1" i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12" name="Google Shape;612;p6"/>
          <p:cNvSpPr/>
          <p:nvPr/>
        </p:nvSpPr>
        <p:spPr>
          <a:xfrm>
            <a:off x="2999992" y="3019658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+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13" name="Google Shape;613;p6"/>
          <p:cNvSpPr/>
          <p:nvPr/>
        </p:nvSpPr>
        <p:spPr>
          <a:xfrm>
            <a:off x="3223874" y="3010907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4,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14" name="Google Shape;614;p6"/>
          <p:cNvSpPr/>
          <p:nvPr/>
        </p:nvSpPr>
        <p:spPr>
          <a:xfrm>
            <a:off x="3486252" y="3001806"/>
            <a:ext cx="17139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as they are even</a:t>
            </a:r>
            <a:endParaRPr b="1" sz="14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15" name="Google Shape;615;p6"/>
          <p:cNvSpPr/>
          <p:nvPr/>
        </p:nvSpPr>
        <p:spPr>
          <a:xfrm>
            <a:off x="685800" y="3370533"/>
            <a:ext cx="3401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∴</a:t>
            </a:r>
            <a:endParaRPr b="1" sz="1400">
              <a:solidFill>
                <a:srgbClr val="66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6"/>
          <p:cNvSpPr/>
          <p:nvPr/>
        </p:nvSpPr>
        <p:spPr>
          <a:xfrm>
            <a:off x="951292" y="3361782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17" name="Google Shape;617;p6"/>
          <p:cNvSpPr/>
          <p:nvPr/>
        </p:nvSpPr>
        <p:spPr>
          <a:xfrm>
            <a:off x="1179892" y="3370533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=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18" name="Google Shape;618;p6"/>
          <p:cNvSpPr/>
          <p:nvPr/>
        </p:nvSpPr>
        <p:spPr>
          <a:xfrm>
            <a:off x="1405378" y="3361782"/>
            <a:ext cx="4138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6</a:t>
            </a:r>
            <a:r>
              <a:rPr b="1" i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19" name="Google Shape;619;p6"/>
          <p:cNvSpPr/>
          <p:nvPr/>
        </p:nvSpPr>
        <p:spPr>
          <a:xfrm>
            <a:off x="1757318" y="3370533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+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20" name="Google Shape;620;p6"/>
          <p:cNvSpPr/>
          <p:nvPr/>
        </p:nvSpPr>
        <p:spPr>
          <a:xfrm>
            <a:off x="1981200" y="3361782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21" name="Google Shape;621;p6"/>
          <p:cNvSpPr/>
          <p:nvPr/>
        </p:nvSpPr>
        <p:spPr>
          <a:xfrm>
            <a:off x="2201042" y="3361782"/>
            <a:ext cx="3786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or</a:t>
            </a:r>
            <a:endParaRPr b="1" sz="14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22" name="Google Shape;622;p6"/>
          <p:cNvSpPr/>
          <p:nvPr/>
        </p:nvSpPr>
        <p:spPr>
          <a:xfrm>
            <a:off x="2514600" y="3361782"/>
            <a:ext cx="4138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6</a:t>
            </a:r>
            <a:r>
              <a:rPr b="1" i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23" name="Google Shape;623;p6"/>
          <p:cNvSpPr/>
          <p:nvPr/>
        </p:nvSpPr>
        <p:spPr>
          <a:xfrm>
            <a:off x="2866540" y="3370533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+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24" name="Google Shape;624;p6"/>
          <p:cNvSpPr/>
          <p:nvPr/>
        </p:nvSpPr>
        <p:spPr>
          <a:xfrm>
            <a:off x="3090422" y="3361782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25" name="Google Shape;625;p6"/>
          <p:cNvSpPr/>
          <p:nvPr/>
        </p:nvSpPr>
        <p:spPr>
          <a:xfrm>
            <a:off x="3319022" y="3361782"/>
            <a:ext cx="3786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or</a:t>
            </a:r>
            <a:endParaRPr b="1" sz="14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26" name="Google Shape;626;p6"/>
          <p:cNvSpPr/>
          <p:nvPr/>
        </p:nvSpPr>
        <p:spPr>
          <a:xfrm>
            <a:off x="3668844" y="3361782"/>
            <a:ext cx="4138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6</a:t>
            </a:r>
            <a:r>
              <a:rPr b="1" i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27" name="Google Shape;627;p6"/>
          <p:cNvSpPr/>
          <p:nvPr/>
        </p:nvSpPr>
        <p:spPr>
          <a:xfrm>
            <a:off x="4020784" y="3370533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+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28" name="Google Shape;628;p6"/>
          <p:cNvSpPr/>
          <p:nvPr/>
        </p:nvSpPr>
        <p:spPr>
          <a:xfrm>
            <a:off x="4244666" y="3361782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5</a:t>
            </a:r>
            <a:endParaRPr b="1" sz="1400">
              <a:solidFill>
                <a:srgbClr val="6600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29" name="Google Shape;629;p6"/>
          <p:cNvSpPr/>
          <p:nvPr/>
        </p:nvSpPr>
        <p:spPr>
          <a:xfrm>
            <a:off x="728085" y="3750946"/>
            <a:ext cx="7650814" cy="344432"/>
          </a:xfrm>
          <a:prstGeom prst="rect">
            <a:avLst/>
          </a:prstGeom>
          <a:gradFill>
            <a:gsLst>
              <a:gs pos="0">
                <a:srgbClr val="00FFFF">
                  <a:alpha val="23921"/>
                </a:srgbClr>
              </a:gs>
              <a:gs pos="50000">
                <a:srgbClr val="00FFFE">
                  <a:alpha val="68627"/>
                </a:srgbClr>
              </a:gs>
              <a:gs pos="100000">
                <a:srgbClr val="00FFFF">
                  <a:alpha val="46666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6"/>
          <p:cNvSpPr/>
          <p:nvPr/>
        </p:nvSpPr>
        <p:spPr>
          <a:xfrm>
            <a:off x="5399527" y="952267"/>
            <a:ext cx="2591347" cy="873990"/>
          </a:xfrm>
          <a:prstGeom prst="roundRect">
            <a:avLst>
              <a:gd fmla="val 16667" name="adj"/>
            </a:avLst>
          </a:prstGeom>
          <a:solidFill>
            <a:srgbClr val="F8BAD2">
              <a:alpha val="474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1" name="Google Shape;631;p6"/>
          <p:cNvGrpSpPr/>
          <p:nvPr/>
        </p:nvGrpSpPr>
        <p:grpSpPr>
          <a:xfrm>
            <a:off x="2331320" y="1218765"/>
            <a:ext cx="1693092" cy="533848"/>
            <a:chOff x="3419939" y="4943693"/>
            <a:chExt cx="1693092" cy="711796"/>
          </a:xfrm>
        </p:grpSpPr>
        <p:sp>
          <p:nvSpPr>
            <p:cNvPr id="632" name="Google Shape;632;p6"/>
            <p:cNvSpPr/>
            <p:nvPr/>
          </p:nvSpPr>
          <p:spPr>
            <a:xfrm>
              <a:off x="3423627" y="4958674"/>
              <a:ext cx="1676844" cy="696815"/>
            </a:xfrm>
            <a:prstGeom prst="roundRect">
              <a:avLst>
                <a:gd fmla="val 16667" name="adj"/>
              </a:avLst>
            </a:prstGeom>
            <a:solidFill>
              <a:srgbClr val="6600FF">
                <a:alpha val="44705"/>
              </a:srgbClr>
            </a:solidFill>
            <a:ln cap="flat" cmpd="sng" w="12700">
              <a:solidFill>
                <a:srgbClr val="66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6"/>
            <p:cNvSpPr txBox="1"/>
            <p:nvPr/>
          </p:nvSpPr>
          <p:spPr>
            <a:xfrm>
              <a:off x="3419939" y="4943693"/>
              <a:ext cx="1693092" cy="6976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FF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+ve odd integer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FF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denoted as ‘a’</a:t>
              </a:r>
              <a:endParaRPr/>
            </a:p>
          </p:txBody>
        </p:sp>
      </p:grpSp>
      <p:grpSp>
        <p:nvGrpSpPr>
          <p:cNvPr id="634" name="Google Shape;634;p6"/>
          <p:cNvGrpSpPr/>
          <p:nvPr/>
        </p:nvGrpSpPr>
        <p:grpSpPr>
          <a:xfrm>
            <a:off x="5592721" y="1984186"/>
            <a:ext cx="1612941" cy="523219"/>
            <a:chOff x="3460017" y="4943699"/>
            <a:chExt cx="1612941" cy="697626"/>
          </a:xfrm>
        </p:grpSpPr>
        <p:sp>
          <p:nvSpPr>
            <p:cNvPr id="635" name="Google Shape;635;p6"/>
            <p:cNvSpPr/>
            <p:nvPr/>
          </p:nvSpPr>
          <p:spPr>
            <a:xfrm>
              <a:off x="3478431" y="4990347"/>
              <a:ext cx="1555044" cy="633470"/>
            </a:xfrm>
            <a:prstGeom prst="roundRect">
              <a:avLst>
                <a:gd fmla="val 16667" name="adj"/>
              </a:avLst>
            </a:prstGeom>
            <a:solidFill>
              <a:srgbClr val="0066FF">
                <a:alpha val="44705"/>
              </a:srgbClr>
            </a:solidFill>
            <a:ln cap="flat" cmpd="sng" w="12700">
              <a:solidFill>
                <a:srgbClr val="00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6"/>
            <p:cNvSpPr txBox="1"/>
            <p:nvPr/>
          </p:nvSpPr>
          <p:spPr>
            <a:xfrm>
              <a:off x="3460017" y="4943699"/>
              <a:ext cx="1612941" cy="6976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Here, divisor b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is equal to 6</a:t>
              </a:r>
              <a:endParaRPr/>
            </a:p>
          </p:txBody>
        </p:sp>
      </p:grpSp>
      <p:grpSp>
        <p:nvGrpSpPr>
          <p:cNvPr id="637" name="Google Shape;637;p6"/>
          <p:cNvGrpSpPr/>
          <p:nvPr/>
        </p:nvGrpSpPr>
        <p:grpSpPr>
          <a:xfrm>
            <a:off x="2101994" y="2076111"/>
            <a:ext cx="1124183" cy="374883"/>
            <a:chOff x="2786012" y="4408166"/>
            <a:chExt cx="1124183" cy="499845"/>
          </a:xfrm>
        </p:grpSpPr>
        <p:sp>
          <p:nvSpPr>
            <p:cNvPr id="638" name="Google Shape;638;p6"/>
            <p:cNvSpPr/>
            <p:nvPr/>
          </p:nvSpPr>
          <p:spPr>
            <a:xfrm>
              <a:off x="2786012" y="4408166"/>
              <a:ext cx="1124183" cy="499845"/>
            </a:xfrm>
            <a:prstGeom prst="wedgeEllipseCallout">
              <a:avLst>
                <a:gd fmla="val 25976" name="adj1"/>
                <a:gd fmla="val -42707" name="adj2"/>
              </a:avLst>
            </a:prstGeom>
            <a:solidFill>
              <a:srgbClr val="7030A0">
                <a:alpha val="72156"/>
              </a:srgbClr>
            </a:solidFill>
            <a:ln cap="flat" cmpd="sng" w="12700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6"/>
            <p:cNvSpPr txBox="1"/>
            <p:nvPr/>
          </p:nvSpPr>
          <p:spPr>
            <a:xfrm>
              <a:off x="2812650" y="4420503"/>
              <a:ext cx="1074333" cy="410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FF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a = bq + r</a:t>
              </a:r>
              <a:endParaRPr b="1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</p:grpSp>
      <p:grpSp>
        <p:nvGrpSpPr>
          <p:cNvPr id="640" name="Google Shape;640;p6"/>
          <p:cNvGrpSpPr/>
          <p:nvPr/>
        </p:nvGrpSpPr>
        <p:grpSpPr>
          <a:xfrm>
            <a:off x="2685169" y="2695145"/>
            <a:ext cx="1001848" cy="340803"/>
            <a:chOff x="2812395" y="4414412"/>
            <a:chExt cx="1001848" cy="454405"/>
          </a:xfrm>
        </p:grpSpPr>
        <p:sp>
          <p:nvSpPr>
            <p:cNvPr id="641" name="Google Shape;641;p6"/>
            <p:cNvSpPr/>
            <p:nvPr/>
          </p:nvSpPr>
          <p:spPr>
            <a:xfrm>
              <a:off x="2812395" y="4414412"/>
              <a:ext cx="1001848" cy="454405"/>
            </a:xfrm>
            <a:prstGeom prst="wedgeEllipseCallout">
              <a:avLst>
                <a:gd fmla="val 25976" name="adj1"/>
                <a:gd fmla="val -42707" name="adj2"/>
              </a:avLst>
            </a:prstGeom>
            <a:solidFill>
              <a:srgbClr val="7030A0">
                <a:alpha val="72156"/>
              </a:srgbClr>
            </a:solidFill>
            <a:ln cap="flat" cmpd="sng" w="12700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6"/>
            <p:cNvSpPr txBox="1"/>
            <p:nvPr/>
          </p:nvSpPr>
          <p:spPr>
            <a:xfrm>
              <a:off x="2870426" y="4420503"/>
              <a:ext cx="875561" cy="410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FF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0 ≤ r&lt; b</a:t>
              </a:r>
              <a:endParaRPr b="1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</p:grpSp>
      <p:grpSp>
        <p:nvGrpSpPr>
          <p:cNvPr id="643" name="Google Shape;643;p6"/>
          <p:cNvGrpSpPr/>
          <p:nvPr/>
        </p:nvGrpSpPr>
        <p:grpSpPr>
          <a:xfrm>
            <a:off x="2629862" y="3091880"/>
            <a:ext cx="1093569" cy="453608"/>
            <a:chOff x="2761423" y="4330973"/>
            <a:chExt cx="1093569" cy="604812"/>
          </a:xfrm>
        </p:grpSpPr>
        <p:sp>
          <p:nvSpPr>
            <p:cNvPr id="644" name="Google Shape;644;p6"/>
            <p:cNvSpPr/>
            <p:nvPr/>
          </p:nvSpPr>
          <p:spPr>
            <a:xfrm>
              <a:off x="2763905" y="4330973"/>
              <a:ext cx="1074117" cy="604812"/>
            </a:xfrm>
            <a:prstGeom prst="wedgeEllipseCallout">
              <a:avLst>
                <a:gd fmla="val 25976" name="adj1"/>
                <a:gd fmla="val -42707" name="adj2"/>
              </a:avLst>
            </a:prstGeom>
            <a:solidFill>
              <a:srgbClr val="CC0066">
                <a:alpha val="72156"/>
              </a:srgbClr>
            </a:solidFill>
            <a:ln cap="flat" cmpd="sng" w="12700">
              <a:solidFill>
                <a:srgbClr val="CC00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6"/>
            <p:cNvSpPr txBox="1"/>
            <p:nvPr/>
          </p:nvSpPr>
          <p:spPr>
            <a:xfrm>
              <a:off x="2761423" y="4420503"/>
              <a:ext cx="1093569" cy="410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FF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But, b = 6</a:t>
              </a:r>
              <a:endParaRPr b="1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</p:grpSp>
      <p:grpSp>
        <p:nvGrpSpPr>
          <p:cNvPr id="646" name="Google Shape;646;p6"/>
          <p:cNvGrpSpPr/>
          <p:nvPr/>
        </p:nvGrpSpPr>
        <p:grpSpPr>
          <a:xfrm>
            <a:off x="3741201" y="2125354"/>
            <a:ext cx="1651097" cy="531259"/>
            <a:chOff x="3438694" y="4943698"/>
            <a:chExt cx="1651097" cy="708345"/>
          </a:xfrm>
        </p:grpSpPr>
        <p:sp>
          <p:nvSpPr>
            <p:cNvPr id="647" name="Google Shape;647;p6"/>
            <p:cNvSpPr/>
            <p:nvPr/>
          </p:nvSpPr>
          <p:spPr>
            <a:xfrm>
              <a:off x="3438694" y="4962126"/>
              <a:ext cx="1586300" cy="689917"/>
            </a:xfrm>
            <a:prstGeom prst="roundRect">
              <a:avLst>
                <a:gd fmla="val 16667" name="adj"/>
              </a:avLst>
            </a:prstGeom>
            <a:solidFill>
              <a:srgbClr val="0066FF">
                <a:alpha val="44705"/>
              </a:srgbClr>
            </a:solidFill>
            <a:ln cap="flat" cmpd="sng" w="12700">
              <a:solidFill>
                <a:srgbClr val="00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6"/>
            <p:cNvSpPr txBox="1"/>
            <p:nvPr/>
          </p:nvSpPr>
          <p:spPr>
            <a:xfrm>
              <a:off x="3443186" y="4943698"/>
              <a:ext cx="1646605" cy="6976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Possible values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Of ‘r’ are</a:t>
              </a:r>
              <a:endParaRPr/>
            </a:p>
          </p:txBody>
        </p:sp>
      </p:grpSp>
      <p:grpSp>
        <p:nvGrpSpPr>
          <p:cNvPr id="649" name="Google Shape;649;p6"/>
          <p:cNvGrpSpPr/>
          <p:nvPr/>
        </p:nvGrpSpPr>
        <p:grpSpPr>
          <a:xfrm>
            <a:off x="3760260" y="2721746"/>
            <a:ext cx="1586300" cy="356951"/>
            <a:chOff x="3502556" y="5069115"/>
            <a:chExt cx="1586300" cy="475935"/>
          </a:xfrm>
        </p:grpSpPr>
        <p:sp>
          <p:nvSpPr>
            <p:cNvPr id="650" name="Google Shape;650;p6"/>
            <p:cNvSpPr/>
            <p:nvPr/>
          </p:nvSpPr>
          <p:spPr>
            <a:xfrm>
              <a:off x="3502556" y="5069115"/>
              <a:ext cx="1586300" cy="475935"/>
            </a:xfrm>
            <a:prstGeom prst="roundRect">
              <a:avLst>
                <a:gd fmla="val 16667" name="adj"/>
              </a:avLst>
            </a:prstGeom>
            <a:solidFill>
              <a:srgbClr val="6600FF">
                <a:alpha val="44705"/>
              </a:srgbClr>
            </a:solidFill>
            <a:ln cap="flat" cmpd="sng" w="12700">
              <a:solidFill>
                <a:srgbClr val="66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6"/>
            <p:cNvSpPr txBox="1"/>
            <p:nvPr/>
          </p:nvSpPr>
          <p:spPr>
            <a:xfrm>
              <a:off x="3513719" y="5097883"/>
              <a:ext cx="1505541" cy="4103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FF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0, 1, 2, 3, 4, 5</a:t>
              </a:r>
              <a:endParaRPr/>
            </a:p>
          </p:txBody>
        </p:sp>
      </p:grpSp>
      <p:sp>
        <p:nvSpPr>
          <p:cNvPr id="652" name="Google Shape;652;p6"/>
          <p:cNvSpPr/>
          <p:nvPr/>
        </p:nvSpPr>
        <p:spPr>
          <a:xfrm>
            <a:off x="6387569" y="2921885"/>
            <a:ext cx="1816136" cy="295173"/>
          </a:xfrm>
          <a:prstGeom prst="roundRect">
            <a:avLst>
              <a:gd fmla="val 16667" name="adj"/>
            </a:avLst>
          </a:prstGeom>
          <a:solidFill>
            <a:srgbClr val="B6DDE7"/>
          </a:solidFill>
          <a:ln cap="flat" cmpd="sng" w="12700">
            <a:solidFill>
              <a:srgbClr val="CC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6"/>
          <p:cNvSpPr txBox="1"/>
          <p:nvPr/>
        </p:nvSpPr>
        <p:spPr>
          <a:xfrm>
            <a:off x="6382373" y="2909281"/>
            <a:ext cx="18213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 is some integer</a:t>
            </a:r>
            <a:endParaRPr/>
          </a:p>
        </p:txBody>
      </p:sp>
      <p:sp>
        <p:nvSpPr>
          <p:cNvPr id="654" name="Google Shape;654;p6"/>
          <p:cNvSpPr/>
          <p:nvPr/>
        </p:nvSpPr>
        <p:spPr>
          <a:xfrm>
            <a:off x="5455701" y="3154846"/>
            <a:ext cx="819674" cy="345177"/>
          </a:xfrm>
          <a:prstGeom prst="wedgeEllipseCallout">
            <a:avLst>
              <a:gd fmla="val 25976" name="adj1"/>
              <a:gd fmla="val -42707" name="adj2"/>
            </a:avLst>
          </a:prstGeom>
          <a:solidFill>
            <a:srgbClr val="CC0066">
              <a:alpha val="72156"/>
            </a:srgbClr>
          </a:solidFill>
          <a:ln cap="flat" cmpd="sng" w="12700">
            <a:solidFill>
              <a:srgbClr val="CC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6"/>
          <p:cNvSpPr txBox="1"/>
          <p:nvPr/>
        </p:nvSpPr>
        <p:spPr>
          <a:xfrm>
            <a:off x="5554395" y="3173546"/>
            <a:ext cx="6222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even</a:t>
            </a:r>
            <a:endParaRPr b="1"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56" name="Google Shape;656;p6"/>
          <p:cNvSpPr txBox="1"/>
          <p:nvPr/>
        </p:nvSpPr>
        <p:spPr>
          <a:xfrm>
            <a:off x="5570362" y="3173546"/>
            <a:ext cx="5903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odd</a:t>
            </a:r>
            <a:endParaRPr b="1"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57" name="Google Shape;657;p6"/>
          <p:cNvSpPr txBox="1"/>
          <p:nvPr/>
        </p:nvSpPr>
        <p:spPr>
          <a:xfrm>
            <a:off x="5440816" y="3173546"/>
            <a:ext cx="8494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even</a:t>
            </a:r>
            <a:endParaRPr b="1"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58" name="Google Shape;658;p6"/>
          <p:cNvSpPr txBox="1"/>
          <p:nvPr/>
        </p:nvSpPr>
        <p:spPr>
          <a:xfrm>
            <a:off x="5440816" y="3173546"/>
            <a:ext cx="8494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odd</a:t>
            </a:r>
            <a:endParaRPr b="1"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59" name="Google Shape;659;p6"/>
          <p:cNvSpPr txBox="1"/>
          <p:nvPr/>
        </p:nvSpPr>
        <p:spPr>
          <a:xfrm>
            <a:off x="5440816" y="3173546"/>
            <a:ext cx="8494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even</a:t>
            </a:r>
            <a:endParaRPr b="1"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60" name="Google Shape;660;p6"/>
          <p:cNvSpPr txBox="1"/>
          <p:nvPr/>
        </p:nvSpPr>
        <p:spPr>
          <a:xfrm>
            <a:off x="5440816" y="3173546"/>
            <a:ext cx="8494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odd</a:t>
            </a:r>
            <a:endParaRPr b="1"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descr="Image result" id="661" name="Google Shape;661;p6"/>
          <p:cNvSpPr/>
          <p:nvPr/>
        </p:nvSpPr>
        <p:spPr>
          <a:xfrm>
            <a:off x="1527175" y="132549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" id="662" name="Google Shape;662;p6"/>
          <p:cNvSpPr/>
          <p:nvPr/>
        </p:nvSpPr>
        <p:spPr>
          <a:xfrm>
            <a:off x="1679575" y="1383485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" id="663" name="Google Shape;663;p6"/>
          <p:cNvSpPr/>
          <p:nvPr/>
        </p:nvSpPr>
        <p:spPr>
          <a:xfrm>
            <a:off x="1831975" y="1535885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" id="664" name="Google Shape;664;p6"/>
          <p:cNvSpPr/>
          <p:nvPr/>
        </p:nvSpPr>
        <p:spPr>
          <a:xfrm>
            <a:off x="1984375" y="1688285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" id="665" name="Google Shape;665;p6"/>
          <p:cNvSpPr/>
          <p:nvPr/>
        </p:nvSpPr>
        <p:spPr>
          <a:xfrm>
            <a:off x="2136775" y="1840685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" id="666" name="Google Shape;666;p6"/>
          <p:cNvSpPr/>
          <p:nvPr/>
        </p:nvSpPr>
        <p:spPr>
          <a:xfrm>
            <a:off x="2441575" y="2076110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" id="667" name="Google Shape;667;p6"/>
          <p:cNvSpPr/>
          <p:nvPr/>
        </p:nvSpPr>
        <p:spPr>
          <a:xfrm>
            <a:off x="2593975" y="2228510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" id="668" name="Google Shape;668;p6"/>
          <p:cNvSpPr/>
          <p:nvPr/>
        </p:nvSpPr>
        <p:spPr>
          <a:xfrm>
            <a:off x="2668977" y="2380910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" id="669" name="Google Shape;669;p6"/>
          <p:cNvSpPr/>
          <p:nvPr/>
        </p:nvSpPr>
        <p:spPr>
          <a:xfrm>
            <a:off x="3051175" y="267804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lated image" id="670" name="Google Shape;670;p6"/>
          <p:cNvSpPr/>
          <p:nvPr/>
        </p:nvSpPr>
        <p:spPr>
          <a:xfrm>
            <a:off x="3508375" y="313524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6"/>
          <p:cNvSpPr/>
          <p:nvPr/>
        </p:nvSpPr>
        <p:spPr>
          <a:xfrm>
            <a:off x="685800" y="3753885"/>
            <a:ext cx="3609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∴</a:t>
            </a:r>
            <a:endParaRPr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6"/>
          <p:cNvSpPr/>
          <p:nvPr/>
        </p:nvSpPr>
        <p:spPr>
          <a:xfrm>
            <a:off x="971351" y="3753885"/>
            <a:ext cx="43604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Any positive odd integer is of the form</a:t>
            </a:r>
            <a:endParaRPr i="1" sz="1600">
              <a:solidFill>
                <a:srgbClr val="C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73" name="Google Shape;673;p6"/>
          <p:cNvSpPr/>
          <p:nvPr/>
        </p:nvSpPr>
        <p:spPr>
          <a:xfrm>
            <a:off x="5187397" y="3753885"/>
            <a:ext cx="44755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6</a:t>
            </a:r>
            <a:r>
              <a:rPr b="1" i="1" lang="en-US" sz="16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</a:t>
            </a:r>
            <a:endParaRPr b="1" sz="1600">
              <a:solidFill>
                <a:srgbClr val="C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74" name="Google Shape;674;p6"/>
          <p:cNvSpPr/>
          <p:nvPr/>
        </p:nvSpPr>
        <p:spPr>
          <a:xfrm>
            <a:off x="5539337" y="3753885"/>
            <a:ext cx="30809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+</a:t>
            </a:r>
            <a:endParaRPr b="1" sz="1600">
              <a:solidFill>
                <a:srgbClr val="C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75" name="Google Shape;675;p6"/>
          <p:cNvSpPr/>
          <p:nvPr/>
        </p:nvSpPr>
        <p:spPr>
          <a:xfrm>
            <a:off x="5763219" y="3753885"/>
            <a:ext cx="3209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 b="1" sz="1600">
              <a:solidFill>
                <a:srgbClr val="C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76" name="Google Shape;676;p6"/>
          <p:cNvSpPr/>
          <p:nvPr/>
        </p:nvSpPr>
        <p:spPr>
          <a:xfrm>
            <a:off x="5983061" y="3753885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or</a:t>
            </a:r>
            <a:endParaRPr b="1" sz="1600">
              <a:solidFill>
                <a:srgbClr val="C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77" name="Google Shape;677;p6"/>
          <p:cNvSpPr/>
          <p:nvPr/>
        </p:nvSpPr>
        <p:spPr>
          <a:xfrm>
            <a:off x="6330397" y="3753885"/>
            <a:ext cx="44755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6</a:t>
            </a:r>
            <a:r>
              <a:rPr b="1" i="1" lang="en-US" sz="16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</a:t>
            </a:r>
            <a:endParaRPr b="1" sz="1600">
              <a:solidFill>
                <a:srgbClr val="C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78" name="Google Shape;678;p6"/>
          <p:cNvSpPr/>
          <p:nvPr/>
        </p:nvSpPr>
        <p:spPr>
          <a:xfrm>
            <a:off x="6682337" y="3753885"/>
            <a:ext cx="30809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+</a:t>
            </a:r>
            <a:endParaRPr b="1" sz="1600">
              <a:solidFill>
                <a:srgbClr val="C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79" name="Google Shape;679;p6"/>
          <p:cNvSpPr/>
          <p:nvPr/>
        </p:nvSpPr>
        <p:spPr>
          <a:xfrm>
            <a:off x="6906219" y="3753885"/>
            <a:ext cx="3209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</a:t>
            </a:r>
            <a:endParaRPr b="1" sz="1600">
              <a:solidFill>
                <a:srgbClr val="C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80" name="Google Shape;680;p6"/>
          <p:cNvSpPr/>
          <p:nvPr/>
        </p:nvSpPr>
        <p:spPr>
          <a:xfrm>
            <a:off x="7134819" y="3753885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or</a:t>
            </a:r>
            <a:endParaRPr b="1" sz="1600">
              <a:solidFill>
                <a:srgbClr val="C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81" name="Google Shape;681;p6"/>
          <p:cNvSpPr/>
          <p:nvPr/>
        </p:nvSpPr>
        <p:spPr>
          <a:xfrm>
            <a:off x="7482155" y="3753885"/>
            <a:ext cx="44755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6</a:t>
            </a:r>
            <a:r>
              <a:rPr b="1" i="1" lang="en-US" sz="16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</a:t>
            </a:r>
            <a:endParaRPr b="1" sz="1600">
              <a:solidFill>
                <a:srgbClr val="C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82" name="Google Shape;682;p6"/>
          <p:cNvSpPr/>
          <p:nvPr/>
        </p:nvSpPr>
        <p:spPr>
          <a:xfrm>
            <a:off x="7834095" y="3753885"/>
            <a:ext cx="30809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+</a:t>
            </a:r>
            <a:endParaRPr b="1" sz="1600">
              <a:solidFill>
                <a:srgbClr val="C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83" name="Google Shape;683;p6"/>
          <p:cNvSpPr/>
          <p:nvPr/>
        </p:nvSpPr>
        <p:spPr>
          <a:xfrm>
            <a:off x="8057977" y="3753885"/>
            <a:ext cx="3209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5</a:t>
            </a:r>
            <a:endParaRPr b="1" sz="1600">
              <a:solidFill>
                <a:srgbClr val="C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84" name="Google Shape;684;p6"/>
          <p:cNvSpPr/>
          <p:nvPr/>
        </p:nvSpPr>
        <p:spPr>
          <a:xfrm>
            <a:off x="5895133" y="421962"/>
            <a:ext cx="2777777" cy="271984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6"/>
          <p:cNvSpPr/>
          <p:nvPr/>
        </p:nvSpPr>
        <p:spPr>
          <a:xfrm>
            <a:off x="2182838" y="421962"/>
            <a:ext cx="2194317" cy="271984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6"/>
          <p:cNvSpPr/>
          <p:nvPr/>
        </p:nvSpPr>
        <p:spPr>
          <a:xfrm>
            <a:off x="35496" y="384306"/>
            <a:ext cx="6254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Q.2.</a:t>
            </a:r>
            <a:endParaRPr sz="1600">
              <a:solidFill>
                <a:srgbClr val="C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87" name="Google Shape;687;p6"/>
          <p:cNvSpPr/>
          <p:nvPr/>
        </p:nvSpPr>
        <p:spPr>
          <a:xfrm>
            <a:off x="533400" y="384105"/>
            <a:ext cx="8458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Show that any positive odd integer is of the form 6</a:t>
            </a:r>
            <a:r>
              <a:rPr b="1" i="1" lang="en-US" sz="16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 + 1 or 6q + 3 or 6q </a:t>
            </a:r>
            <a:r>
              <a:rPr b="1" lang="en-US" sz="16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+ 5 where </a:t>
            </a:r>
            <a:r>
              <a:rPr b="1" i="1" lang="en-US" sz="16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</a:t>
            </a:r>
            <a:r>
              <a:rPr b="1" lang="en-US" sz="16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is some integer.</a:t>
            </a:r>
            <a:r>
              <a:rPr b="1" i="1" lang="en-US" sz="16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endParaRPr sz="1600">
              <a:solidFill>
                <a:srgbClr val="C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88" name="Google Shape;688;p6"/>
          <p:cNvSpPr/>
          <p:nvPr/>
        </p:nvSpPr>
        <p:spPr>
          <a:xfrm>
            <a:off x="7282680" y="985226"/>
            <a:ext cx="169222" cy="81741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C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6"/>
          <p:cNvSpPr/>
          <p:nvPr/>
        </p:nvSpPr>
        <p:spPr>
          <a:xfrm>
            <a:off x="5328575" y="921980"/>
            <a:ext cx="18405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80008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(+ve odd integers)</a:t>
            </a:r>
            <a:endParaRPr b="1" sz="1400">
              <a:solidFill>
                <a:srgbClr val="80008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90" name="Google Shape;690;p6"/>
          <p:cNvSpPr/>
          <p:nvPr/>
        </p:nvSpPr>
        <p:spPr>
          <a:xfrm>
            <a:off x="7346080" y="930488"/>
            <a:ext cx="6701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>
                <a:solidFill>
                  <a:srgbClr val="0066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 + 1</a:t>
            </a:r>
            <a:endParaRPr sz="1400">
              <a:solidFill>
                <a:srgbClr val="0066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91" name="Google Shape;691;p6"/>
          <p:cNvSpPr/>
          <p:nvPr/>
        </p:nvSpPr>
        <p:spPr>
          <a:xfrm>
            <a:off x="7161969" y="928741"/>
            <a:ext cx="4458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66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6</a:t>
            </a:r>
            <a:endParaRPr sz="1400">
              <a:solidFill>
                <a:srgbClr val="0066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92" name="Google Shape;692;p6"/>
          <p:cNvSpPr/>
          <p:nvPr/>
        </p:nvSpPr>
        <p:spPr>
          <a:xfrm>
            <a:off x="7330840" y="1226947"/>
            <a:ext cx="6701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>
                <a:solidFill>
                  <a:srgbClr val="0066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 + 3</a:t>
            </a:r>
            <a:endParaRPr sz="1400">
              <a:solidFill>
                <a:srgbClr val="0066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93" name="Google Shape;693;p6"/>
          <p:cNvSpPr/>
          <p:nvPr/>
        </p:nvSpPr>
        <p:spPr>
          <a:xfrm>
            <a:off x="7152824" y="1243488"/>
            <a:ext cx="4610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66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6</a:t>
            </a:r>
            <a:endParaRPr sz="1400">
              <a:solidFill>
                <a:srgbClr val="0066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94" name="Google Shape;694;p6"/>
          <p:cNvSpPr/>
          <p:nvPr/>
        </p:nvSpPr>
        <p:spPr>
          <a:xfrm>
            <a:off x="7330840" y="1531026"/>
            <a:ext cx="6701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>
                <a:solidFill>
                  <a:srgbClr val="0066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 + 5</a:t>
            </a:r>
            <a:endParaRPr sz="1400">
              <a:solidFill>
                <a:srgbClr val="0066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95" name="Google Shape;695;p6"/>
          <p:cNvSpPr/>
          <p:nvPr/>
        </p:nvSpPr>
        <p:spPr>
          <a:xfrm>
            <a:off x="7156675" y="1536899"/>
            <a:ext cx="4099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66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6</a:t>
            </a:r>
            <a:endParaRPr sz="1400">
              <a:solidFill>
                <a:srgbClr val="0066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96" name="Google Shape;696;p6"/>
          <p:cNvSpPr/>
          <p:nvPr/>
        </p:nvSpPr>
        <p:spPr>
          <a:xfrm>
            <a:off x="7042969" y="942579"/>
            <a:ext cx="3684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66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= </a:t>
            </a:r>
            <a:endParaRPr sz="1400">
              <a:solidFill>
                <a:srgbClr val="0066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97" name="Google Shape;697;p6"/>
          <p:cNvSpPr/>
          <p:nvPr/>
        </p:nvSpPr>
        <p:spPr>
          <a:xfrm>
            <a:off x="7042969" y="1243711"/>
            <a:ext cx="3684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66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= </a:t>
            </a:r>
            <a:endParaRPr sz="1400">
              <a:solidFill>
                <a:srgbClr val="0066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98" name="Google Shape;698;p6"/>
          <p:cNvSpPr/>
          <p:nvPr/>
        </p:nvSpPr>
        <p:spPr>
          <a:xfrm>
            <a:off x="7042969" y="1548440"/>
            <a:ext cx="3684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66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= </a:t>
            </a:r>
            <a:endParaRPr sz="1400">
              <a:solidFill>
                <a:srgbClr val="0066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99" name="Google Shape;699;p6"/>
          <p:cNvSpPr txBox="1"/>
          <p:nvPr/>
        </p:nvSpPr>
        <p:spPr>
          <a:xfrm>
            <a:off x="109221" y="66497"/>
            <a:ext cx="1503106" cy="338554"/>
          </a:xfrm>
          <a:prstGeom prst="rect">
            <a:avLst/>
          </a:prstGeom>
          <a:solidFill>
            <a:srgbClr val="0066FF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Exercise 1.1</a:t>
            </a:r>
            <a:endParaRPr b="1" sz="16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"/>
          <p:cNvSpPr txBox="1"/>
          <p:nvPr/>
        </p:nvSpPr>
        <p:spPr>
          <a:xfrm>
            <a:off x="2754052" y="2022432"/>
            <a:ext cx="3635896" cy="1098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MODULE_</a:t>
            </a:r>
            <a:r>
              <a:rPr b="1"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plain background in hd" id="710" name="Google Shape;71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5978" y="-53927"/>
            <a:ext cx="9239870" cy="5197427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8"/>
          <p:cNvSpPr/>
          <p:nvPr/>
        </p:nvSpPr>
        <p:spPr>
          <a:xfrm>
            <a:off x="228601" y="1066100"/>
            <a:ext cx="8023630" cy="363925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8"/>
          <p:cNvSpPr/>
          <p:nvPr/>
        </p:nvSpPr>
        <p:spPr>
          <a:xfrm>
            <a:off x="214586" y="1060260"/>
            <a:ext cx="679705" cy="338554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BD4B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Sol.</a:t>
            </a:r>
            <a:endParaRPr sz="1600">
              <a:solidFill>
                <a:srgbClr val="FBD4B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13" name="Google Shape;713;p8"/>
          <p:cNvSpPr/>
          <p:nvPr/>
        </p:nvSpPr>
        <p:spPr>
          <a:xfrm>
            <a:off x="433451" y="428818"/>
            <a:ext cx="7818780" cy="613629"/>
          </a:xfrm>
          <a:prstGeom prst="rect">
            <a:avLst/>
          </a:prstGeom>
          <a:gradFill>
            <a:gsLst>
              <a:gs pos="0">
                <a:srgbClr val="93857A"/>
              </a:gs>
              <a:gs pos="50000">
                <a:srgbClr val="D5C1B1"/>
              </a:gs>
              <a:gs pos="100000">
                <a:srgbClr val="FFE8D5"/>
              </a:gs>
            </a:gsLst>
            <a:lin ang="5400000" scaled="0"/>
          </a:gra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8"/>
          <p:cNvSpPr/>
          <p:nvPr/>
        </p:nvSpPr>
        <p:spPr>
          <a:xfrm rot="-2810984">
            <a:off x="162064" y="478749"/>
            <a:ext cx="487732" cy="487254"/>
          </a:xfrm>
          <a:prstGeom prst="round2DiagRect">
            <a:avLst>
              <a:gd fmla="val 16667" name="adj1"/>
              <a:gd fmla="val 15086" name="adj2"/>
            </a:avLst>
          </a:prstGeom>
          <a:solidFill>
            <a:srgbClr val="008080"/>
          </a:solidFill>
          <a:ln>
            <a:noFill/>
          </a:ln>
          <a:effectLst>
            <a:outerShdw blurRad="76200" kx="1200000" rotWithShape="0" algn="br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8"/>
          <p:cNvSpPr txBox="1"/>
          <p:nvPr/>
        </p:nvSpPr>
        <p:spPr>
          <a:xfrm>
            <a:off x="76200" y="496738"/>
            <a:ext cx="701374" cy="400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50" spcFirstLastPara="1" rIns="91450" wrap="square" tIns="457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Q.3</a:t>
            </a:r>
            <a:endParaRPr b="1" baseline="30000" sz="2000">
              <a:solidFill>
                <a:srgbClr val="FFFF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716" name="Google Shape;716;p8"/>
          <p:cNvSpPr/>
          <p:nvPr/>
        </p:nvSpPr>
        <p:spPr>
          <a:xfrm>
            <a:off x="1563866" y="428419"/>
            <a:ext cx="2631287" cy="21719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C006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717" name="Google Shape;717;p8"/>
          <p:cNvSpPr/>
          <p:nvPr/>
        </p:nvSpPr>
        <p:spPr>
          <a:xfrm>
            <a:off x="6807299" y="420322"/>
            <a:ext cx="1072695" cy="21080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C006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718" name="Google Shape;718;p8"/>
          <p:cNvSpPr/>
          <p:nvPr/>
        </p:nvSpPr>
        <p:spPr>
          <a:xfrm>
            <a:off x="1641097" y="836990"/>
            <a:ext cx="6364317" cy="19744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C006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descr="republic day parade photos.jpg" id="719" name="Google Shape;719;p8"/>
          <p:cNvPicPr preferRelativeResize="0"/>
          <p:nvPr/>
        </p:nvPicPr>
        <p:blipFill rotWithShape="1">
          <a:blip r:embed="rId4">
            <a:alphaModFix/>
          </a:blip>
          <a:srcRect b="0" l="20775" r="0" t="39913"/>
          <a:stretch/>
        </p:blipFill>
        <p:spPr>
          <a:xfrm>
            <a:off x="3680216" y="1118436"/>
            <a:ext cx="4953000" cy="2470010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8"/>
          <p:cNvSpPr/>
          <p:nvPr/>
        </p:nvSpPr>
        <p:spPr>
          <a:xfrm>
            <a:off x="435423" y="1626089"/>
            <a:ext cx="10358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32 band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members</a:t>
            </a:r>
            <a:endParaRPr b="1"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21" name="Google Shape;721;p8"/>
          <p:cNvSpPr/>
          <p:nvPr/>
        </p:nvSpPr>
        <p:spPr>
          <a:xfrm>
            <a:off x="142875" y="2711939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616 contingent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members</a:t>
            </a:r>
            <a:endParaRPr b="1"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722" name="Google Shape;722;p8"/>
          <p:cNvCxnSpPr/>
          <p:nvPr/>
        </p:nvCxnSpPr>
        <p:spPr>
          <a:xfrm>
            <a:off x="1725732" y="1245984"/>
            <a:ext cx="0" cy="2089687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3" name="Google Shape;723;p8"/>
          <p:cNvSpPr/>
          <p:nvPr/>
        </p:nvSpPr>
        <p:spPr>
          <a:xfrm>
            <a:off x="1771650" y="1118436"/>
            <a:ext cx="11528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 columns</a:t>
            </a:r>
            <a:endParaRPr b="1"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24" name="Google Shape;724;p8"/>
          <p:cNvSpPr/>
          <p:nvPr/>
        </p:nvSpPr>
        <p:spPr>
          <a:xfrm>
            <a:off x="1781175" y="1615909"/>
            <a:ext cx="4219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16</a:t>
            </a:r>
            <a:endParaRPr/>
          </a:p>
        </p:txBody>
      </p:sp>
      <p:sp>
        <p:nvSpPr>
          <p:cNvPr id="725" name="Google Shape;725;p8"/>
          <p:cNvSpPr/>
          <p:nvPr/>
        </p:nvSpPr>
        <p:spPr>
          <a:xfrm>
            <a:off x="2454995" y="1616564"/>
            <a:ext cx="4219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16</a:t>
            </a:r>
            <a:endParaRPr/>
          </a:p>
        </p:txBody>
      </p:sp>
      <p:sp>
        <p:nvSpPr>
          <p:cNvPr id="726" name="Google Shape;726;p8"/>
          <p:cNvSpPr/>
          <p:nvPr/>
        </p:nvSpPr>
        <p:spPr>
          <a:xfrm>
            <a:off x="1724025" y="2748996"/>
            <a:ext cx="5405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308</a:t>
            </a:r>
            <a:endParaRPr/>
          </a:p>
        </p:txBody>
      </p:sp>
      <p:sp>
        <p:nvSpPr>
          <p:cNvPr id="727" name="Google Shape;727;p8"/>
          <p:cNvSpPr/>
          <p:nvPr/>
        </p:nvSpPr>
        <p:spPr>
          <a:xfrm>
            <a:off x="2378795" y="2749651"/>
            <a:ext cx="5405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308</a:t>
            </a:r>
            <a:endParaRPr/>
          </a:p>
        </p:txBody>
      </p:sp>
      <p:cxnSp>
        <p:nvCxnSpPr>
          <p:cNvPr id="728" name="Google Shape;728;p8"/>
          <p:cNvCxnSpPr/>
          <p:nvPr/>
        </p:nvCxnSpPr>
        <p:spPr>
          <a:xfrm>
            <a:off x="2949610" y="1278843"/>
            <a:ext cx="0" cy="2089687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9" name="Google Shape;729;p8"/>
          <p:cNvSpPr/>
          <p:nvPr/>
        </p:nvSpPr>
        <p:spPr>
          <a:xfrm>
            <a:off x="3266745" y="1136088"/>
            <a:ext cx="11528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 columns</a:t>
            </a:r>
            <a:endParaRPr b="1"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30" name="Google Shape;730;p8"/>
          <p:cNvSpPr/>
          <p:nvPr/>
        </p:nvSpPr>
        <p:spPr>
          <a:xfrm>
            <a:off x="3038145" y="1616564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8</a:t>
            </a:r>
            <a:endParaRPr/>
          </a:p>
        </p:txBody>
      </p:sp>
      <p:sp>
        <p:nvSpPr>
          <p:cNvPr id="731" name="Google Shape;731;p8"/>
          <p:cNvSpPr/>
          <p:nvPr/>
        </p:nvSpPr>
        <p:spPr>
          <a:xfrm>
            <a:off x="3533775" y="1616564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8</a:t>
            </a:r>
            <a:endParaRPr/>
          </a:p>
        </p:txBody>
      </p:sp>
      <p:sp>
        <p:nvSpPr>
          <p:cNvPr id="732" name="Google Shape;732;p8"/>
          <p:cNvSpPr/>
          <p:nvPr/>
        </p:nvSpPr>
        <p:spPr>
          <a:xfrm>
            <a:off x="4026807" y="1618886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8</a:t>
            </a:r>
            <a:endParaRPr/>
          </a:p>
        </p:txBody>
      </p:sp>
      <p:sp>
        <p:nvSpPr>
          <p:cNvPr id="733" name="Google Shape;733;p8"/>
          <p:cNvSpPr/>
          <p:nvPr/>
        </p:nvSpPr>
        <p:spPr>
          <a:xfrm>
            <a:off x="4495800" y="1616564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8</a:t>
            </a:r>
            <a:endParaRPr/>
          </a:p>
        </p:txBody>
      </p:sp>
      <p:sp>
        <p:nvSpPr>
          <p:cNvPr id="734" name="Google Shape;734;p8"/>
          <p:cNvSpPr/>
          <p:nvPr/>
        </p:nvSpPr>
        <p:spPr>
          <a:xfrm>
            <a:off x="2904795" y="2755338"/>
            <a:ext cx="5405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154</a:t>
            </a:r>
            <a:endParaRPr/>
          </a:p>
        </p:txBody>
      </p:sp>
      <p:sp>
        <p:nvSpPr>
          <p:cNvPr id="735" name="Google Shape;735;p8"/>
          <p:cNvSpPr/>
          <p:nvPr/>
        </p:nvSpPr>
        <p:spPr>
          <a:xfrm>
            <a:off x="3409950" y="2755338"/>
            <a:ext cx="5405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154</a:t>
            </a:r>
            <a:endParaRPr/>
          </a:p>
        </p:txBody>
      </p:sp>
      <p:sp>
        <p:nvSpPr>
          <p:cNvPr id="736" name="Google Shape;736;p8"/>
          <p:cNvSpPr/>
          <p:nvPr/>
        </p:nvSpPr>
        <p:spPr>
          <a:xfrm>
            <a:off x="3907642" y="2757660"/>
            <a:ext cx="5405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154</a:t>
            </a:r>
            <a:endParaRPr/>
          </a:p>
        </p:txBody>
      </p:sp>
      <p:sp>
        <p:nvSpPr>
          <p:cNvPr id="737" name="Google Shape;737;p8"/>
          <p:cNvSpPr/>
          <p:nvPr/>
        </p:nvSpPr>
        <p:spPr>
          <a:xfrm>
            <a:off x="4393417" y="2755338"/>
            <a:ext cx="5405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154</a:t>
            </a:r>
            <a:endParaRPr/>
          </a:p>
        </p:txBody>
      </p:sp>
      <p:sp>
        <p:nvSpPr>
          <p:cNvPr id="738" name="Google Shape;738;p8"/>
          <p:cNvSpPr/>
          <p:nvPr/>
        </p:nvSpPr>
        <p:spPr>
          <a:xfrm>
            <a:off x="1803791" y="1582274"/>
            <a:ext cx="381000" cy="381000"/>
          </a:xfrm>
          <a:prstGeom prst="ellipse">
            <a:avLst/>
          </a:prstGeom>
          <a:noFill/>
          <a:ln cap="flat" cmpd="sng" w="25400">
            <a:solidFill>
              <a:srgbClr val="99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8"/>
          <p:cNvSpPr/>
          <p:nvPr/>
        </p:nvSpPr>
        <p:spPr>
          <a:xfrm>
            <a:off x="2475450" y="1573285"/>
            <a:ext cx="381000" cy="381000"/>
          </a:xfrm>
          <a:prstGeom prst="ellipse">
            <a:avLst/>
          </a:prstGeom>
          <a:noFill/>
          <a:ln cap="flat" cmpd="sng" w="25400">
            <a:solidFill>
              <a:srgbClr val="99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8"/>
          <p:cNvSpPr/>
          <p:nvPr/>
        </p:nvSpPr>
        <p:spPr>
          <a:xfrm>
            <a:off x="1752600" y="2711939"/>
            <a:ext cx="477521" cy="381000"/>
          </a:xfrm>
          <a:prstGeom prst="ellipse">
            <a:avLst/>
          </a:prstGeom>
          <a:noFill/>
          <a:ln cap="flat" cmpd="sng" w="25400">
            <a:solidFill>
              <a:srgbClr val="99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8"/>
          <p:cNvSpPr/>
          <p:nvPr/>
        </p:nvSpPr>
        <p:spPr>
          <a:xfrm>
            <a:off x="2425700" y="2711939"/>
            <a:ext cx="449800" cy="381000"/>
          </a:xfrm>
          <a:prstGeom prst="ellipse">
            <a:avLst/>
          </a:prstGeom>
          <a:noFill/>
          <a:ln cap="flat" cmpd="sng" w="25400">
            <a:solidFill>
              <a:srgbClr val="99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8"/>
          <p:cNvSpPr/>
          <p:nvPr/>
        </p:nvSpPr>
        <p:spPr>
          <a:xfrm>
            <a:off x="4259006" y="1398198"/>
            <a:ext cx="3687350" cy="687159"/>
          </a:xfrm>
          <a:prstGeom prst="roundRect">
            <a:avLst>
              <a:gd fmla="val 16667" name="adj"/>
            </a:avLst>
          </a:prstGeom>
          <a:solidFill>
            <a:srgbClr val="6600FF">
              <a:alpha val="44705"/>
            </a:srgbClr>
          </a:solidFill>
          <a:ln cap="flat" cmpd="sng" w="12700">
            <a:solidFill>
              <a:srgbClr val="66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43" name="Google Shape;743;p8"/>
          <p:cNvSpPr txBox="1"/>
          <p:nvPr/>
        </p:nvSpPr>
        <p:spPr>
          <a:xfrm>
            <a:off x="4229324" y="1453697"/>
            <a:ext cx="385393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That means 2 is a common factor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 32 &amp; 616</a:t>
            </a:r>
            <a:endParaRPr b="1" sz="16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44" name="Google Shape;744;p8"/>
          <p:cNvSpPr txBox="1"/>
          <p:nvPr/>
        </p:nvSpPr>
        <p:spPr>
          <a:xfrm>
            <a:off x="4382672" y="1453757"/>
            <a:ext cx="346120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We get the answer by dividing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numbers by 2</a:t>
            </a:r>
            <a:endParaRPr b="1" sz="16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45" name="Google Shape;745;p8"/>
          <p:cNvSpPr/>
          <p:nvPr/>
        </p:nvSpPr>
        <p:spPr>
          <a:xfrm>
            <a:off x="2999289" y="1573099"/>
            <a:ext cx="381000" cy="381000"/>
          </a:xfrm>
          <a:prstGeom prst="ellipse">
            <a:avLst/>
          </a:prstGeom>
          <a:noFill/>
          <a:ln cap="flat" cmpd="sng" w="25400">
            <a:solidFill>
              <a:srgbClr val="99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8"/>
          <p:cNvSpPr/>
          <p:nvPr/>
        </p:nvSpPr>
        <p:spPr>
          <a:xfrm>
            <a:off x="3481393" y="1573635"/>
            <a:ext cx="381000" cy="381000"/>
          </a:xfrm>
          <a:prstGeom prst="ellipse">
            <a:avLst/>
          </a:prstGeom>
          <a:noFill/>
          <a:ln cap="flat" cmpd="sng" w="25400">
            <a:solidFill>
              <a:srgbClr val="99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8"/>
          <p:cNvSpPr/>
          <p:nvPr/>
        </p:nvSpPr>
        <p:spPr>
          <a:xfrm>
            <a:off x="3991079" y="1568337"/>
            <a:ext cx="381000" cy="381000"/>
          </a:xfrm>
          <a:prstGeom prst="ellipse">
            <a:avLst/>
          </a:prstGeom>
          <a:noFill/>
          <a:ln cap="flat" cmpd="sng" w="25400">
            <a:solidFill>
              <a:srgbClr val="99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8"/>
          <p:cNvSpPr/>
          <p:nvPr/>
        </p:nvSpPr>
        <p:spPr>
          <a:xfrm>
            <a:off x="4457704" y="1568873"/>
            <a:ext cx="381000" cy="381000"/>
          </a:xfrm>
          <a:prstGeom prst="ellipse">
            <a:avLst/>
          </a:prstGeom>
          <a:noFill/>
          <a:ln cap="flat" cmpd="sng" w="25400">
            <a:solidFill>
              <a:srgbClr val="99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8"/>
          <p:cNvSpPr/>
          <p:nvPr/>
        </p:nvSpPr>
        <p:spPr>
          <a:xfrm>
            <a:off x="2968625" y="2707442"/>
            <a:ext cx="420002" cy="381000"/>
          </a:xfrm>
          <a:prstGeom prst="ellipse">
            <a:avLst/>
          </a:prstGeom>
          <a:noFill/>
          <a:ln cap="flat" cmpd="sng" w="25400">
            <a:solidFill>
              <a:srgbClr val="99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8"/>
          <p:cNvSpPr/>
          <p:nvPr/>
        </p:nvSpPr>
        <p:spPr>
          <a:xfrm>
            <a:off x="3471538" y="2707068"/>
            <a:ext cx="420002" cy="381000"/>
          </a:xfrm>
          <a:prstGeom prst="ellipse">
            <a:avLst/>
          </a:prstGeom>
          <a:noFill/>
          <a:ln cap="flat" cmpd="sng" w="25400">
            <a:solidFill>
              <a:srgbClr val="99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8"/>
          <p:cNvSpPr/>
          <p:nvPr/>
        </p:nvSpPr>
        <p:spPr>
          <a:xfrm>
            <a:off x="3974451" y="2706694"/>
            <a:ext cx="420002" cy="381000"/>
          </a:xfrm>
          <a:prstGeom prst="ellipse">
            <a:avLst/>
          </a:prstGeom>
          <a:noFill/>
          <a:ln cap="flat" cmpd="sng" w="25400">
            <a:solidFill>
              <a:srgbClr val="99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8"/>
          <p:cNvSpPr/>
          <p:nvPr/>
        </p:nvSpPr>
        <p:spPr>
          <a:xfrm>
            <a:off x="4477364" y="2706320"/>
            <a:ext cx="420002" cy="381000"/>
          </a:xfrm>
          <a:prstGeom prst="ellipse">
            <a:avLst/>
          </a:prstGeom>
          <a:noFill/>
          <a:ln cap="flat" cmpd="sng" w="25400">
            <a:solidFill>
              <a:srgbClr val="99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3" name="Google Shape;753;p8"/>
          <p:cNvCxnSpPr/>
          <p:nvPr/>
        </p:nvCxnSpPr>
        <p:spPr>
          <a:xfrm>
            <a:off x="4947694" y="1211913"/>
            <a:ext cx="0" cy="2089687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4" name="Google Shape;754;p8"/>
          <p:cNvSpPr/>
          <p:nvPr/>
        </p:nvSpPr>
        <p:spPr>
          <a:xfrm>
            <a:off x="4124609" y="1692196"/>
            <a:ext cx="3821016" cy="567900"/>
          </a:xfrm>
          <a:prstGeom prst="roundRect">
            <a:avLst>
              <a:gd fmla="val 16667" name="adj"/>
            </a:avLst>
          </a:prstGeom>
          <a:solidFill>
            <a:srgbClr val="6600FF">
              <a:alpha val="44705"/>
            </a:srgbClr>
          </a:solidFill>
          <a:ln cap="flat" cmpd="sng" w="12700">
            <a:solidFill>
              <a:srgbClr val="66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55" name="Google Shape;755;p8"/>
          <p:cNvSpPr txBox="1"/>
          <p:nvPr/>
        </p:nvSpPr>
        <p:spPr>
          <a:xfrm>
            <a:off x="4193290" y="1698576"/>
            <a:ext cx="385393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That means 4 is a common factor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 32 &amp; 616</a:t>
            </a:r>
            <a:endParaRPr b="1" sz="16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56" name="Google Shape;756;p8"/>
          <p:cNvSpPr txBox="1"/>
          <p:nvPr/>
        </p:nvSpPr>
        <p:spPr>
          <a:xfrm>
            <a:off x="4341432" y="1697128"/>
            <a:ext cx="346120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We get the answer by dividing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numbers by 4</a:t>
            </a:r>
            <a:endParaRPr b="1" sz="16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57" name="Google Shape;757;p8"/>
          <p:cNvSpPr/>
          <p:nvPr/>
        </p:nvSpPr>
        <p:spPr>
          <a:xfrm>
            <a:off x="3468002" y="2145491"/>
            <a:ext cx="1983811" cy="462776"/>
          </a:xfrm>
          <a:prstGeom prst="roundRect">
            <a:avLst>
              <a:gd fmla="val 16667" name="adj"/>
            </a:avLst>
          </a:prstGeom>
          <a:solidFill>
            <a:srgbClr val="99FFCC">
              <a:alpha val="44705"/>
            </a:srgbClr>
          </a:solidFill>
          <a:ln cap="flat" cmpd="sng" w="12700">
            <a:solidFill>
              <a:srgbClr val="99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33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If we arrange them in 2 columns.</a:t>
            </a:r>
            <a:endParaRPr/>
          </a:p>
        </p:txBody>
      </p:sp>
      <p:sp>
        <p:nvSpPr>
          <p:cNvPr id="758" name="Google Shape;758;p8"/>
          <p:cNvSpPr/>
          <p:nvPr/>
        </p:nvSpPr>
        <p:spPr>
          <a:xfrm>
            <a:off x="5093642" y="2168066"/>
            <a:ext cx="2018077" cy="346109"/>
          </a:xfrm>
          <a:prstGeom prst="roundRect">
            <a:avLst>
              <a:gd fmla="val 16667" name="adj"/>
            </a:avLst>
          </a:prstGeom>
          <a:solidFill>
            <a:srgbClr val="0066FF">
              <a:alpha val="44705"/>
            </a:srgbClr>
          </a:solidFill>
          <a:ln cap="flat" cmpd="sng" w="1270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Now, for 4 columns</a:t>
            </a:r>
            <a:endParaRPr/>
          </a:p>
        </p:txBody>
      </p:sp>
      <p:sp>
        <p:nvSpPr>
          <p:cNvPr id="759" name="Google Shape;759;p8"/>
          <p:cNvSpPr/>
          <p:nvPr/>
        </p:nvSpPr>
        <p:spPr>
          <a:xfrm>
            <a:off x="6089151" y="3344552"/>
            <a:ext cx="2287029" cy="555117"/>
          </a:xfrm>
          <a:prstGeom prst="roundRect">
            <a:avLst>
              <a:gd fmla="val 16667" name="adj"/>
            </a:avLst>
          </a:prstGeom>
          <a:solidFill>
            <a:srgbClr val="CC0066">
              <a:alpha val="72156"/>
            </a:srgbClr>
          </a:solidFill>
          <a:ln cap="flat" cmpd="sng" w="12700">
            <a:solidFill>
              <a:srgbClr val="CC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We want to arrange in maximum column</a:t>
            </a:r>
            <a:endParaRPr b="1"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60" name="Google Shape;760;p8"/>
          <p:cNvSpPr/>
          <p:nvPr/>
        </p:nvSpPr>
        <p:spPr>
          <a:xfrm>
            <a:off x="5854729" y="3918019"/>
            <a:ext cx="2755871" cy="704806"/>
          </a:xfrm>
          <a:prstGeom prst="roundRect">
            <a:avLst>
              <a:gd fmla="val 16667" name="adj"/>
            </a:avLst>
          </a:prstGeom>
          <a:solidFill>
            <a:srgbClr val="0066FF">
              <a:alpha val="44705"/>
            </a:srgbClr>
          </a:solidFill>
          <a:ln cap="flat" cmpd="sng" w="1270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That means find maximum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i.e highest common factor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 32 &amp; 616 </a:t>
            </a:r>
            <a:endParaRPr/>
          </a:p>
        </p:txBody>
      </p:sp>
      <p:sp>
        <p:nvSpPr>
          <p:cNvPr id="761" name="Google Shape;761;p8"/>
          <p:cNvSpPr txBox="1"/>
          <p:nvPr/>
        </p:nvSpPr>
        <p:spPr>
          <a:xfrm>
            <a:off x="652395" y="359264"/>
            <a:ext cx="7805806" cy="73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50" spcFirstLastPara="1" rIns="91450" wrap="square" tIns="457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 army contingent of 616 members is to march behind an army band of 32 members in a parade. The two groups are to march in the same number of columns. What is the maximum number of columns in which they can march?</a:t>
            </a:r>
            <a:endParaRPr/>
          </a:p>
        </p:txBody>
      </p:sp>
      <p:sp>
        <p:nvSpPr>
          <p:cNvPr id="762" name="Google Shape;762;p8"/>
          <p:cNvSpPr txBox="1"/>
          <p:nvPr/>
        </p:nvSpPr>
        <p:spPr>
          <a:xfrm>
            <a:off x="109221" y="66497"/>
            <a:ext cx="1503106" cy="338554"/>
          </a:xfrm>
          <a:prstGeom prst="rect">
            <a:avLst/>
          </a:prstGeom>
          <a:solidFill>
            <a:srgbClr val="0066FF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Exercise 1.1</a:t>
            </a:r>
            <a:endParaRPr b="1" sz="16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plain background in hd" id="768" name="Google Shape;76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5978" y="-53927"/>
            <a:ext cx="9239870" cy="5197427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9"/>
          <p:cNvSpPr/>
          <p:nvPr/>
        </p:nvSpPr>
        <p:spPr>
          <a:xfrm>
            <a:off x="228601" y="1066100"/>
            <a:ext cx="8023630" cy="363925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9"/>
          <p:cNvSpPr/>
          <p:nvPr/>
        </p:nvSpPr>
        <p:spPr>
          <a:xfrm>
            <a:off x="214586" y="1060260"/>
            <a:ext cx="679705" cy="338554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BD4B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Sol.</a:t>
            </a:r>
            <a:endParaRPr sz="1600">
              <a:solidFill>
                <a:srgbClr val="FBD4B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71" name="Google Shape;771;p9"/>
          <p:cNvSpPr/>
          <p:nvPr/>
        </p:nvSpPr>
        <p:spPr>
          <a:xfrm>
            <a:off x="433451" y="428818"/>
            <a:ext cx="7818780" cy="613629"/>
          </a:xfrm>
          <a:prstGeom prst="rect">
            <a:avLst/>
          </a:prstGeom>
          <a:gradFill>
            <a:gsLst>
              <a:gs pos="0">
                <a:srgbClr val="93857A"/>
              </a:gs>
              <a:gs pos="50000">
                <a:srgbClr val="D5C1B1"/>
              </a:gs>
              <a:gs pos="100000">
                <a:srgbClr val="FFE8D5"/>
              </a:gs>
            </a:gsLst>
            <a:lin ang="5400000" scaled="0"/>
          </a:gra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9"/>
          <p:cNvSpPr/>
          <p:nvPr/>
        </p:nvSpPr>
        <p:spPr>
          <a:xfrm rot="-2810984">
            <a:off x="162064" y="478749"/>
            <a:ext cx="487732" cy="487254"/>
          </a:xfrm>
          <a:prstGeom prst="round2DiagRect">
            <a:avLst>
              <a:gd fmla="val 16667" name="adj1"/>
              <a:gd fmla="val 15086" name="adj2"/>
            </a:avLst>
          </a:prstGeom>
          <a:solidFill>
            <a:srgbClr val="008080"/>
          </a:solidFill>
          <a:ln>
            <a:noFill/>
          </a:ln>
          <a:effectLst>
            <a:outerShdw blurRad="76200" kx="1200000" rotWithShape="0" algn="br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9"/>
          <p:cNvSpPr txBox="1"/>
          <p:nvPr/>
        </p:nvSpPr>
        <p:spPr>
          <a:xfrm>
            <a:off x="652395" y="359264"/>
            <a:ext cx="7805806" cy="73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50" spcFirstLastPara="1" rIns="91450" wrap="square" tIns="457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 army contingent of 616 members is to march behind an army band of 32 members in a parade. The two groups are to march in the same number of columns. What is the maximum number of columns in which they can march?</a:t>
            </a:r>
            <a:endParaRPr/>
          </a:p>
        </p:txBody>
      </p:sp>
      <p:sp>
        <p:nvSpPr>
          <p:cNvPr id="774" name="Google Shape;774;p9"/>
          <p:cNvSpPr txBox="1"/>
          <p:nvPr/>
        </p:nvSpPr>
        <p:spPr>
          <a:xfrm>
            <a:off x="76200" y="496738"/>
            <a:ext cx="828661" cy="400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50" spcFirstLastPara="1" rIns="91450" wrap="square" tIns="457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Q.3</a:t>
            </a:r>
            <a:endParaRPr b="1" baseline="30000" sz="2000">
              <a:solidFill>
                <a:srgbClr val="FFFF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775" name="Google Shape;775;p9"/>
          <p:cNvSpPr/>
          <p:nvPr/>
        </p:nvSpPr>
        <p:spPr>
          <a:xfrm>
            <a:off x="827568" y="1463456"/>
            <a:ext cx="7585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Since </a:t>
            </a:r>
            <a:endParaRPr b="1"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76" name="Google Shape;776;p9"/>
          <p:cNvSpPr/>
          <p:nvPr/>
        </p:nvSpPr>
        <p:spPr>
          <a:xfrm>
            <a:off x="1513368" y="1463456"/>
            <a:ext cx="5405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616</a:t>
            </a:r>
            <a:endParaRPr b="1"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77" name="Google Shape;777;p9"/>
          <p:cNvSpPr/>
          <p:nvPr/>
        </p:nvSpPr>
        <p:spPr>
          <a:xfrm>
            <a:off x="2016181" y="1472207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&gt;</a:t>
            </a:r>
            <a:endParaRPr b="1"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78" name="Google Shape;778;p9"/>
          <p:cNvSpPr/>
          <p:nvPr/>
        </p:nvSpPr>
        <p:spPr>
          <a:xfrm>
            <a:off x="2198562" y="1463456"/>
            <a:ext cx="4828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32,</a:t>
            </a:r>
            <a:endParaRPr b="1"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79" name="Google Shape;779;p9"/>
          <p:cNvSpPr/>
          <p:nvPr/>
        </p:nvSpPr>
        <p:spPr>
          <a:xfrm>
            <a:off x="786842" y="1726839"/>
            <a:ext cx="375615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>
                <a:solidFill>
                  <a:srgbClr val="00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Applying Euclid’s Division Algorithm,</a:t>
            </a:r>
            <a:endParaRPr b="1" i="1" sz="1400">
              <a:solidFill>
                <a:srgbClr val="00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80" name="Google Shape;780;p9"/>
          <p:cNvSpPr/>
          <p:nvPr/>
        </p:nvSpPr>
        <p:spPr>
          <a:xfrm>
            <a:off x="786843" y="1941340"/>
            <a:ext cx="8467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we get,</a:t>
            </a:r>
            <a:endParaRPr b="1"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81" name="Google Shape;781;p9"/>
          <p:cNvSpPr/>
          <p:nvPr/>
        </p:nvSpPr>
        <p:spPr>
          <a:xfrm>
            <a:off x="786843" y="2242571"/>
            <a:ext cx="5405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616</a:t>
            </a:r>
            <a:endParaRPr b="1" sz="1400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82" name="Google Shape;782;p9"/>
          <p:cNvSpPr/>
          <p:nvPr/>
        </p:nvSpPr>
        <p:spPr>
          <a:xfrm>
            <a:off x="1307442" y="2242571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=</a:t>
            </a:r>
            <a:endParaRPr b="1" sz="1400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83" name="Google Shape;783;p9"/>
          <p:cNvSpPr/>
          <p:nvPr/>
        </p:nvSpPr>
        <p:spPr>
          <a:xfrm>
            <a:off x="1536043" y="2242571"/>
            <a:ext cx="4219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32</a:t>
            </a:r>
            <a:endParaRPr b="1" sz="1400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84" name="Google Shape;784;p9"/>
          <p:cNvSpPr/>
          <p:nvPr/>
        </p:nvSpPr>
        <p:spPr>
          <a:xfrm>
            <a:off x="1894490" y="2242571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×</a:t>
            </a:r>
            <a:endParaRPr b="1" sz="1400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85" name="Google Shape;785;p9"/>
          <p:cNvSpPr/>
          <p:nvPr/>
        </p:nvSpPr>
        <p:spPr>
          <a:xfrm>
            <a:off x="2123090" y="2242571"/>
            <a:ext cx="4219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19</a:t>
            </a:r>
            <a:endParaRPr b="1" sz="1400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86" name="Google Shape;786;p9"/>
          <p:cNvSpPr/>
          <p:nvPr/>
        </p:nvSpPr>
        <p:spPr>
          <a:xfrm>
            <a:off x="2475038" y="2242571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+</a:t>
            </a:r>
            <a:endParaRPr b="1" sz="1400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87" name="Google Shape;787;p9"/>
          <p:cNvSpPr/>
          <p:nvPr/>
        </p:nvSpPr>
        <p:spPr>
          <a:xfrm>
            <a:off x="2698920" y="2242571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8</a:t>
            </a:r>
            <a:endParaRPr b="1" sz="1400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88" name="Google Shape;788;p9"/>
          <p:cNvSpPr/>
          <p:nvPr/>
        </p:nvSpPr>
        <p:spPr>
          <a:xfrm>
            <a:off x="435525" y="2462446"/>
            <a:ext cx="15520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Now consider, </a:t>
            </a:r>
            <a:endParaRPr b="1"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89" name="Google Shape;789;p9"/>
          <p:cNvSpPr/>
          <p:nvPr/>
        </p:nvSpPr>
        <p:spPr>
          <a:xfrm>
            <a:off x="1800595" y="2477845"/>
            <a:ext cx="10021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divisor 8</a:t>
            </a:r>
            <a:endParaRPr b="1"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90" name="Google Shape;790;p9"/>
          <p:cNvSpPr/>
          <p:nvPr/>
        </p:nvSpPr>
        <p:spPr>
          <a:xfrm>
            <a:off x="2688020" y="2477845"/>
            <a:ext cx="5261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and</a:t>
            </a:r>
            <a:endParaRPr b="1"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91" name="Google Shape;791;p9"/>
          <p:cNvSpPr/>
          <p:nvPr/>
        </p:nvSpPr>
        <p:spPr>
          <a:xfrm>
            <a:off x="3131635" y="2477845"/>
            <a:ext cx="12907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dividend 32</a:t>
            </a:r>
            <a:endParaRPr b="1"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92" name="Google Shape;792;p9"/>
          <p:cNvSpPr/>
          <p:nvPr/>
        </p:nvSpPr>
        <p:spPr>
          <a:xfrm>
            <a:off x="800100" y="2699941"/>
            <a:ext cx="37481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>
                <a:solidFill>
                  <a:srgbClr val="00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applying Euclid’s Division Algorithm,</a:t>
            </a:r>
            <a:endParaRPr b="1" i="1" sz="1400">
              <a:solidFill>
                <a:srgbClr val="00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93" name="Google Shape;793;p9"/>
          <p:cNvSpPr/>
          <p:nvPr/>
        </p:nvSpPr>
        <p:spPr>
          <a:xfrm>
            <a:off x="809626" y="2891768"/>
            <a:ext cx="8467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we get,</a:t>
            </a:r>
            <a:endParaRPr b="1"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94" name="Google Shape;794;p9"/>
          <p:cNvSpPr/>
          <p:nvPr/>
        </p:nvSpPr>
        <p:spPr>
          <a:xfrm>
            <a:off x="805615" y="3216603"/>
            <a:ext cx="4219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32</a:t>
            </a:r>
            <a:endParaRPr b="1" sz="1400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95" name="Google Shape;795;p9"/>
          <p:cNvSpPr/>
          <p:nvPr/>
        </p:nvSpPr>
        <p:spPr>
          <a:xfrm>
            <a:off x="1231233" y="3214112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=</a:t>
            </a:r>
            <a:endParaRPr b="1" sz="1400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96" name="Google Shape;796;p9"/>
          <p:cNvSpPr/>
          <p:nvPr/>
        </p:nvSpPr>
        <p:spPr>
          <a:xfrm>
            <a:off x="1482625" y="3216603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ABF8E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8</a:t>
            </a:r>
            <a:endParaRPr/>
          </a:p>
        </p:txBody>
      </p:sp>
      <p:sp>
        <p:nvSpPr>
          <p:cNvPr id="797" name="Google Shape;797;p9"/>
          <p:cNvSpPr/>
          <p:nvPr/>
        </p:nvSpPr>
        <p:spPr>
          <a:xfrm>
            <a:off x="1686910" y="3216603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×</a:t>
            </a:r>
            <a:endParaRPr b="1" sz="1400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98" name="Google Shape;798;p9"/>
          <p:cNvSpPr/>
          <p:nvPr/>
        </p:nvSpPr>
        <p:spPr>
          <a:xfrm>
            <a:off x="1915510" y="3216603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</a:t>
            </a:r>
            <a:endParaRPr b="1" sz="1400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99" name="Google Shape;799;p9"/>
          <p:cNvSpPr/>
          <p:nvPr/>
        </p:nvSpPr>
        <p:spPr>
          <a:xfrm>
            <a:off x="2144110" y="3216603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+</a:t>
            </a:r>
            <a:endParaRPr b="1" sz="1400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00" name="Google Shape;800;p9"/>
          <p:cNvSpPr/>
          <p:nvPr/>
        </p:nvSpPr>
        <p:spPr>
          <a:xfrm>
            <a:off x="2362200" y="3216603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endParaRPr b="1" sz="1400">
              <a:solidFill>
                <a:srgbClr val="FFFF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01" name="Google Shape;801;p9"/>
          <p:cNvSpPr/>
          <p:nvPr/>
        </p:nvSpPr>
        <p:spPr>
          <a:xfrm>
            <a:off x="816525" y="3463429"/>
            <a:ext cx="16930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since remainder</a:t>
            </a:r>
            <a:endParaRPr b="1"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02" name="Google Shape;802;p9"/>
          <p:cNvSpPr/>
          <p:nvPr/>
        </p:nvSpPr>
        <p:spPr>
          <a:xfrm>
            <a:off x="2372894" y="3463429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=</a:t>
            </a:r>
            <a:endParaRPr b="1"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03" name="Google Shape;803;p9"/>
          <p:cNvSpPr/>
          <p:nvPr/>
        </p:nvSpPr>
        <p:spPr>
          <a:xfrm>
            <a:off x="2601494" y="3463429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endParaRPr b="1" sz="14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04" name="Google Shape;804;p9"/>
          <p:cNvSpPr/>
          <p:nvPr/>
        </p:nvSpPr>
        <p:spPr>
          <a:xfrm>
            <a:off x="837743" y="3785902"/>
            <a:ext cx="3401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99FF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∴</a:t>
            </a:r>
            <a:endParaRPr b="1" sz="1400">
              <a:solidFill>
                <a:srgbClr val="99FF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9"/>
          <p:cNvSpPr/>
          <p:nvPr/>
        </p:nvSpPr>
        <p:spPr>
          <a:xfrm>
            <a:off x="1218743" y="3785902"/>
            <a:ext cx="14782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99FF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HCF (616, 32)</a:t>
            </a:r>
            <a:endParaRPr b="1" sz="1400">
              <a:solidFill>
                <a:srgbClr val="99FF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06" name="Google Shape;806;p9"/>
          <p:cNvSpPr/>
          <p:nvPr/>
        </p:nvSpPr>
        <p:spPr>
          <a:xfrm>
            <a:off x="2687653" y="3785902"/>
            <a:ext cx="292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99FF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=</a:t>
            </a:r>
            <a:endParaRPr b="1" sz="1400">
              <a:solidFill>
                <a:srgbClr val="99FF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07" name="Google Shape;807;p9"/>
          <p:cNvSpPr/>
          <p:nvPr/>
        </p:nvSpPr>
        <p:spPr>
          <a:xfrm>
            <a:off x="2916253" y="3785902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99FF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8</a:t>
            </a:r>
            <a:endParaRPr b="1" sz="1400">
              <a:solidFill>
                <a:srgbClr val="99FF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08" name="Google Shape;808;p9"/>
          <p:cNvSpPr/>
          <p:nvPr/>
        </p:nvSpPr>
        <p:spPr>
          <a:xfrm>
            <a:off x="4559755" y="1551738"/>
            <a:ext cx="3083100" cy="543600"/>
          </a:xfrm>
          <a:prstGeom prst="roundRect">
            <a:avLst>
              <a:gd fmla="val 16667" name="adj"/>
            </a:avLst>
          </a:prstGeom>
          <a:solidFill>
            <a:srgbClr val="99FFCC">
              <a:alpha val="44705"/>
            </a:srgbClr>
          </a:solidFill>
          <a:ln cap="flat" cmpd="sng" w="12700">
            <a:solidFill>
              <a:srgbClr val="99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33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Dividend =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33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Divisor × Question + Reminder </a:t>
            </a:r>
            <a:endParaRPr/>
          </a:p>
        </p:txBody>
      </p:sp>
      <p:sp>
        <p:nvSpPr>
          <p:cNvPr id="809" name="Google Shape;809;p9"/>
          <p:cNvSpPr/>
          <p:nvPr/>
        </p:nvSpPr>
        <p:spPr>
          <a:xfrm>
            <a:off x="5152433" y="2047056"/>
            <a:ext cx="2010367" cy="1987772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76200" kx="1200000" rotWithShape="0" algn="br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9"/>
          <p:cNvSpPr/>
          <p:nvPr/>
        </p:nvSpPr>
        <p:spPr>
          <a:xfrm>
            <a:off x="838200" y="1022400"/>
            <a:ext cx="7391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number of columns must be selected in such a way that it must be maximum and must divide both the numbers</a:t>
            </a:r>
            <a:endParaRPr/>
          </a:p>
        </p:txBody>
      </p:sp>
      <p:sp>
        <p:nvSpPr>
          <p:cNvPr id="811" name="Google Shape;811;p9"/>
          <p:cNvSpPr/>
          <p:nvPr/>
        </p:nvSpPr>
        <p:spPr>
          <a:xfrm>
            <a:off x="5152433" y="1237843"/>
            <a:ext cx="165301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i.e. 616 and 32.</a:t>
            </a:r>
            <a:endParaRPr/>
          </a:p>
        </p:txBody>
      </p:sp>
      <p:sp>
        <p:nvSpPr>
          <p:cNvPr id="812" name="Google Shape;812;p9"/>
          <p:cNvSpPr/>
          <p:nvPr/>
        </p:nvSpPr>
        <p:spPr>
          <a:xfrm>
            <a:off x="1267152" y="4151333"/>
            <a:ext cx="5743488" cy="280443"/>
          </a:xfrm>
          <a:prstGeom prst="rect">
            <a:avLst/>
          </a:prstGeom>
          <a:solidFill>
            <a:srgbClr val="66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9"/>
          <p:cNvSpPr/>
          <p:nvPr/>
        </p:nvSpPr>
        <p:spPr>
          <a:xfrm>
            <a:off x="869730" y="4123999"/>
            <a:ext cx="3401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99FF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∴</a:t>
            </a:r>
            <a:endParaRPr b="1" sz="1400">
              <a:solidFill>
                <a:srgbClr val="99FF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9"/>
          <p:cNvSpPr/>
          <p:nvPr/>
        </p:nvSpPr>
        <p:spPr>
          <a:xfrm>
            <a:off x="1250730" y="4123999"/>
            <a:ext cx="58208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99FFC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Maximum number of columns in which they can march is 8.</a:t>
            </a:r>
            <a:endParaRPr b="1" sz="1400">
              <a:solidFill>
                <a:srgbClr val="99FFC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15" name="Google Shape;815;p9"/>
          <p:cNvSpPr txBox="1"/>
          <p:nvPr/>
        </p:nvSpPr>
        <p:spPr>
          <a:xfrm>
            <a:off x="5501473" y="2395654"/>
            <a:ext cx="10967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)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</a:t>
            </a:r>
            <a:endParaRPr b="1" sz="1600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816" name="Google Shape;816;p9"/>
          <p:cNvCxnSpPr/>
          <p:nvPr/>
        </p:nvCxnSpPr>
        <p:spPr>
          <a:xfrm>
            <a:off x="5818731" y="2506725"/>
            <a:ext cx="590286" cy="0"/>
          </a:xfrm>
          <a:prstGeom prst="straightConnector1">
            <a:avLst/>
          </a:prstGeom>
          <a:noFill/>
          <a:ln cap="flat" cmpd="sng" w="19050">
            <a:solidFill>
              <a:srgbClr val="CC00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7" name="Google Shape;817;p9"/>
          <p:cNvCxnSpPr/>
          <p:nvPr/>
        </p:nvCxnSpPr>
        <p:spPr>
          <a:xfrm>
            <a:off x="5733408" y="2901938"/>
            <a:ext cx="590286" cy="0"/>
          </a:xfrm>
          <a:prstGeom prst="straightConnector1">
            <a:avLst/>
          </a:prstGeom>
          <a:noFill/>
          <a:ln cap="flat" cmpd="sng" w="19050">
            <a:solidFill>
              <a:srgbClr val="CC00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8" name="Google Shape;818;p9"/>
          <p:cNvSpPr txBox="1"/>
          <p:nvPr/>
        </p:nvSpPr>
        <p:spPr>
          <a:xfrm>
            <a:off x="5791491" y="2437283"/>
            <a:ext cx="5405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616</a:t>
            </a:r>
            <a:endParaRPr b="1" sz="1400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19" name="Google Shape;819;p9"/>
          <p:cNvSpPr txBox="1"/>
          <p:nvPr/>
        </p:nvSpPr>
        <p:spPr>
          <a:xfrm>
            <a:off x="5440466" y="2437283"/>
            <a:ext cx="4219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32</a:t>
            </a:r>
            <a:endParaRPr b="1" sz="1400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20" name="Google Shape;820;p9"/>
          <p:cNvSpPr txBox="1"/>
          <p:nvPr/>
        </p:nvSpPr>
        <p:spPr>
          <a:xfrm>
            <a:off x="5791491" y="2622957"/>
            <a:ext cx="4219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32</a:t>
            </a:r>
            <a:endParaRPr b="1" sz="1400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21" name="Google Shape;821;p9"/>
          <p:cNvSpPr txBox="1"/>
          <p:nvPr/>
        </p:nvSpPr>
        <p:spPr>
          <a:xfrm>
            <a:off x="5626984" y="2616438"/>
            <a:ext cx="2487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-</a:t>
            </a:r>
            <a:endParaRPr b="1" sz="1400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22" name="Google Shape;822;p9"/>
          <p:cNvSpPr txBox="1"/>
          <p:nvPr/>
        </p:nvSpPr>
        <p:spPr>
          <a:xfrm>
            <a:off x="5802969" y="2841618"/>
            <a:ext cx="5405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296</a:t>
            </a:r>
            <a:endParaRPr b="1" sz="1400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23" name="Google Shape;823;p9"/>
          <p:cNvSpPr txBox="1"/>
          <p:nvPr/>
        </p:nvSpPr>
        <p:spPr>
          <a:xfrm>
            <a:off x="5801168" y="3028031"/>
            <a:ext cx="5405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288</a:t>
            </a:r>
            <a:endParaRPr b="1" sz="1400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24" name="Google Shape;824;p9"/>
          <p:cNvSpPr txBox="1"/>
          <p:nvPr/>
        </p:nvSpPr>
        <p:spPr>
          <a:xfrm>
            <a:off x="5647592" y="3021512"/>
            <a:ext cx="2487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-</a:t>
            </a:r>
            <a:endParaRPr b="1" sz="1400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825" name="Google Shape;825;p9"/>
          <p:cNvCxnSpPr/>
          <p:nvPr/>
        </p:nvCxnSpPr>
        <p:spPr>
          <a:xfrm>
            <a:off x="5841957" y="3310871"/>
            <a:ext cx="590286" cy="0"/>
          </a:xfrm>
          <a:prstGeom prst="straightConnector1">
            <a:avLst/>
          </a:prstGeom>
          <a:noFill/>
          <a:ln cap="flat" cmpd="sng" w="19050">
            <a:solidFill>
              <a:srgbClr val="CC00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6" name="Google Shape;826;p9"/>
          <p:cNvSpPr txBox="1"/>
          <p:nvPr/>
        </p:nvSpPr>
        <p:spPr>
          <a:xfrm>
            <a:off x="6032434" y="3234105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8</a:t>
            </a:r>
            <a:endParaRPr b="1" sz="1400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27" name="Google Shape;827;p9"/>
          <p:cNvSpPr txBox="1"/>
          <p:nvPr/>
        </p:nvSpPr>
        <p:spPr>
          <a:xfrm>
            <a:off x="5943600" y="3203830"/>
            <a:ext cx="88036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)    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</a:t>
            </a:r>
            <a:endParaRPr b="1" sz="1600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828" name="Google Shape;828;p9"/>
          <p:cNvCxnSpPr/>
          <p:nvPr/>
        </p:nvCxnSpPr>
        <p:spPr>
          <a:xfrm>
            <a:off x="6358414" y="3310871"/>
            <a:ext cx="590286" cy="0"/>
          </a:xfrm>
          <a:prstGeom prst="straightConnector1">
            <a:avLst/>
          </a:prstGeom>
          <a:noFill/>
          <a:ln cap="flat" cmpd="sng" w="19050">
            <a:solidFill>
              <a:srgbClr val="CC00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9" name="Google Shape;829;p9"/>
          <p:cNvSpPr txBox="1"/>
          <p:nvPr/>
        </p:nvSpPr>
        <p:spPr>
          <a:xfrm>
            <a:off x="6655776" y="3252314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</a:t>
            </a:r>
            <a:endParaRPr b="1" sz="1400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30" name="Google Shape;830;p9"/>
          <p:cNvSpPr txBox="1"/>
          <p:nvPr/>
        </p:nvSpPr>
        <p:spPr>
          <a:xfrm>
            <a:off x="6263149" y="3255761"/>
            <a:ext cx="4219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32</a:t>
            </a:r>
            <a:endParaRPr b="1" sz="1400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31" name="Google Shape;831;p9"/>
          <p:cNvSpPr txBox="1"/>
          <p:nvPr/>
        </p:nvSpPr>
        <p:spPr>
          <a:xfrm>
            <a:off x="6279224" y="3462005"/>
            <a:ext cx="4219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32</a:t>
            </a:r>
            <a:endParaRPr b="1" sz="1400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32" name="Google Shape;832;p9"/>
          <p:cNvSpPr txBox="1"/>
          <p:nvPr/>
        </p:nvSpPr>
        <p:spPr>
          <a:xfrm>
            <a:off x="6036128" y="3455486"/>
            <a:ext cx="2487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-</a:t>
            </a:r>
            <a:endParaRPr b="1" sz="1400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833" name="Google Shape;833;p9"/>
          <p:cNvCxnSpPr/>
          <p:nvPr/>
        </p:nvCxnSpPr>
        <p:spPr>
          <a:xfrm>
            <a:off x="6273994" y="3707563"/>
            <a:ext cx="590286" cy="0"/>
          </a:xfrm>
          <a:prstGeom prst="straightConnector1">
            <a:avLst/>
          </a:prstGeom>
          <a:noFill/>
          <a:ln cap="flat" cmpd="sng" w="19050">
            <a:solidFill>
              <a:srgbClr val="CC00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4" name="Google Shape;834;p9"/>
          <p:cNvSpPr txBox="1"/>
          <p:nvPr/>
        </p:nvSpPr>
        <p:spPr>
          <a:xfrm>
            <a:off x="6407080" y="3671181"/>
            <a:ext cx="3016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endParaRPr b="1" sz="1400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35" name="Google Shape;835;p9"/>
          <p:cNvSpPr txBox="1"/>
          <p:nvPr/>
        </p:nvSpPr>
        <p:spPr>
          <a:xfrm>
            <a:off x="5924554" y="2222907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9</a:t>
            </a:r>
            <a:endParaRPr b="1" sz="1400">
              <a:solidFill>
                <a:srgbClr val="CC006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36" name="Google Shape;836;p9"/>
          <p:cNvSpPr/>
          <p:nvPr/>
        </p:nvSpPr>
        <p:spPr>
          <a:xfrm>
            <a:off x="5743888" y="2224455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C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 b="1" sz="1400">
              <a:solidFill>
                <a:srgbClr val="CC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9"/>
          <p:cNvSpPr txBox="1"/>
          <p:nvPr/>
        </p:nvSpPr>
        <p:spPr>
          <a:xfrm>
            <a:off x="109221" y="66497"/>
            <a:ext cx="1503106" cy="338554"/>
          </a:xfrm>
          <a:prstGeom prst="rect">
            <a:avLst/>
          </a:prstGeom>
          <a:solidFill>
            <a:srgbClr val="0066FF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Exercise 1.1</a:t>
            </a:r>
            <a:endParaRPr b="1" sz="16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3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ALGEBRA</dc:creator>
</cp:coreProperties>
</file>