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4" r:id="rId2"/>
    <p:sldMasterId id="2147483771" r:id="rId3"/>
  </p:sldMasterIdLst>
  <p:notesMasterIdLst>
    <p:notesMasterId r:id="rId18"/>
  </p:notesMasterIdLst>
  <p:sldIdLst>
    <p:sldId id="331" r:id="rId4"/>
    <p:sldId id="431" r:id="rId5"/>
    <p:sldId id="380" r:id="rId6"/>
    <p:sldId id="432" r:id="rId7"/>
    <p:sldId id="308" r:id="rId8"/>
    <p:sldId id="433" r:id="rId9"/>
    <p:sldId id="473" r:id="rId10"/>
    <p:sldId id="474" r:id="rId11"/>
    <p:sldId id="469" r:id="rId12"/>
    <p:sldId id="491" r:id="rId13"/>
    <p:sldId id="492" r:id="rId14"/>
    <p:sldId id="493" r:id="rId15"/>
    <p:sldId id="529" r:id="rId16"/>
    <p:sldId id="49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FFF"/>
    <a:srgbClr val="00FFFF"/>
    <a:srgbClr val="FFFF66"/>
    <a:srgbClr val="FF0066"/>
    <a:srgbClr val="008080"/>
    <a:srgbClr val="00FFCC"/>
    <a:srgbClr val="006600"/>
    <a:srgbClr val="339966"/>
    <a:srgbClr val="66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 autoAdjust="0"/>
    <p:restoredTop sz="94325" autoAdjust="0"/>
  </p:normalViewPr>
  <p:slideViewPr>
    <p:cSldViewPr>
      <p:cViewPr varScale="1">
        <p:scale>
          <a:sx n="103" d="100"/>
          <a:sy n="103" d="100"/>
        </p:scale>
        <p:origin x="926" y="7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8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8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4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4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6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7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4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6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4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14762" y="1914420"/>
            <a:ext cx="4914477" cy="13146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LECTURE_03</a:t>
            </a:r>
          </a:p>
        </p:txBody>
      </p:sp>
    </p:spTree>
    <p:extLst>
      <p:ext uri="{BB962C8B-B14F-4D97-AF65-F5344CB8AC3E}">
        <p14:creationId xmlns:p14="http://schemas.microsoft.com/office/powerpoint/2010/main" val="17364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662851" y="1314312"/>
            <a:ext cx="1188720" cy="21031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28650" y="2346200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4 :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740689" y="2355726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2305828" y="2355726"/>
            <a:ext cx="1264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=  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+ 3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81576" y="2608833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97600" y="260883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2366796" y="260883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539981" y="260883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738421" y="2608833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+ 3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356477" y="260883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516620" y="260883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981576" y="2884003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197600" y="288400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66796" y="288400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539981" y="288400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738421" y="2884003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+ 3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356477" y="288400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516620" y="288400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3723087" y="260883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723087" y="2850257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981709" y="2608833"/>
            <a:ext cx="7465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981708" y="2850257"/>
            <a:ext cx="743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+ 4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" y="3202587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43608" y="3202587"/>
            <a:ext cx="75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– 1)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881814" y="3202587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603307" y="3202587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558461" y="32025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380915" y="3202587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+ 3)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558461" y="38665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748772" y="384848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849781" y="3838958"/>
            <a:ext cx="2336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1)(2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+ 4)]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558461" y="412259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753535" y="412259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241854" y="439396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512249" y="4393960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558461" y="43939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512250" y="4664815"/>
            <a:ext cx="372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6.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056848" y="4664815"/>
            <a:ext cx="257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6.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712580" y="3202587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+ 2)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042054" y="3202587"/>
            <a:ext cx="8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+ 4)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2863696" y="3812908"/>
            <a:ext cx="15341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891836" y="41225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718749" y="4378060"/>
            <a:ext cx="2338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1)(2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+ 4)]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3036144" y="4124625"/>
            <a:ext cx="193578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3616846" y="1879988"/>
            <a:ext cx="621792" cy="21945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58461" y="35511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68055" y="3551175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36017" y="3551175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871254" y="3551175"/>
            <a:ext cx="853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731617" y="3551175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631415" y="3551175"/>
            <a:ext cx="372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(3)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763109" y="3812908"/>
            <a:ext cx="15341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870876" y="3476120"/>
            <a:ext cx="574975" cy="0"/>
          </a:xfrm>
          <a:prstGeom prst="line">
            <a:avLst/>
          </a:prstGeom>
          <a:ln w="19050">
            <a:solidFill>
              <a:srgbClr val="CC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553287" y="3476120"/>
            <a:ext cx="558065" cy="0"/>
          </a:xfrm>
          <a:prstGeom prst="line">
            <a:avLst/>
          </a:prstGeom>
          <a:ln w="19050">
            <a:solidFill>
              <a:srgbClr val="CC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587177" y="235403"/>
            <a:ext cx="710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product of three consecutive positive integers is divisible by 6.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90897" y="51470"/>
            <a:ext cx="571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94945" y="55552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592443" y="561972"/>
            <a:ext cx="4171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three consecutive positive integer’s be 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595119" y="752799"/>
            <a:ext cx="1838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92444" y="998344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236" name="AutoShape 26" descr="Image result"/>
          <p:cNvSpPr>
            <a:spLocks noChangeAspect="1" noChangeArrowheads="1"/>
          </p:cNvSpPr>
          <p:nvPr/>
        </p:nvSpPr>
        <p:spPr bwMode="auto">
          <a:xfrm>
            <a:off x="15862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" name="AutoShape 28" descr="Image result"/>
          <p:cNvSpPr>
            <a:spLocks noChangeAspect="1" noChangeArrowheads="1"/>
          </p:cNvSpPr>
          <p:nvPr/>
        </p:nvSpPr>
        <p:spPr bwMode="auto">
          <a:xfrm>
            <a:off x="17386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92443" y="125020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049643" y="125020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21043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408109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625397" y="125020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865310" y="1250206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5313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2740115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988593" y="1250206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162277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33695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251520" y="153666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3940" y="1536662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251520" y="1822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626800" y="182284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047788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819188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134884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643371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931940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110557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2333603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2642192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9126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3100325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3290264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3569243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8398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4001561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420826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626800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914832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1079791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1253502" y="208585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1532481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811997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1999667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2107362" y="2085859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282" name="AutoShape 30" descr="Image result"/>
          <p:cNvSpPr>
            <a:spLocks noChangeAspect="1" noChangeArrowheads="1"/>
          </p:cNvSpPr>
          <p:nvPr/>
        </p:nvSpPr>
        <p:spPr bwMode="auto">
          <a:xfrm>
            <a:off x="18910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6" name="AutoShape 40" descr="Image result"/>
          <p:cNvSpPr>
            <a:spLocks noChangeAspect="1" noChangeArrowheads="1"/>
          </p:cNvSpPr>
          <p:nvPr/>
        </p:nvSpPr>
        <p:spPr bwMode="auto">
          <a:xfrm>
            <a:off x="2344485" y="182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3526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35812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38290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40769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3247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4,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4575741" y="153666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82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4198E-7 L 0.13333 -0.11482 " pathEditMode="relative" rAng="0" ptsTypes="AA">
                                      <p:cBhvr>
                                        <p:cTn id="149" dur="500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64198E-7 L -0.07396 -0.16574 " pathEditMode="relative" rAng="0" ptsTypes="AA">
                                      <p:cBhvr>
                                        <p:cTn id="155" dur="5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154 L -0.00833 -0.07006 " pathEditMode="relative" rAng="0" ptsTypes="AA">
                                      <p:cBhvr>
                                        <p:cTn id="161" dur="50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05573 -0.06759 " pathEditMode="relative" rAng="0" ptsTypes="AA">
                                      <p:cBhvr>
                                        <p:cTn id="210" dur="5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-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19753E-6 L 0.01737 -0.09815 " pathEditMode="relative" rAng="0" ptsTypes="AA">
                                      <p:cBhvr>
                                        <p:cTn id="297" dur="25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4" grpId="1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6" grpId="1"/>
      <p:bldP spid="208" grpId="0"/>
      <p:bldP spid="209" grpId="0"/>
      <p:bldP spid="209" grpId="1"/>
      <p:bldP spid="210" grpId="0"/>
      <p:bldP spid="212" grpId="0"/>
      <p:bldP spid="213" grpId="0"/>
      <p:bldP spid="213" grpId="1"/>
      <p:bldP spid="214" grpId="0"/>
      <p:bldP spid="215" grpId="0"/>
      <p:bldP spid="216" grpId="0"/>
      <p:bldP spid="217" grpId="0"/>
      <p:bldP spid="218" grpId="0"/>
      <p:bldP spid="219" grpId="0"/>
      <p:bldP spid="219" grpId="1"/>
      <p:bldP spid="220" grpId="0"/>
      <p:bldP spid="220" grpId="1"/>
      <p:bldP spid="222" grpId="0"/>
      <p:bldP spid="222" grpId="1"/>
      <p:bldP spid="224" grpId="0"/>
      <p:bldP spid="224" grpId="1"/>
      <p:bldP spid="101" grpId="0" animBg="1"/>
      <p:bldP spid="101" grpId="1" animBg="1"/>
      <p:bldP spid="102" grpId="0"/>
      <p:bldP spid="103" grpId="0"/>
      <p:bldP spid="104" grpId="0"/>
      <p:bldP spid="104" grpId="1"/>
      <p:bldP spid="105" grpId="0"/>
      <p:bldP spid="106" grpId="0"/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662852" y="1314915"/>
            <a:ext cx="1188720" cy="21031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28650" y="2355726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5 :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735009" y="2355726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2304037" y="2355726"/>
            <a:ext cx="1179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=  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75896" y="2608833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91920" y="260883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2361116" y="260883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534301" y="260883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732741" y="2608833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350797" y="260883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510940" y="260883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975896" y="2884003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191920" y="288400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61116" y="288400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534301" y="288400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732741" y="2884003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350797" y="288400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510940" y="288400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3717407" y="260883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717407" y="2850257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976029" y="2608833"/>
            <a:ext cx="7465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976028" y="2850257"/>
            <a:ext cx="743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+ 5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" y="3202587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28403" y="3202587"/>
            <a:ext cx="75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– 1)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866609" y="3202587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588102" y="3202587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543256" y="32025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365710" y="3202587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+ 4)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543256" y="38665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733567" y="384848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834576" y="3838958"/>
            <a:ext cx="2336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1)(3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+ 5)]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543256" y="412259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738330" y="412259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226649" y="439396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497044" y="4393960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543256" y="43939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497045" y="4665733"/>
            <a:ext cx="372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6.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053093" y="4665733"/>
            <a:ext cx="257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6.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697375" y="3202587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+ 3)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026849" y="3202587"/>
            <a:ext cx="8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+ 5)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2848491" y="3812908"/>
            <a:ext cx="15341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876631" y="41225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703544" y="4378060"/>
            <a:ext cx="2338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1)(3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+ 5)]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3020939" y="4124625"/>
            <a:ext cx="193578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678092" y="2151998"/>
            <a:ext cx="621792" cy="21945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43256" y="35511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52850" y="3551175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20812" y="3551175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+ 5)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856049" y="3551175"/>
            <a:ext cx="853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716412" y="3551175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(3)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616210" y="3551175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(2)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747904" y="3812908"/>
            <a:ext cx="15341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855671" y="3476120"/>
            <a:ext cx="574975" cy="0"/>
          </a:xfrm>
          <a:prstGeom prst="line">
            <a:avLst/>
          </a:prstGeom>
          <a:ln w="19050">
            <a:solidFill>
              <a:srgbClr val="CC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538082" y="3476120"/>
            <a:ext cx="558065" cy="0"/>
          </a:xfrm>
          <a:prstGeom prst="line">
            <a:avLst/>
          </a:prstGeom>
          <a:ln w="19050">
            <a:solidFill>
              <a:srgbClr val="CC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587177" y="235403"/>
            <a:ext cx="710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product of three consecutive positive integers is divisible by 6.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90897" y="51470"/>
            <a:ext cx="571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94945" y="55552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592443" y="561972"/>
            <a:ext cx="4171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three consecutive positive integer’s be 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595119" y="752799"/>
            <a:ext cx="1838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92444" y="998344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290" name="AutoShape 26" descr="Image result"/>
          <p:cNvSpPr>
            <a:spLocks noChangeAspect="1" noChangeArrowheads="1"/>
          </p:cNvSpPr>
          <p:nvPr/>
        </p:nvSpPr>
        <p:spPr bwMode="auto">
          <a:xfrm>
            <a:off x="15862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1" name="AutoShape 28" descr="Image result"/>
          <p:cNvSpPr>
            <a:spLocks noChangeAspect="1" noChangeArrowheads="1"/>
          </p:cNvSpPr>
          <p:nvPr/>
        </p:nvSpPr>
        <p:spPr bwMode="auto">
          <a:xfrm>
            <a:off x="17386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592443" y="125020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49643" y="125020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821043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1408109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625397" y="125020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865310" y="1250206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25313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2740115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2988593" y="1250206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162277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3695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251520" y="153666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603940" y="1536662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251520" y="1822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626800" y="182284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047788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819188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34884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643371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931940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2110557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2333603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2642192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9126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3100325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3290264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3569243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38398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4001561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420826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26800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914832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1079791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1253502" y="208585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1532481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1811997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999667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2107362" y="2085859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336" name="AutoShape 30" descr="Image result"/>
          <p:cNvSpPr>
            <a:spLocks noChangeAspect="1" noChangeArrowheads="1"/>
          </p:cNvSpPr>
          <p:nvPr/>
        </p:nvSpPr>
        <p:spPr bwMode="auto">
          <a:xfrm>
            <a:off x="18910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0" name="AutoShape 40" descr="Image result"/>
          <p:cNvSpPr>
            <a:spLocks noChangeAspect="1" noChangeArrowheads="1"/>
          </p:cNvSpPr>
          <p:nvPr/>
        </p:nvSpPr>
        <p:spPr bwMode="auto">
          <a:xfrm>
            <a:off x="2344485" y="182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33526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35812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38290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40769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43247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4,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4575741" y="153666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29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8.64198E-7 L 0.13559 -0.11543 " pathEditMode="relative" rAng="0" ptsTypes="AA">
                                      <p:cBhvr>
                                        <p:cTn id="149" dur="500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8.64198E-7 L -0.07344 -0.1642 " pathEditMode="relative" rAng="0" ptsTypes="AA">
                                      <p:cBhvr>
                                        <p:cTn id="155" dur="5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31 L -0.00764 -0.06574 " pathEditMode="relative" rAng="0" ptsTypes="AA">
                                      <p:cBhvr>
                                        <p:cTn id="161" dur="50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05573 -0.06759 " pathEditMode="relative" rAng="0" ptsTypes="AA">
                                      <p:cBhvr>
                                        <p:cTn id="210" dur="5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-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19753E-6 L 0.01737 -0.09815 " pathEditMode="relative" rAng="0" ptsTypes="AA">
                                      <p:cBhvr>
                                        <p:cTn id="297" dur="25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4" grpId="1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6" grpId="1"/>
      <p:bldP spid="208" grpId="0"/>
      <p:bldP spid="209" grpId="0"/>
      <p:bldP spid="209" grpId="1"/>
      <p:bldP spid="210" grpId="0"/>
      <p:bldP spid="212" grpId="0"/>
      <p:bldP spid="213" grpId="0"/>
      <p:bldP spid="213" grpId="1"/>
      <p:bldP spid="214" grpId="0"/>
      <p:bldP spid="215" grpId="0"/>
      <p:bldP spid="216" grpId="0"/>
      <p:bldP spid="217" grpId="0"/>
      <p:bldP spid="218" grpId="0"/>
      <p:bldP spid="219" grpId="0"/>
      <p:bldP spid="219" grpId="1"/>
      <p:bldP spid="220" grpId="0"/>
      <p:bldP spid="220" grpId="1"/>
      <p:bldP spid="222" grpId="0"/>
      <p:bldP spid="222" grpId="1"/>
      <p:bldP spid="224" grpId="0"/>
      <p:bldP spid="224" grpId="1"/>
      <p:bldP spid="101" grpId="0" animBg="1"/>
      <p:bldP spid="101" grpId="1" animBg="1"/>
      <p:bldP spid="102" grpId="0"/>
      <p:bldP spid="103" grpId="0"/>
      <p:bldP spid="104" grpId="0"/>
      <p:bldP spid="104" grpId="1"/>
      <p:bldP spid="105" grpId="0"/>
      <p:bldP spid="106" grpId="0"/>
      <p:bldP spid="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658168" y="1315864"/>
            <a:ext cx="1188720" cy="21031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28650" y="2348793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6 :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756564" y="2348793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2320700" y="2348793"/>
            <a:ext cx="11792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=  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+ 5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97451" y="2601900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213475" y="260190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2382671" y="260190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555856" y="260190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754296" y="2601900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+ 5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372352" y="260190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532495" y="260190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997451" y="2877070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213475" y="287707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82671" y="287707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555856" y="287707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754296" y="2877070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+ 5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372352" y="287707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532495" y="287707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3738962" y="260190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738962" y="2843324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997584" y="2601900"/>
            <a:ext cx="7465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997583" y="2843324"/>
            <a:ext cx="743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+ 6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" y="3195654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43608" y="3195654"/>
            <a:ext cx="75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– 1)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881814" y="3195654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603307" y="3195654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558461" y="31956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380915" y="3195654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+ 5)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558461" y="38596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748772" y="384155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849781" y="3832025"/>
            <a:ext cx="2336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+ 5)(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+ 1)]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558461" y="4115663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753535" y="411566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241854" y="43870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512249" y="4387027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558461" y="438702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512250" y="4657086"/>
            <a:ext cx="372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6.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048295" y="4657086"/>
            <a:ext cx="257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6.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712580" y="3195654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+ 4)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042054" y="3195654"/>
            <a:ext cx="8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+ 6)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891836" y="41156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718749" y="4371127"/>
            <a:ext cx="2338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+ 5)(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+ 1)]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3037801" y="4111342"/>
            <a:ext cx="186025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589184" y="2151510"/>
            <a:ext cx="621792" cy="21945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58461" y="354424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31630" y="3544242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+ 4)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285636" y="3544242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389304" y="3544242"/>
            <a:ext cx="853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+ 5)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4205120" y="3462837"/>
            <a:ext cx="558065" cy="0"/>
          </a:xfrm>
          <a:prstGeom prst="line">
            <a:avLst/>
          </a:prstGeom>
          <a:ln w="19050">
            <a:solidFill>
              <a:srgbClr val="CC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49972" y="3544242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(6)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87177" y="235403"/>
            <a:ext cx="710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product of three consecutive positive integers is divisible by 6. 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0897" y="51470"/>
            <a:ext cx="571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94945" y="55552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592443" y="561972"/>
            <a:ext cx="4171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three consecutive positive integer’s be 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95119" y="752799"/>
            <a:ext cx="1838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92444" y="998344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231" name="AutoShape 26" descr="Image result"/>
          <p:cNvSpPr>
            <a:spLocks noChangeAspect="1" noChangeArrowheads="1"/>
          </p:cNvSpPr>
          <p:nvPr/>
        </p:nvSpPr>
        <p:spPr bwMode="auto">
          <a:xfrm>
            <a:off x="15862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2" name="AutoShape 28" descr="Image result"/>
          <p:cNvSpPr>
            <a:spLocks noChangeAspect="1" noChangeArrowheads="1"/>
          </p:cNvSpPr>
          <p:nvPr/>
        </p:nvSpPr>
        <p:spPr bwMode="auto">
          <a:xfrm>
            <a:off x="17386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92443" y="125020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049643" y="125020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21043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1408109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625397" y="125020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865310" y="1250206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25313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2740115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2988593" y="1250206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162277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33695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51520" y="153666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603940" y="1536662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251520" y="1822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626800" y="182284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47788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819188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134884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1643371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931940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2110557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2333603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2642192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29126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3100325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3290264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3569243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8398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4001561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420826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626800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914832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079791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253502" y="208585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1532481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811997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1999667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2107362" y="2085859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277" name="AutoShape 30" descr="Image result"/>
          <p:cNvSpPr>
            <a:spLocks noChangeAspect="1" noChangeArrowheads="1"/>
          </p:cNvSpPr>
          <p:nvPr/>
        </p:nvSpPr>
        <p:spPr bwMode="auto">
          <a:xfrm>
            <a:off x="18910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9" name="AutoShape 36" descr="Image result"/>
          <p:cNvSpPr>
            <a:spLocks noChangeAspect="1" noChangeArrowheads="1"/>
          </p:cNvSpPr>
          <p:nvPr/>
        </p:nvSpPr>
        <p:spPr bwMode="auto">
          <a:xfrm>
            <a:off x="2348218" y="15997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0" name="AutoShape 38" descr="Image result"/>
          <p:cNvSpPr>
            <a:spLocks noChangeAspect="1" noChangeArrowheads="1"/>
          </p:cNvSpPr>
          <p:nvPr/>
        </p:nvSpPr>
        <p:spPr bwMode="auto">
          <a:xfrm>
            <a:off x="2500618" y="17140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1" name="AutoShape 40" descr="Image result"/>
          <p:cNvSpPr>
            <a:spLocks noChangeAspect="1" noChangeArrowheads="1"/>
          </p:cNvSpPr>
          <p:nvPr/>
        </p:nvSpPr>
        <p:spPr bwMode="auto">
          <a:xfrm>
            <a:off x="2344485" y="182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33526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35812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38290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40769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43247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4,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4575741" y="153666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64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1368 -0.11851 " pathEditMode="relative" rAng="0" ptsTypes="AA">
                                      <p:cBhvr>
                                        <p:cTn id="149" dur="500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5679E-6 L -0.07292 -0.16512 " pathEditMode="relative" rAng="0" ptsTypes="AA">
                                      <p:cBhvr>
                                        <p:cTn id="155" dur="5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679E-6 L -0.0052 -0.06234 " pathEditMode="relative" rAng="0" ptsTypes="AA">
                                      <p:cBhvr>
                                        <p:cTn id="161" dur="50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5679E-6 L 0.14601 -0.05618 " pathEditMode="relative" rAng="0" ptsTypes="AA">
                                      <p:cBhvr>
                                        <p:cTn id="214" dur="500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-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19753E-6 L 0.01737 -0.09815 " pathEditMode="relative" rAng="0" ptsTypes="AA">
                                      <p:cBhvr>
                                        <p:cTn id="273" dur="25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4" grpId="1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6" grpId="1"/>
      <p:bldP spid="208" grpId="0"/>
      <p:bldP spid="209" grpId="0"/>
      <p:bldP spid="209" grpId="1"/>
      <p:bldP spid="210" grpId="1"/>
      <p:bldP spid="212" grpId="0"/>
      <p:bldP spid="213" grpId="0"/>
      <p:bldP spid="213" grpId="1"/>
      <p:bldP spid="214" grpId="0"/>
      <p:bldP spid="215" grpId="0"/>
      <p:bldP spid="216" grpId="0"/>
      <p:bldP spid="217" grpId="0"/>
      <p:bldP spid="218" grpId="0"/>
      <p:bldP spid="219" grpId="0"/>
      <p:bldP spid="219" grpId="1"/>
      <p:bldP spid="220" grpId="0"/>
      <p:bldP spid="220" grpId="1"/>
      <p:bldP spid="222" grpId="0"/>
      <p:bldP spid="222" grpId="1"/>
      <p:bldP spid="224" grpId="0"/>
      <p:bldP spid="224" grpId="1"/>
      <p:bldP spid="101" grpId="0" animBg="1"/>
      <p:bldP spid="101" grpId="1" animBg="1"/>
      <p:bldP spid="102" grpId="0"/>
      <p:bldP spid="103" grpId="0"/>
      <p:bldP spid="103" grpId="1"/>
      <p:bldP spid="104" grpId="0"/>
      <p:bldP spid="105" grpId="0"/>
      <p:bldP spid="105" grpId="1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263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1043609" y="981365"/>
            <a:ext cx="403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The above Question can also be solved in the following way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55430" y="1498951"/>
            <a:ext cx="3516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For any positive integer </a:t>
            </a:r>
            <a:r>
              <a:rPr lang="en-US" sz="14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 </a:t>
            </a:r>
          </a:p>
          <a:p>
            <a:pPr algn="just"/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</a:t>
            </a:r>
            <a:r>
              <a:rPr lang="en-US" sz="14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baseline="30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</a:t>
            </a:r>
            <a:r>
              <a:rPr lang="en-US" sz="14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is divisible by 6.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49761" y="2070700"/>
            <a:ext cx="16690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Hint :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n</a:t>
            </a:r>
            <a:r>
              <a:rPr lang="en-US" sz="1400" b="1" baseline="30000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–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=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n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52404" y="2070700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1)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555776" y="2402521"/>
            <a:ext cx="7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1)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226272" y="2402521"/>
            <a:ext cx="474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26272" y="2990087"/>
            <a:ext cx="269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13373" y="2971037"/>
            <a:ext cx="765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+ 1)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68774" y="2971037"/>
            <a:ext cx="420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203848" y="2660238"/>
            <a:ext cx="3354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……..Since, 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 = 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17432" y="808774"/>
            <a:ext cx="449749" cy="50904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algn="just" defTabSz="914608"/>
            <a:r>
              <a:rPr lang="en-US" sz="3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•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65343" y="1422174"/>
            <a:ext cx="571062" cy="40013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1840" y="2402521"/>
            <a:ext cx="765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2710" y="2971037"/>
            <a:ext cx="750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1)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177" y="235403"/>
            <a:ext cx="710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product of three consecutive positive integers is divisible by 6.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97" y="51470"/>
            <a:ext cx="571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945" y="55552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24857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08 L 0.01806 -0.11111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06927 -0.11235 " pathEditMode="relative" rAng="0" ptsTypes="AA">
                                      <p:cBhvr>
                                        <p:cTn id="74" dur="50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00868 -0.10432 " pathEditMode="relative" rAng="0" ptsTypes="AA">
                                      <p:cBhvr>
                                        <p:cTn id="80" dur="5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5" grpId="0"/>
      <p:bldP spid="127" grpId="0"/>
      <p:bldP spid="128" grpId="0"/>
      <p:bldP spid="129" grpId="0"/>
      <p:bldP spid="130" grpId="0"/>
      <p:bldP spid="131" grpId="1"/>
      <p:bldP spid="132" grpId="0"/>
      <p:bldP spid="132" grpId="1"/>
      <p:bldP spid="133" grpId="0"/>
      <p:bldP spid="133" grpId="1"/>
      <p:bldP spid="134" grpId="0"/>
      <p:bldP spid="135" grpId="0"/>
      <p:bldP spid="136" grpId="0"/>
      <p:bldP spid="18" grpId="0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4052" y="1914420"/>
            <a:ext cx="3635896" cy="13146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07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708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6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87" y="-25354"/>
            <a:ext cx="9189074" cy="51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Rounded Rectangle 255"/>
          <p:cNvSpPr/>
          <p:nvPr/>
        </p:nvSpPr>
        <p:spPr>
          <a:xfrm>
            <a:off x="601640" y="850000"/>
            <a:ext cx="8085126" cy="4170022"/>
          </a:xfrm>
          <a:prstGeom prst="roundRect">
            <a:avLst>
              <a:gd name="adj" fmla="val 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1932224" y="2914668"/>
            <a:ext cx="528577" cy="262803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68" name="Rounded Rectangle 367"/>
          <p:cNvSpPr/>
          <p:nvPr/>
        </p:nvSpPr>
        <p:spPr>
          <a:xfrm>
            <a:off x="1964332" y="4375777"/>
            <a:ext cx="966413" cy="262803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5754751" y="3218462"/>
            <a:ext cx="1566979" cy="262803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60" name="Rounded Rectangle 259"/>
          <p:cNvSpPr/>
          <p:nvPr/>
        </p:nvSpPr>
        <p:spPr>
          <a:xfrm>
            <a:off x="2802622" y="628455"/>
            <a:ext cx="1622534" cy="243840"/>
          </a:xfrm>
          <a:prstGeom prst="roundRect">
            <a:avLst/>
          </a:prstGeom>
          <a:noFill/>
          <a:ln>
            <a:solidFill>
              <a:srgbClr val="0066F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5443784" y="386869"/>
            <a:ext cx="3221054" cy="243840"/>
          </a:xfrm>
          <a:prstGeom prst="roundRect">
            <a:avLst/>
          </a:prstGeom>
          <a:noFill/>
          <a:ln>
            <a:solidFill>
              <a:srgbClr val="0066F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33796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Q.4.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934" y="325620"/>
            <a:ext cx="843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Use Euclid’s division lemma to show that the square of any positive integer is either of the form 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3m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  or  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3m +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for some integer m.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104869" y="976229"/>
            <a:ext cx="2369371" cy="695208"/>
          </a:xfrm>
          <a:prstGeom prst="roundRect">
            <a:avLst/>
          </a:prstGeom>
          <a:solidFill>
            <a:srgbClr val="F8BAD2">
              <a:alpha val="47451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937" y="81496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56443" y="813110"/>
            <a:ext cx="487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Let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308743" y="81311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542243" y="813110"/>
            <a:ext cx="2323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be any positive integer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723272" y="813110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382694" y="8131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538618" y="81311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857942" y="1056909"/>
            <a:ext cx="3635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Applying Euclid’s Division Algorithm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11560" y="105690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Symbol"/>
              </a:rPr>
              <a:t>\</a:t>
            </a:r>
            <a:endParaRPr lang="en-US" sz="1400" b="1" dirty="0">
              <a:solidFill>
                <a:srgbClr val="6600FF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53173" y="1303978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631510" y="132085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088710" y="1320855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60110" y="13296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447176" y="132085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64464" y="1320855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r 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904377" y="132085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where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666376" y="132085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875098" y="13146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6600FF"/>
                </a:solidFill>
                <a:latin typeface="Bookman Old Style" pitchFamily="18" charset="0"/>
              </a:rPr>
              <a:t>&lt;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123576" y="13208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297260" y="13296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&lt;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4504576" y="132085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11560" y="157334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ymbol"/>
              </a:rPr>
              <a:t>\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40034" y="1573341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 possible remainders are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521848" y="15733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0,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760073" y="15733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1,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017548" y="157334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11560" y="183560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Symbol"/>
              </a:rPr>
              <a:t>\</a:t>
            </a:r>
            <a:endParaRPr lang="en-US" sz="1400" b="1" dirty="0">
              <a:solidFill>
                <a:srgbClr val="6600FF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77052" y="1826858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334252" y="182685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102481" y="18356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748916" y="1826858"/>
            <a:ext cx="37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070604" y="182685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422544" y="18356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46426" y="182685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932843" y="1826858"/>
            <a:ext cx="37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316623" y="182685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668563" y="18356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892445" y="182685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6516" y="2104915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6600FF"/>
                </a:solidFill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71316" y="2104915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If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161408" y="210491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618608" y="2104915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387912" y="210491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056927" y="2379721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</a:t>
            </a:r>
            <a:r>
              <a:rPr lang="en-US" sz="1400" b="1" i="1" baseline="30000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90575" y="2379721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Symbol"/>
              </a:rPr>
              <a:t>Þ</a:t>
            </a:r>
            <a:endParaRPr lang="en-US" sz="1400" b="1" dirty="0">
              <a:solidFill>
                <a:srgbClr val="6600FF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387912" y="240458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650464" y="2377198"/>
            <a:ext cx="599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q)</a:t>
            </a:r>
            <a:r>
              <a:rPr lang="en-US" sz="1400" b="1" i="1" baseline="30000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387912" y="26397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700673" y="2631027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387912" y="287702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700673" y="2877024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 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700673" y="3123021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 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387912" y="313177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42077" y="334331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for some integer 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m, where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00468" y="3338429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652318" y="3338429"/>
            <a:ext cx="487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q²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417219" y="33528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625912" y="3619537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ii)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930712" y="3609301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If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159312" y="3609301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387912" y="361805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616512" y="3609301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968452" y="361805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192334" y="360930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671078" y="3856691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Symbol"/>
              </a:rPr>
              <a:t>Þ</a:t>
            </a:r>
            <a:endParaRPr lang="en-US" sz="1400" b="1" dirty="0">
              <a:solidFill>
                <a:srgbClr val="6600FF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995128" y="3856691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</a:t>
            </a:r>
            <a:r>
              <a:rPr lang="en-US" sz="1400" b="1" i="1" baseline="30000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387912" y="386544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669506" y="3856691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097646" y="386544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321528" y="3856691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1)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2506768" y="3836598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641036" y="4100777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387912" y="41095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46792" y="410077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100468" y="41095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937142" y="410077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710068" y="41079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706086" y="434429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387912" y="435304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907704" y="4337072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2320356" y="436594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525907" y="4351510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2q)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2972971" y="435684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834058" y="43746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647064" y="4571040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 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387912" y="45816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118192" y="45816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346792" y="458167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42077" y="4754520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for some integer 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m, where 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069357" y="4754520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384431" y="47545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3632344" y="4754520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q</a:t>
            </a:r>
            <a:r>
              <a:rPr lang="en-US" sz="1400" b="1" i="1" baseline="30000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023730" y="47545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4250547" y="4754520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2q)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5308494" y="2166200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660434" y="21749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884316" y="216620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4286102" y="2166200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iii)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4644568" y="2166200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If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4873168" y="2166200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5101768" y="21749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4345623" y="24144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Symbol"/>
              </a:rPr>
              <a:t>Þ</a:t>
            </a:r>
            <a:endParaRPr lang="en-US" sz="1400" b="1" dirty="0">
              <a:solidFill>
                <a:srgbClr val="6600FF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668673" y="2414407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x</a:t>
            </a:r>
            <a:r>
              <a:rPr lang="en-US" sz="1400" b="1" i="1" baseline="30000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108901" y="242315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5504457" y="2414407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srgbClr val="6600FF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6600FF"/>
              </a:solidFill>
              <a:latin typeface="Bookman Old Style" pitchFamily="18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5932597" y="242315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6156479" y="241440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2)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6355367" y="2435258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srgbClr val="6600FF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5481217" y="2660801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5120173" y="266955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6114057" y="2660801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12q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5940649" y="266955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6853523" y="266080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6626449" y="26680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5484501" y="2917540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5123457" y="29175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6117342" y="2917540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12q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5943933" y="29175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6856807" y="291754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6629733" y="29175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7310723" y="291754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7083649" y="29175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5123457" y="318773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5504457" y="31877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 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712510" y="318773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6423851" y="3187731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6250443" y="318773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7026931" y="3187731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1)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6799857" y="318773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7560331" y="318773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7333257" y="318773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54" name="Rectangle 353"/>
          <p:cNvSpPr/>
          <p:nvPr/>
        </p:nvSpPr>
        <p:spPr>
          <a:xfrm>
            <a:off x="5496286" y="3468819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 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5129213" y="34688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5967413" y="34688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6196013" y="346881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58" name="Rectangle 357"/>
          <p:cNvSpPr/>
          <p:nvPr/>
        </p:nvSpPr>
        <p:spPr>
          <a:xfrm>
            <a:off x="4267200" y="3717574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for some integer 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m, where 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6804248" y="371394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7073230" y="371394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7281885" y="3703314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q</a:t>
            </a:r>
            <a:r>
              <a:rPr lang="en-US" sz="1400" b="1" i="1" baseline="30000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7841752" y="370331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4</a:t>
            </a:r>
            <a:r>
              <a:rPr lang="en-US" sz="1400" b="1" i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668344" y="37033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8449826" y="370331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8222752" y="37033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</a:rPr>
              <a:t>+</a:t>
            </a:r>
          </a:p>
        </p:txBody>
      </p:sp>
      <p:cxnSp>
        <p:nvCxnSpPr>
          <p:cNvPr id="366" name="Straight Connector 365"/>
          <p:cNvCxnSpPr/>
          <p:nvPr/>
        </p:nvCxnSpPr>
        <p:spPr>
          <a:xfrm>
            <a:off x="4193824" y="2202790"/>
            <a:ext cx="0" cy="255558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4361137" y="1190457"/>
            <a:ext cx="1635043" cy="523220"/>
            <a:chOff x="3443524" y="4943702"/>
            <a:chExt cx="1635043" cy="697626"/>
          </a:xfrm>
        </p:grpSpPr>
        <p:sp>
          <p:nvSpPr>
            <p:cNvPr id="258" name="Rounded Rectangle 257"/>
            <p:cNvSpPr/>
            <p:nvPr/>
          </p:nvSpPr>
          <p:spPr>
            <a:xfrm>
              <a:off x="3443524" y="4990347"/>
              <a:ext cx="1611415" cy="633469"/>
            </a:xfrm>
            <a:prstGeom prst="roundRect">
              <a:avLst/>
            </a:prstGeom>
            <a:solidFill>
              <a:srgbClr val="6600FF">
                <a:alpha val="45098"/>
              </a:srgbClr>
            </a:solidFill>
            <a:ln w="1270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454404" y="4943702"/>
              <a:ext cx="1624163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 pitchFamily="18" charset="0"/>
                </a:rPr>
                <a:t>ve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 integer be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denoted as ‘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’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862659" y="1710407"/>
            <a:ext cx="1612941" cy="523220"/>
            <a:chOff x="3460017" y="4943699"/>
            <a:chExt cx="1612941" cy="697626"/>
          </a:xfrm>
        </p:grpSpPr>
        <p:sp>
          <p:nvSpPr>
            <p:cNvPr id="263" name="Rounded Rectangle 262"/>
            <p:cNvSpPr/>
            <p:nvPr/>
          </p:nvSpPr>
          <p:spPr>
            <a:xfrm>
              <a:off x="3505996" y="5026435"/>
              <a:ext cx="1485788" cy="561291"/>
            </a:xfrm>
            <a:prstGeom prst="roundRect">
              <a:avLst/>
            </a:prstGeom>
            <a:solidFill>
              <a:srgbClr val="00FFCC">
                <a:alpha val="45098"/>
              </a:srgbClr>
            </a:solidFill>
            <a:ln w="127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60017" y="4943699"/>
              <a:ext cx="1612941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  <a:latin typeface="Bookman Old Style" pitchFamily="18" charset="0"/>
                </a:rPr>
                <a:t>Here, divisor b </a:t>
              </a:r>
            </a:p>
            <a:p>
              <a:pPr algn="ctr"/>
              <a:r>
                <a:rPr lang="en-US" sz="1400" b="1" dirty="0">
                  <a:solidFill>
                    <a:srgbClr val="002060"/>
                  </a:solidFill>
                  <a:latin typeface="Bookman Old Style" pitchFamily="18" charset="0"/>
                </a:rPr>
                <a:t>is equal to 3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706162" y="2064123"/>
            <a:ext cx="1100140" cy="367496"/>
            <a:chOff x="2786843" y="4386586"/>
            <a:chExt cx="1100140" cy="489996"/>
          </a:xfrm>
        </p:grpSpPr>
        <p:sp>
          <p:nvSpPr>
            <p:cNvPr id="266" name="Oval Callout 265"/>
            <p:cNvSpPr/>
            <p:nvPr/>
          </p:nvSpPr>
          <p:spPr>
            <a:xfrm>
              <a:off x="2786843" y="4386586"/>
              <a:ext cx="1052952" cy="489996"/>
            </a:xfrm>
            <a:prstGeom prst="wedgeEllipseCallout">
              <a:avLst>
                <a:gd name="adj1" fmla="val 25976"/>
                <a:gd name="adj2" fmla="val -42707"/>
              </a:avLst>
            </a:prstGeom>
            <a:solidFill>
              <a:srgbClr val="0000FF">
                <a:alpha val="72157"/>
              </a:srgbClr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812650" y="4420503"/>
              <a:ext cx="1074333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a =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 pitchFamily="18" charset="0"/>
                </a:rPr>
                <a:t>bq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+ r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169816" y="2837302"/>
            <a:ext cx="916030" cy="307911"/>
            <a:chOff x="2841588" y="4420503"/>
            <a:chExt cx="916030" cy="410548"/>
          </a:xfrm>
        </p:grpSpPr>
        <p:sp>
          <p:nvSpPr>
            <p:cNvPr id="269" name="Oval Callout 268"/>
            <p:cNvSpPr/>
            <p:nvPr/>
          </p:nvSpPr>
          <p:spPr>
            <a:xfrm>
              <a:off x="2841588" y="4436353"/>
              <a:ext cx="916030" cy="394698"/>
            </a:xfrm>
            <a:prstGeom prst="wedgeEllipseCallout">
              <a:avLst>
                <a:gd name="adj1" fmla="val 25976"/>
                <a:gd name="adj2" fmla="val -42707"/>
              </a:avLst>
            </a:prstGeom>
            <a:solidFill>
              <a:srgbClr val="7030A0">
                <a:alpha val="72157"/>
              </a:srgb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870426" y="4420503"/>
              <a:ext cx="875561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0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 r 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1109110" y="3198262"/>
            <a:ext cx="1121059" cy="374883"/>
            <a:chOff x="2733933" y="4377686"/>
            <a:chExt cx="1121059" cy="499845"/>
          </a:xfrm>
        </p:grpSpPr>
        <p:sp>
          <p:nvSpPr>
            <p:cNvPr id="272" name="Oval Callout 271"/>
            <p:cNvSpPr/>
            <p:nvPr/>
          </p:nvSpPr>
          <p:spPr>
            <a:xfrm>
              <a:off x="2733933" y="4377686"/>
              <a:ext cx="1113052" cy="499845"/>
            </a:xfrm>
            <a:prstGeom prst="wedgeEllipseCallout">
              <a:avLst>
                <a:gd name="adj1" fmla="val 25976"/>
                <a:gd name="adj2" fmla="val -42707"/>
              </a:avLst>
            </a:prstGeom>
            <a:solidFill>
              <a:srgbClr val="CC0066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2761423" y="4420503"/>
              <a:ext cx="1093569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But, b = 3</a:t>
              </a: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644381" y="3366130"/>
            <a:ext cx="1651394" cy="523219"/>
            <a:chOff x="3505657" y="4963886"/>
            <a:chExt cx="1651394" cy="697626"/>
          </a:xfrm>
        </p:grpSpPr>
        <p:sp>
          <p:nvSpPr>
            <p:cNvPr id="275" name="Rounded Rectangle 274"/>
            <p:cNvSpPr/>
            <p:nvPr/>
          </p:nvSpPr>
          <p:spPr>
            <a:xfrm>
              <a:off x="3505657" y="4990347"/>
              <a:ext cx="1586300" cy="633470"/>
            </a:xfrm>
            <a:prstGeom prst="roundRect">
              <a:avLst/>
            </a:prstGeom>
            <a:solidFill>
              <a:srgbClr val="0066FF">
                <a:alpha val="45098"/>
              </a:srgbClr>
            </a:solidFill>
            <a:ln w="127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510446" y="4963886"/>
              <a:ext cx="1646605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Possible values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Of ‘r’ are</a:t>
              </a: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075647" y="3859524"/>
            <a:ext cx="784189" cy="307777"/>
            <a:chOff x="4034414" y="5077563"/>
            <a:chExt cx="784189" cy="410369"/>
          </a:xfrm>
        </p:grpSpPr>
        <p:sp>
          <p:nvSpPr>
            <p:cNvPr id="278" name="Rounded Rectangle 277"/>
            <p:cNvSpPr/>
            <p:nvPr/>
          </p:nvSpPr>
          <p:spPr>
            <a:xfrm>
              <a:off x="4061509" y="5146571"/>
              <a:ext cx="718257" cy="295518"/>
            </a:xfrm>
            <a:prstGeom prst="roundRect">
              <a:avLst/>
            </a:prstGeom>
            <a:solidFill>
              <a:srgbClr val="6600FF">
                <a:alpha val="45098"/>
              </a:srgbClr>
            </a:solidFill>
            <a:ln w="1270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034414" y="5077563"/>
              <a:ext cx="784189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0, 1, 2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646888" y="3116682"/>
            <a:ext cx="1707519" cy="523220"/>
            <a:chOff x="3515817" y="4912141"/>
            <a:chExt cx="1707519" cy="697626"/>
          </a:xfrm>
        </p:grpSpPr>
        <p:sp>
          <p:nvSpPr>
            <p:cNvPr id="281" name="Rounded Rectangle 280"/>
            <p:cNvSpPr/>
            <p:nvPr/>
          </p:nvSpPr>
          <p:spPr>
            <a:xfrm>
              <a:off x="3548368" y="4949526"/>
              <a:ext cx="1586300" cy="633469"/>
            </a:xfrm>
            <a:prstGeom prst="roundRect">
              <a:avLst/>
            </a:prstGeom>
            <a:solidFill>
              <a:srgbClr val="6600FF">
                <a:alpha val="45098"/>
              </a:srgbClr>
            </a:solidFill>
            <a:ln w="1270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515817" y="4912141"/>
              <a:ext cx="1707519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We want square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of ‘+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 pitchFamily="18" charset="0"/>
                </a:rPr>
                <a:t>ve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’ integer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2496227" y="2852436"/>
            <a:ext cx="1845378" cy="356951"/>
            <a:chOff x="3385929" y="5069113"/>
            <a:chExt cx="1845378" cy="475935"/>
          </a:xfrm>
        </p:grpSpPr>
        <p:sp>
          <p:nvSpPr>
            <p:cNvPr id="284" name="Rounded Rectangle 283"/>
            <p:cNvSpPr/>
            <p:nvPr/>
          </p:nvSpPr>
          <p:spPr>
            <a:xfrm>
              <a:off x="3430556" y="5069113"/>
              <a:ext cx="1744930" cy="475935"/>
            </a:xfrm>
            <a:prstGeom prst="roundRect">
              <a:avLst/>
            </a:prstGeom>
            <a:solidFill>
              <a:srgbClr val="CC0066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85929" y="5107386"/>
              <a:ext cx="184537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Replace 3q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by m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2958922" y="2229532"/>
            <a:ext cx="1931939" cy="334087"/>
            <a:chOff x="2342241" y="4435363"/>
            <a:chExt cx="1931939" cy="445451"/>
          </a:xfrm>
        </p:grpSpPr>
        <p:sp>
          <p:nvSpPr>
            <p:cNvPr id="290" name="Rounded Rectangle 289"/>
            <p:cNvSpPr/>
            <p:nvPr/>
          </p:nvSpPr>
          <p:spPr>
            <a:xfrm>
              <a:off x="2389870" y="4435363"/>
              <a:ext cx="1846899" cy="445451"/>
            </a:xfrm>
            <a:prstGeom prst="roundRect">
              <a:avLst/>
            </a:prstGeom>
            <a:solidFill>
              <a:srgbClr val="0000FF">
                <a:alpha val="72157"/>
              </a:srgbClr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342241" y="4440823"/>
              <a:ext cx="1931939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Now, for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= 3q + 1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953737" y="2406267"/>
            <a:ext cx="2266967" cy="536479"/>
            <a:chOff x="3128321" y="4866985"/>
            <a:chExt cx="2266967" cy="715305"/>
          </a:xfrm>
        </p:grpSpPr>
        <p:sp>
          <p:nvSpPr>
            <p:cNvPr id="299" name="Rounded Rectangle 298"/>
            <p:cNvSpPr/>
            <p:nvPr/>
          </p:nvSpPr>
          <p:spPr>
            <a:xfrm>
              <a:off x="3237400" y="4925856"/>
              <a:ext cx="2111365" cy="656434"/>
            </a:xfrm>
            <a:prstGeom prst="roundRect">
              <a:avLst/>
            </a:prstGeom>
            <a:solidFill>
              <a:srgbClr val="7030A0">
                <a:alpha val="72157"/>
              </a:srgb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128321" y="4866985"/>
              <a:ext cx="2266967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Apply,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(a + b)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= a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+ 2ab + b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842760" y="2295501"/>
            <a:ext cx="2379177" cy="356952"/>
            <a:chOff x="3119029" y="5042610"/>
            <a:chExt cx="2379177" cy="475935"/>
          </a:xfrm>
        </p:grpSpPr>
        <p:sp>
          <p:nvSpPr>
            <p:cNvPr id="302" name="Rounded Rectangle 301"/>
            <p:cNvSpPr/>
            <p:nvPr/>
          </p:nvSpPr>
          <p:spPr>
            <a:xfrm>
              <a:off x="3153268" y="5042610"/>
              <a:ext cx="2299507" cy="475935"/>
            </a:xfrm>
            <a:prstGeom prst="roundRect">
              <a:avLst/>
            </a:prstGeom>
            <a:solidFill>
              <a:srgbClr val="FCD5B5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119029" y="5074874"/>
              <a:ext cx="2379177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  <a:latin typeface="Bookman Old Style" pitchFamily="18" charset="0"/>
                </a:rPr>
                <a:t>Replace (3q</a:t>
              </a:r>
              <a:r>
                <a:rPr lang="en-US" sz="1400" b="1" baseline="30000" dirty="0">
                  <a:solidFill>
                    <a:srgbClr val="002060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srgbClr val="002060"/>
                  </a:solidFill>
                  <a:latin typeface="Bookman Old Style" pitchFamily="18" charset="0"/>
                </a:rPr>
                <a:t> + 2q) by m</a:t>
              </a: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2146435" y="2734500"/>
            <a:ext cx="1931940" cy="388471"/>
            <a:chOff x="2342241" y="4402114"/>
            <a:chExt cx="1931940" cy="517962"/>
          </a:xfrm>
        </p:grpSpPr>
        <p:sp>
          <p:nvSpPr>
            <p:cNvPr id="342" name="Rounded Rectangle 341"/>
            <p:cNvSpPr/>
            <p:nvPr/>
          </p:nvSpPr>
          <p:spPr>
            <a:xfrm>
              <a:off x="2408984" y="4402114"/>
              <a:ext cx="1810508" cy="517962"/>
            </a:xfrm>
            <a:prstGeom prst="roundRect">
              <a:avLst/>
            </a:prstGeom>
            <a:solidFill>
              <a:srgbClr val="0066FF">
                <a:alpha val="45098"/>
              </a:srgbClr>
            </a:solidFill>
            <a:ln w="127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342241" y="4461314"/>
              <a:ext cx="1931940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Now, for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= 3q + 2</a:t>
              </a: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6419799" y="1861973"/>
            <a:ext cx="2266967" cy="535630"/>
            <a:chOff x="3128321" y="4904607"/>
            <a:chExt cx="2266967" cy="714175"/>
          </a:xfrm>
        </p:grpSpPr>
        <p:sp>
          <p:nvSpPr>
            <p:cNvPr id="348" name="Rounded Rectangle 347"/>
            <p:cNvSpPr/>
            <p:nvPr/>
          </p:nvSpPr>
          <p:spPr>
            <a:xfrm>
              <a:off x="3216071" y="4914997"/>
              <a:ext cx="2153804" cy="703785"/>
            </a:xfrm>
            <a:prstGeom prst="roundRect">
              <a:avLst/>
            </a:prstGeom>
            <a:solidFill>
              <a:srgbClr val="CC0066">
                <a:alpha val="44706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3128321" y="4904607"/>
              <a:ext cx="2266967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Apply,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(a + b)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= a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+ 2ab + b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2226772" y="2295501"/>
            <a:ext cx="2034531" cy="562965"/>
            <a:chOff x="3291354" y="4820189"/>
            <a:chExt cx="2034531" cy="750620"/>
          </a:xfrm>
        </p:grpSpPr>
        <p:sp>
          <p:nvSpPr>
            <p:cNvPr id="351" name="Rounded Rectangle 350"/>
            <p:cNvSpPr/>
            <p:nvPr/>
          </p:nvSpPr>
          <p:spPr>
            <a:xfrm>
              <a:off x="3419706" y="4937340"/>
              <a:ext cx="1826265" cy="633469"/>
            </a:xfrm>
            <a:prstGeom prst="roundRect">
              <a:avLst/>
            </a:prstGeom>
            <a:solidFill>
              <a:srgbClr val="FCD5B5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291354" y="4820189"/>
              <a:ext cx="2034531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  <a:latin typeface="Bookman Old Style" pitchFamily="18" charset="0"/>
                </a:rPr>
                <a:t>Replace</a:t>
              </a:r>
            </a:p>
            <a:p>
              <a:pPr algn="ctr"/>
              <a:r>
                <a:rPr lang="en-US" sz="1400" b="1" dirty="0">
                  <a:solidFill>
                    <a:srgbClr val="002060"/>
                  </a:solidFill>
                  <a:latin typeface="Bookman Old Style" pitchFamily="18" charset="0"/>
                </a:rPr>
                <a:t> (3q</a:t>
              </a:r>
              <a:r>
                <a:rPr lang="en-US" sz="1400" b="1" baseline="30000" dirty="0">
                  <a:solidFill>
                    <a:srgbClr val="002060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srgbClr val="002060"/>
                  </a:solidFill>
                  <a:latin typeface="Bookman Old Style" pitchFamily="18" charset="0"/>
                </a:rPr>
                <a:t> + 4q + 1) by m</a:t>
              </a:r>
            </a:p>
          </p:txBody>
        </p:sp>
      </p:grpSp>
      <p:sp>
        <p:nvSpPr>
          <p:cNvPr id="261" name="Rounded Rectangle 260"/>
          <p:cNvSpPr/>
          <p:nvPr/>
        </p:nvSpPr>
        <p:spPr>
          <a:xfrm>
            <a:off x="7681071" y="1014643"/>
            <a:ext cx="146970" cy="558697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100363" y="991453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latin typeface="Bookman Old Style" pitchFamily="18" charset="0"/>
              </a:rPr>
              <a:t>(+</a:t>
            </a:r>
            <a:r>
              <a:rPr lang="en-US" sz="1400" b="1" dirty="0" err="1">
                <a:solidFill>
                  <a:srgbClr val="800080"/>
                </a:solidFill>
                <a:latin typeface="Bookman Old Style" pitchFamily="18" charset="0"/>
              </a:rPr>
              <a:t>ve</a:t>
            </a:r>
            <a:r>
              <a:rPr lang="en-US" sz="1400" b="1" dirty="0">
                <a:solidFill>
                  <a:srgbClr val="800080"/>
                </a:solidFill>
                <a:latin typeface="Bookman Old Style" pitchFamily="18" charset="0"/>
              </a:rPr>
              <a:t> integer)</a:t>
            </a:r>
            <a:r>
              <a:rPr lang="en-US" sz="1400" b="1" baseline="30000" dirty="0">
                <a:solidFill>
                  <a:srgbClr val="80008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430959" y="999961"/>
            <a:ext cx="117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Bookman Old Style" pitchFamily="18" charset="0"/>
              </a:rPr>
              <a:t>=   </a:t>
            </a:r>
            <a:r>
              <a:rPr lang="en-US" sz="1400" b="1" i="1" dirty="0">
                <a:solidFill>
                  <a:srgbClr val="0066FF"/>
                </a:solidFill>
                <a:latin typeface="Bookman Old Style" pitchFamily="18" charset="0"/>
              </a:rPr>
              <a:t>m</a:t>
            </a:r>
            <a:endParaRPr lang="en-US" sz="1400" dirty="0">
              <a:solidFill>
                <a:srgbClr val="0066FF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433848" y="1299433"/>
            <a:ext cx="117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Bookman Old Style" pitchFamily="18" charset="0"/>
              </a:rPr>
              <a:t>=   </a:t>
            </a:r>
            <a:r>
              <a:rPr lang="en-US" sz="1400" b="1" i="1" dirty="0">
                <a:solidFill>
                  <a:srgbClr val="0066FF"/>
                </a:solidFill>
                <a:latin typeface="Bookman Old Style" pitchFamily="18" charset="0"/>
              </a:rPr>
              <a:t>m + 1</a:t>
            </a:r>
            <a:endParaRPr lang="en-US" sz="1400" dirty="0">
              <a:solidFill>
                <a:srgbClr val="0066FF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96745" y="999817"/>
            <a:ext cx="293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srgbClr val="0066FF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600167" y="1298177"/>
            <a:ext cx="293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srgbClr val="0066FF"/>
              </a:solidFill>
              <a:latin typeface="Bookman Old Style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4111949" y="394008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Symbol"/>
              </a:rPr>
              <a:t>\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397501" y="3940083"/>
            <a:ext cx="4203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Square of any positive odd integer is either of the form</a:t>
            </a:r>
            <a:endParaRPr lang="en-US" sz="1600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6380553" y="4187118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m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6789637" y="4187118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7136973" y="4187118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m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7488913" y="41871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7712795" y="418711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4427984" y="4434614"/>
            <a:ext cx="2827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for some integer m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6884682" y="2691656"/>
            <a:ext cx="258757" cy="245122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72" name="Rounded Rectangle 371"/>
          <p:cNvSpPr/>
          <p:nvPr/>
        </p:nvSpPr>
        <p:spPr>
          <a:xfrm>
            <a:off x="5551350" y="2963905"/>
            <a:ext cx="1585623" cy="221906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73" name="Rounded Rectangle 372"/>
          <p:cNvSpPr/>
          <p:nvPr/>
        </p:nvSpPr>
        <p:spPr>
          <a:xfrm>
            <a:off x="1693822" y="4157524"/>
            <a:ext cx="1018416" cy="215380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1763557" y="2688623"/>
            <a:ext cx="370223" cy="217534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95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1.1</a:t>
            </a:r>
          </a:p>
        </p:txBody>
      </p:sp>
    </p:spTree>
    <p:extLst>
      <p:ext uri="{BB962C8B-B14F-4D97-AF65-F5344CB8AC3E}">
        <p14:creationId xmlns:p14="http://schemas.microsoft.com/office/powerpoint/2010/main" val="1626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3" dur="5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0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5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8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1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3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3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2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5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2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3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8" dur="3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1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3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03" dur="3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2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up)">
                                          <p:cBhvr>
                                            <p:cTn id="207" dur="3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3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300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9" dur="3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0" fill="hold">
                          <p:stCondLst>
                            <p:cond delay="indefinite"/>
                          </p:stCondLst>
                          <p:childTnLst>
                            <p:par>
                              <p:cTn id="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" presetID="1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3" dur="300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54" dur="3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2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7" dur="300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up)">
                                          <p:cBhvr>
                                            <p:cTn id="258" dur="3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5" fill="hold">
                          <p:stCondLst>
                            <p:cond delay="indefinite"/>
                          </p:stCondLst>
                          <p:childTnLst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9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" fill="hold">
                          <p:stCondLst>
                            <p:cond delay="indefinite"/>
                          </p:stCondLst>
                          <p:childTnLst>
                            <p:par>
                              <p:cTn id="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4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4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4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5" fill="hold">
                          <p:stCondLst>
                            <p:cond delay="indefinite"/>
                          </p:stCondLst>
                          <p:childTnLst>
                            <p:par>
                              <p:cTn id="3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7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378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9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0" fill="hold">
                          <p:stCondLst>
                            <p:cond delay="indefinite"/>
                          </p:stCondLst>
                          <p:childTnLst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8" dur="50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3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7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41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3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89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0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1" fill="hold">
                          <p:stCondLst>
                            <p:cond delay="indefinite"/>
                          </p:stCondLst>
                          <p:childTnLst>
                            <p:par>
                              <p:cTn id="5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5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6" fill="hold">
                          <p:stCondLst>
                            <p:cond delay="indefinite"/>
                          </p:stCondLst>
                          <p:childTnLst>
                            <p:par>
                              <p:cTn id="5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0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5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0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1" fill="hold">
                          <p:stCondLst>
                            <p:cond delay="indefinite"/>
                          </p:stCondLst>
                          <p:childTnLst>
                            <p:par>
                              <p:cTn id="5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5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0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5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94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0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0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4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3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48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9" fill="hold">
                          <p:stCondLst>
                            <p:cond delay="indefinite"/>
                          </p:stCondLst>
                          <p:childTnLst>
                            <p:par>
                              <p:cTn id="6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1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52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5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7" fill="hold">
                          <p:stCondLst>
                            <p:cond delay="indefinite"/>
                          </p:stCondLst>
                          <p:childTnLst>
                            <p:par>
                              <p:cTn id="6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1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2" fill="hold">
                          <p:stCondLst>
                            <p:cond delay="indefinite"/>
                          </p:stCondLst>
                          <p:childTnLst>
                            <p:par>
                              <p:cTn id="6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1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7" fill="hold">
                          <p:stCondLst>
                            <p:cond delay="indefinite"/>
                          </p:stCondLst>
                          <p:childTnLst>
                            <p:par>
                              <p:cTn id="6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1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16" presetClass="entr" presetSubtype="2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711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6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21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25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6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1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2" fill="hold">
                          <p:stCondLst>
                            <p:cond delay="indefinite"/>
                          </p:stCondLst>
                          <p:childTnLst>
                            <p:par>
                              <p:cTn id="7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6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2" fill="hold">
                          <p:stCondLst>
                            <p:cond delay="indefinite"/>
                          </p:stCondLst>
                          <p:childTnLst>
                            <p:par>
                              <p:cTn id="7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7" fill="hold">
                          <p:stCondLst>
                            <p:cond delay="indefinite"/>
                          </p:stCondLst>
                          <p:childTnLst>
                            <p:par>
                              <p:cTn id="7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1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7" fill="hold">
                          <p:stCondLst>
                            <p:cond delay="indefinite"/>
                          </p:stCondLst>
                          <p:childTnLst>
                            <p:par>
                              <p:cTn id="7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1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2" fill="hold">
                          <p:stCondLst>
                            <p:cond delay="indefinite"/>
                          </p:stCondLst>
                          <p:childTnLst>
                            <p:par>
                              <p:cTn id="7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4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96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1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2" fill="hold">
                          <p:stCondLst>
                            <p:cond delay="indefinite"/>
                          </p:stCondLst>
                          <p:childTnLst>
                            <p:par>
                              <p:cTn id="8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6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7" fill="hold">
                          <p:stCondLst>
                            <p:cond delay="indefinite"/>
                          </p:stCondLst>
                          <p:childTnLst>
                            <p:par>
                              <p:cTn id="8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1" dur="50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7" fill="hold">
                          <p:stCondLst>
                            <p:cond delay="indefinite"/>
                          </p:stCondLst>
                          <p:childTnLst>
                            <p:par>
                              <p:cTn id="8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1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2" fill="hold">
                          <p:stCondLst>
                            <p:cond delay="indefinite"/>
                          </p:stCondLst>
                          <p:childTnLst>
                            <p:par>
                              <p:cTn id="8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6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7" fill="hold">
                          <p:stCondLst>
                            <p:cond delay="indefinite"/>
                          </p:stCondLst>
                          <p:childTnLst>
                            <p:par>
                              <p:cTn id="8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9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30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4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5" fill="hold">
                          <p:stCondLst>
                            <p:cond delay="indefinite"/>
                          </p:stCondLst>
                          <p:childTnLst>
                            <p:par>
                              <p:cTn id="8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9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0" fill="hold">
                          <p:stCondLst>
                            <p:cond delay="indefinite"/>
                          </p:stCondLst>
                          <p:childTnLst>
                            <p:par>
                              <p:cTn id="8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4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5" fill="hold">
                          <p:stCondLst>
                            <p:cond delay="indefinite"/>
                          </p:stCondLst>
                          <p:childTnLst>
                            <p:par>
                              <p:cTn id="8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9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0" fill="hold">
                          <p:stCondLst>
                            <p:cond delay="indefinite"/>
                          </p:stCondLst>
                          <p:childTnLst>
                            <p:par>
                              <p:cTn id="8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4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5" fill="hold">
                          <p:stCondLst>
                            <p:cond delay="indefinite"/>
                          </p:stCondLst>
                          <p:childTnLst>
                            <p:par>
                              <p:cTn id="8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0" fill="hold">
                          <p:stCondLst>
                            <p:cond delay="indefinite"/>
                          </p:stCondLst>
                          <p:childTnLst>
                            <p:par>
                              <p:cTn id="8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4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5" fill="hold">
                          <p:stCondLst>
                            <p:cond delay="indefinite"/>
                          </p:stCondLst>
                          <p:childTnLst>
                            <p:par>
                              <p:cTn id="8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9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0" fill="hold">
                          <p:stCondLst>
                            <p:cond delay="indefinite"/>
                          </p:stCondLst>
                          <p:childTnLst>
                            <p:par>
                              <p:cTn id="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4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5" fill="hold">
                          <p:stCondLst>
                            <p:cond delay="indefinite"/>
                          </p:stCondLst>
                          <p:childTnLst>
                            <p:par>
                              <p:cTn id="8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7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8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2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3" fill="hold">
                          <p:stCondLst>
                            <p:cond delay="indefinite"/>
                          </p:stCondLst>
                          <p:childTnLst>
                            <p:par>
                              <p:cTn id="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7" dur="50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8" fill="hold">
                          <p:stCondLst>
                            <p:cond delay="indefinite"/>
                          </p:stCondLst>
                          <p:childTnLst>
                            <p:par>
                              <p:cTn id="8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2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3" fill="hold">
                          <p:stCondLst>
                            <p:cond delay="indefinite"/>
                          </p:stCondLst>
                          <p:childTnLst>
                            <p:par>
                              <p:cTn id="8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7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8" fill="hold">
                          <p:stCondLst>
                            <p:cond delay="indefinite"/>
                          </p:stCondLst>
                          <p:childTnLst>
                            <p:par>
                              <p:cTn id="8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2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3" fill="hold">
                          <p:stCondLst>
                            <p:cond delay="indefinite"/>
                          </p:stCondLst>
                          <p:childTnLst>
                            <p:par>
                              <p:cTn id="9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7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8" fill="hold">
                          <p:stCondLst>
                            <p:cond delay="indefinite"/>
                          </p:stCondLst>
                          <p:childTnLst>
                            <p:par>
                              <p:cTn id="9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2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3" fill="hold">
                          <p:stCondLst>
                            <p:cond delay="indefinite"/>
                          </p:stCondLst>
                          <p:childTnLst>
                            <p:par>
                              <p:cTn id="9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7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8" fill="hold">
                          <p:stCondLst>
                            <p:cond delay="indefinite"/>
                          </p:stCondLst>
                          <p:childTnLst>
                            <p:par>
                              <p:cTn id="9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0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1" dur="50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5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6" fill="hold">
                          <p:stCondLst>
                            <p:cond delay="indefinite"/>
                          </p:stCondLst>
                          <p:childTnLst>
                            <p:par>
                              <p:cTn id="9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0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1" fill="hold">
                          <p:stCondLst>
                            <p:cond delay="indefinite"/>
                          </p:stCondLst>
                          <p:childTnLst>
                            <p:par>
                              <p:cTn id="9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5" dur="50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6" fill="hold">
                          <p:stCondLst>
                            <p:cond delay="indefinite"/>
                          </p:stCondLst>
                          <p:childTnLst>
                            <p:par>
                              <p:cTn id="9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8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40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1" fill="hold">
                          <p:stCondLst>
                            <p:cond delay="indefinite"/>
                          </p:stCondLst>
                          <p:childTnLst>
                            <p:par>
                              <p:cTn id="9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3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944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7" dur="50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9" fill="hold">
                          <p:stCondLst>
                            <p:cond delay="indefinite"/>
                          </p:stCondLst>
                          <p:childTnLst>
                            <p:par>
                              <p:cTn id="9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4" fill="hold">
                          <p:stCondLst>
                            <p:cond delay="indefinite"/>
                          </p:stCondLst>
                          <p:childTnLst>
                            <p:par>
                              <p:cTn id="9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9" fill="hold">
                          <p:stCondLst>
                            <p:cond delay="indefinite"/>
                          </p:stCondLst>
                          <p:childTnLst>
                            <p:par>
                              <p:cTn id="9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3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4" fill="hold">
                          <p:stCondLst>
                            <p:cond delay="indefinite"/>
                          </p:stCondLst>
                          <p:childTnLst>
                            <p:par>
                              <p:cTn id="9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9" fill="hold">
                          <p:stCondLst>
                            <p:cond delay="indefinite"/>
                          </p:stCondLst>
                          <p:childTnLst>
                            <p:par>
                              <p:cTn id="9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3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4" fill="hold">
                          <p:stCondLst>
                            <p:cond delay="indefinite"/>
                          </p:stCondLst>
                          <p:childTnLst>
                            <p:par>
                              <p:cTn id="9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8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9" fill="hold">
                          <p:stCondLst>
                            <p:cond delay="indefinite"/>
                          </p:stCondLst>
                          <p:childTnLst>
                            <p:par>
                              <p:cTn id="9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3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4" fill="hold">
                          <p:stCondLst>
                            <p:cond delay="indefinite"/>
                          </p:stCondLst>
                          <p:childTnLst>
                            <p:par>
                              <p:cTn id="9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8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9" fill="hold">
                          <p:stCondLst>
                            <p:cond delay="indefinite"/>
                          </p:stCondLst>
                          <p:childTnLst>
                            <p:par>
                              <p:cTn id="9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3" dur="500"/>
                                            <p:tgtEl>
                                              <p:spTgt spid="3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4" fill="hold">
                          <p:stCondLst>
                            <p:cond delay="indefinite"/>
                          </p:stCondLst>
                          <p:childTnLst>
                            <p:par>
                              <p:cTn id="9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9" fill="hold">
                          <p:stCondLst>
                            <p:cond delay="indefinite"/>
                          </p:stCondLst>
                          <p:childTnLst>
                            <p:par>
                              <p:cTn id="10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3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4" fill="hold">
                          <p:stCondLst>
                            <p:cond delay="indefinite"/>
                          </p:stCondLst>
                          <p:childTnLst>
                            <p:par>
                              <p:cTn id="10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8" dur="500"/>
                                            <p:tgtEl>
                                              <p:spTgt spid="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9" fill="hold">
                          <p:stCondLst>
                            <p:cond delay="indefinite"/>
                          </p:stCondLst>
                          <p:childTnLst>
                            <p:par>
                              <p:cTn id="10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3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4" fill="hold">
                          <p:stCondLst>
                            <p:cond delay="indefinite"/>
                          </p:stCondLst>
                          <p:childTnLst>
                            <p:par>
                              <p:cTn id="10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8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9" fill="hold">
                          <p:stCondLst>
                            <p:cond delay="indefinite"/>
                          </p:stCondLst>
                          <p:childTnLst>
                            <p:par>
                              <p:cTn id="10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3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4" fill="hold">
                          <p:stCondLst>
                            <p:cond delay="indefinite"/>
                          </p:stCondLst>
                          <p:childTnLst>
                            <p:par>
                              <p:cTn id="10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8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9" fill="hold">
                          <p:stCondLst>
                            <p:cond delay="indefinite"/>
                          </p:stCondLst>
                          <p:childTnLst>
                            <p:par>
                              <p:cTn id="10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3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6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9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0" fill="hold">
                          <p:stCondLst>
                            <p:cond delay="indefinite"/>
                          </p:stCondLst>
                          <p:childTnLst>
                            <p:par>
                              <p:cTn id="10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4" dur="500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  <p:bldP spid="260" grpId="0" animBg="1"/>
          <p:bldP spid="260" grpId="1" animBg="1"/>
          <p:bldP spid="154" grpId="0" animBg="1"/>
          <p:bldP spid="154" grpId="1" animBg="1"/>
          <p:bldP spid="2" grpId="0"/>
          <p:bldP spid="3" grpId="0"/>
          <p:bldP spid="160" grpId="0" animBg="1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/>
          <p:bldP spid="177" grpId="0"/>
          <p:bldP spid="178" grpId="0"/>
          <p:bldP spid="179" grpId="0"/>
          <p:bldP spid="180" grpId="0"/>
          <p:bldP spid="181" grpId="0"/>
          <p:bldP spid="182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7" grpId="0"/>
          <p:bldP spid="218" grpId="0"/>
          <p:bldP spid="219" grpId="0"/>
          <p:bldP spid="220" grpId="0"/>
          <p:bldP spid="221" grpId="0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1" grpId="0"/>
          <p:bldP spid="232" grpId="0"/>
          <p:bldP spid="233" grpId="0"/>
          <p:bldP spid="234" grpId="0"/>
          <p:bldP spid="235" grpId="0"/>
          <p:bldP spid="236" grpId="0"/>
          <p:bldP spid="237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0" grpId="0"/>
          <p:bldP spid="252" grpId="0"/>
          <p:bldP spid="253" grpId="0"/>
          <p:bldP spid="254" grpId="0"/>
          <p:bldP spid="255" grpId="0"/>
          <p:bldP spid="305" grpId="0"/>
          <p:bldP spid="306" grpId="0"/>
          <p:bldP spid="307" grpId="0"/>
          <p:bldP spid="308" grpId="0"/>
          <p:bldP spid="309" grpId="0"/>
          <p:bldP spid="310" grpId="0"/>
          <p:bldP spid="311" grpId="0"/>
          <p:bldP spid="312" grpId="0"/>
          <p:bldP spid="313" grpId="0"/>
          <p:bldP spid="314" grpId="0"/>
          <p:bldP spid="315" grpId="0"/>
          <p:bldP spid="316" grpId="0"/>
          <p:bldP spid="317" grpId="0"/>
          <p:bldP spid="318" grpId="0"/>
          <p:bldP spid="319" grpId="0"/>
          <p:bldP spid="320" grpId="0"/>
          <p:bldP spid="321" grpId="0"/>
          <p:bldP spid="322" grpId="0"/>
          <p:bldP spid="323" grpId="0"/>
          <p:bldP spid="324" grpId="0"/>
          <p:bldP spid="325" grpId="0"/>
          <p:bldP spid="326" grpId="0"/>
          <p:bldP spid="327" grpId="0"/>
          <p:bldP spid="328" grpId="0"/>
          <p:bldP spid="329" grpId="0"/>
          <p:bldP spid="330" grpId="0"/>
          <p:bldP spid="331" grpId="0"/>
          <p:bldP spid="332" grpId="0"/>
          <p:bldP spid="333" grpId="0"/>
          <p:bldP spid="334" grpId="0"/>
          <p:bldP spid="335" grpId="0"/>
          <p:bldP spid="336" grpId="0"/>
          <p:bldP spid="337" grpId="0"/>
          <p:bldP spid="338" grpId="0"/>
          <p:bldP spid="339" grpId="0"/>
          <p:bldP spid="340" grpId="0"/>
          <p:bldP spid="341" grpId="0"/>
          <p:bldP spid="354" grpId="0"/>
          <p:bldP spid="355" grpId="0"/>
          <p:bldP spid="356" grpId="0"/>
          <p:bldP spid="357" grpId="0"/>
          <p:bldP spid="358" grpId="0"/>
          <p:bldP spid="359" grpId="0"/>
          <p:bldP spid="360" grpId="0"/>
          <p:bldP spid="361" grpId="0"/>
          <p:bldP spid="362" grpId="0"/>
          <p:bldP spid="363" grpId="0"/>
          <p:bldP spid="364" grpId="0"/>
          <p:bldP spid="365" grpId="0"/>
          <p:bldP spid="261" grpId="0" animBg="1"/>
          <p:bldP spid="261" grpId="1" animBg="1"/>
          <p:bldP spid="156" grpId="0"/>
          <p:bldP spid="157" grpId="0"/>
          <p:bldP spid="158" grpId="0"/>
          <p:bldP spid="155" grpId="0"/>
          <p:bldP spid="155" grpId="1"/>
          <p:bldP spid="159" grpId="0"/>
          <p:bldP spid="159" grpId="1"/>
          <p:bldP spid="286" grpId="0"/>
          <p:bldP spid="287" grpId="0"/>
          <p:bldP spid="288" grpId="0"/>
          <p:bldP spid="292" grpId="0"/>
          <p:bldP spid="293" grpId="0"/>
          <p:bldP spid="294" grpId="0"/>
          <p:bldP spid="353" grpId="0"/>
          <p:bldP spid="3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3" dur="5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0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5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8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1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3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3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2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5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2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3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8" dur="3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1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3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03" dur="3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2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0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up)">
                                          <p:cBhvr>
                                            <p:cTn id="207" dur="3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3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300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9" dur="3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0" fill="hold">
                          <p:stCondLst>
                            <p:cond delay="indefinite"/>
                          </p:stCondLst>
                          <p:childTnLst>
                            <p:par>
                              <p:cTn id="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" presetID="1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3" dur="300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54" dur="3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2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7" dur="300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up)">
                                          <p:cBhvr>
                                            <p:cTn id="258" dur="3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5" fill="hold">
                          <p:stCondLst>
                            <p:cond delay="indefinite"/>
                          </p:stCondLst>
                          <p:childTnLst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9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" fill="hold">
                          <p:stCondLst>
                            <p:cond delay="indefinite"/>
                          </p:stCondLst>
                          <p:childTnLst>
                            <p:par>
                              <p:cTn id="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4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4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4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5" fill="hold">
                          <p:stCondLst>
                            <p:cond delay="indefinite"/>
                          </p:stCondLst>
                          <p:childTnLst>
                            <p:par>
                              <p:cTn id="3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7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378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9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0" fill="hold">
                          <p:stCondLst>
                            <p:cond delay="indefinite"/>
                          </p:stCondLst>
                          <p:childTnLst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8" dur="50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3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7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41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3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89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0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1" fill="hold">
                          <p:stCondLst>
                            <p:cond delay="indefinite"/>
                          </p:stCondLst>
                          <p:childTnLst>
                            <p:par>
                              <p:cTn id="5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5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6" fill="hold">
                          <p:stCondLst>
                            <p:cond delay="indefinite"/>
                          </p:stCondLst>
                          <p:childTnLst>
                            <p:par>
                              <p:cTn id="5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0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5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0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1" fill="hold">
                          <p:stCondLst>
                            <p:cond delay="indefinite"/>
                          </p:stCondLst>
                          <p:childTnLst>
                            <p:par>
                              <p:cTn id="5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5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0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5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94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0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0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4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3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48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9" fill="hold">
                          <p:stCondLst>
                            <p:cond delay="indefinite"/>
                          </p:stCondLst>
                          <p:childTnLst>
                            <p:par>
                              <p:cTn id="6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1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52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5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7" fill="hold">
                          <p:stCondLst>
                            <p:cond delay="indefinite"/>
                          </p:stCondLst>
                          <p:childTnLst>
                            <p:par>
                              <p:cTn id="6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1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2" fill="hold">
                          <p:stCondLst>
                            <p:cond delay="indefinite"/>
                          </p:stCondLst>
                          <p:childTnLst>
                            <p:par>
                              <p:cTn id="6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1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7" fill="hold">
                          <p:stCondLst>
                            <p:cond delay="indefinite"/>
                          </p:stCondLst>
                          <p:childTnLst>
                            <p:par>
                              <p:cTn id="6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1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16" presetClass="entr" presetSubtype="2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711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6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21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25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6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1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2" fill="hold">
                          <p:stCondLst>
                            <p:cond delay="indefinite"/>
                          </p:stCondLst>
                          <p:childTnLst>
                            <p:par>
                              <p:cTn id="7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6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2" fill="hold">
                          <p:stCondLst>
                            <p:cond delay="indefinite"/>
                          </p:stCondLst>
                          <p:childTnLst>
                            <p:par>
                              <p:cTn id="7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7" fill="hold">
                          <p:stCondLst>
                            <p:cond delay="indefinite"/>
                          </p:stCondLst>
                          <p:childTnLst>
                            <p:par>
                              <p:cTn id="7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1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7" fill="hold">
                          <p:stCondLst>
                            <p:cond delay="indefinite"/>
                          </p:stCondLst>
                          <p:childTnLst>
                            <p:par>
                              <p:cTn id="7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1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2" fill="hold">
                          <p:stCondLst>
                            <p:cond delay="indefinite"/>
                          </p:stCondLst>
                          <p:childTnLst>
                            <p:par>
                              <p:cTn id="7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4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96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1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2" fill="hold">
                          <p:stCondLst>
                            <p:cond delay="indefinite"/>
                          </p:stCondLst>
                          <p:childTnLst>
                            <p:par>
                              <p:cTn id="8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6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7" fill="hold">
                          <p:stCondLst>
                            <p:cond delay="indefinite"/>
                          </p:stCondLst>
                          <p:childTnLst>
                            <p:par>
                              <p:cTn id="8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1" dur="50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7" fill="hold">
                          <p:stCondLst>
                            <p:cond delay="indefinite"/>
                          </p:stCondLst>
                          <p:childTnLst>
                            <p:par>
                              <p:cTn id="8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1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2" fill="hold">
                          <p:stCondLst>
                            <p:cond delay="indefinite"/>
                          </p:stCondLst>
                          <p:childTnLst>
                            <p:par>
                              <p:cTn id="8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6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7" fill="hold">
                          <p:stCondLst>
                            <p:cond delay="indefinite"/>
                          </p:stCondLst>
                          <p:childTnLst>
                            <p:par>
                              <p:cTn id="8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9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30" dur="50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4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5" fill="hold">
                          <p:stCondLst>
                            <p:cond delay="indefinite"/>
                          </p:stCondLst>
                          <p:childTnLst>
                            <p:par>
                              <p:cTn id="8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9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0" fill="hold">
                          <p:stCondLst>
                            <p:cond delay="indefinite"/>
                          </p:stCondLst>
                          <p:childTnLst>
                            <p:par>
                              <p:cTn id="8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4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5" fill="hold">
                          <p:stCondLst>
                            <p:cond delay="indefinite"/>
                          </p:stCondLst>
                          <p:childTnLst>
                            <p:par>
                              <p:cTn id="8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9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0" fill="hold">
                          <p:stCondLst>
                            <p:cond delay="indefinite"/>
                          </p:stCondLst>
                          <p:childTnLst>
                            <p:par>
                              <p:cTn id="8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4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5" fill="hold">
                          <p:stCondLst>
                            <p:cond delay="indefinite"/>
                          </p:stCondLst>
                          <p:childTnLst>
                            <p:par>
                              <p:cTn id="8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0" fill="hold">
                          <p:stCondLst>
                            <p:cond delay="indefinite"/>
                          </p:stCondLst>
                          <p:childTnLst>
                            <p:par>
                              <p:cTn id="8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4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5" fill="hold">
                          <p:stCondLst>
                            <p:cond delay="indefinite"/>
                          </p:stCondLst>
                          <p:childTnLst>
                            <p:par>
                              <p:cTn id="8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9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0" fill="hold">
                          <p:stCondLst>
                            <p:cond delay="indefinite"/>
                          </p:stCondLst>
                          <p:childTnLst>
                            <p:par>
                              <p:cTn id="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4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5" fill="hold">
                          <p:stCondLst>
                            <p:cond delay="indefinite"/>
                          </p:stCondLst>
                          <p:childTnLst>
                            <p:par>
                              <p:cTn id="8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7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8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2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3" fill="hold">
                          <p:stCondLst>
                            <p:cond delay="indefinite"/>
                          </p:stCondLst>
                          <p:childTnLst>
                            <p:par>
                              <p:cTn id="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7" dur="50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8" fill="hold">
                          <p:stCondLst>
                            <p:cond delay="indefinite"/>
                          </p:stCondLst>
                          <p:childTnLst>
                            <p:par>
                              <p:cTn id="8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2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3" fill="hold">
                          <p:stCondLst>
                            <p:cond delay="indefinite"/>
                          </p:stCondLst>
                          <p:childTnLst>
                            <p:par>
                              <p:cTn id="8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7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8" fill="hold">
                          <p:stCondLst>
                            <p:cond delay="indefinite"/>
                          </p:stCondLst>
                          <p:childTnLst>
                            <p:par>
                              <p:cTn id="8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2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3" fill="hold">
                          <p:stCondLst>
                            <p:cond delay="indefinite"/>
                          </p:stCondLst>
                          <p:childTnLst>
                            <p:par>
                              <p:cTn id="9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7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8" fill="hold">
                          <p:stCondLst>
                            <p:cond delay="indefinite"/>
                          </p:stCondLst>
                          <p:childTnLst>
                            <p:par>
                              <p:cTn id="9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2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3" fill="hold">
                          <p:stCondLst>
                            <p:cond delay="indefinite"/>
                          </p:stCondLst>
                          <p:childTnLst>
                            <p:par>
                              <p:cTn id="9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7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8" fill="hold">
                          <p:stCondLst>
                            <p:cond delay="indefinite"/>
                          </p:stCondLst>
                          <p:childTnLst>
                            <p:par>
                              <p:cTn id="9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0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1" dur="50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5" dur="50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6" fill="hold">
                          <p:stCondLst>
                            <p:cond delay="indefinite"/>
                          </p:stCondLst>
                          <p:childTnLst>
                            <p:par>
                              <p:cTn id="9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0" dur="50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1" fill="hold">
                          <p:stCondLst>
                            <p:cond delay="indefinite"/>
                          </p:stCondLst>
                          <p:childTnLst>
                            <p:par>
                              <p:cTn id="9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5" dur="50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6" fill="hold">
                          <p:stCondLst>
                            <p:cond delay="indefinite"/>
                          </p:stCondLst>
                          <p:childTnLst>
                            <p:par>
                              <p:cTn id="9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8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40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1" fill="hold">
                          <p:stCondLst>
                            <p:cond delay="indefinite"/>
                          </p:stCondLst>
                          <p:childTnLst>
                            <p:par>
                              <p:cTn id="9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3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944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7" dur="50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9" fill="hold">
                          <p:stCondLst>
                            <p:cond delay="indefinite"/>
                          </p:stCondLst>
                          <p:childTnLst>
                            <p:par>
                              <p:cTn id="9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4" fill="hold">
                          <p:stCondLst>
                            <p:cond delay="indefinite"/>
                          </p:stCondLst>
                          <p:childTnLst>
                            <p:par>
                              <p:cTn id="9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9" fill="hold">
                          <p:stCondLst>
                            <p:cond delay="indefinite"/>
                          </p:stCondLst>
                          <p:childTnLst>
                            <p:par>
                              <p:cTn id="9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3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4" fill="hold">
                          <p:stCondLst>
                            <p:cond delay="indefinite"/>
                          </p:stCondLst>
                          <p:childTnLst>
                            <p:par>
                              <p:cTn id="9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9" fill="hold">
                          <p:stCondLst>
                            <p:cond delay="indefinite"/>
                          </p:stCondLst>
                          <p:childTnLst>
                            <p:par>
                              <p:cTn id="9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3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4" fill="hold">
                          <p:stCondLst>
                            <p:cond delay="indefinite"/>
                          </p:stCondLst>
                          <p:childTnLst>
                            <p:par>
                              <p:cTn id="9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8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9" fill="hold">
                          <p:stCondLst>
                            <p:cond delay="indefinite"/>
                          </p:stCondLst>
                          <p:childTnLst>
                            <p:par>
                              <p:cTn id="9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3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4" fill="hold">
                          <p:stCondLst>
                            <p:cond delay="indefinite"/>
                          </p:stCondLst>
                          <p:childTnLst>
                            <p:par>
                              <p:cTn id="9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8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9" fill="hold">
                          <p:stCondLst>
                            <p:cond delay="indefinite"/>
                          </p:stCondLst>
                          <p:childTnLst>
                            <p:par>
                              <p:cTn id="9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3" dur="500"/>
                                            <p:tgtEl>
                                              <p:spTgt spid="3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4" fill="hold">
                          <p:stCondLst>
                            <p:cond delay="indefinite"/>
                          </p:stCondLst>
                          <p:childTnLst>
                            <p:par>
                              <p:cTn id="9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9" fill="hold">
                          <p:stCondLst>
                            <p:cond delay="indefinite"/>
                          </p:stCondLst>
                          <p:childTnLst>
                            <p:par>
                              <p:cTn id="10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3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4" fill="hold">
                          <p:stCondLst>
                            <p:cond delay="indefinite"/>
                          </p:stCondLst>
                          <p:childTnLst>
                            <p:par>
                              <p:cTn id="10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8" dur="500"/>
                                            <p:tgtEl>
                                              <p:spTgt spid="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9" fill="hold">
                          <p:stCondLst>
                            <p:cond delay="indefinite"/>
                          </p:stCondLst>
                          <p:childTnLst>
                            <p:par>
                              <p:cTn id="10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3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4" fill="hold">
                          <p:stCondLst>
                            <p:cond delay="indefinite"/>
                          </p:stCondLst>
                          <p:childTnLst>
                            <p:par>
                              <p:cTn id="10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8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9" fill="hold">
                          <p:stCondLst>
                            <p:cond delay="indefinite"/>
                          </p:stCondLst>
                          <p:childTnLst>
                            <p:par>
                              <p:cTn id="10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3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4" fill="hold">
                          <p:stCondLst>
                            <p:cond delay="indefinite"/>
                          </p:stCondLst>
                          <p:childTnLst>
                            <p:par>
                              <p:cTn id="10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8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9" fill="hold">
                          <p:stCondLst>
                            <p:cond delay="indefinite"/>
                          </p:stCondLst>
                          <p:childTnLst>
                            <p:par>
                              <p:cTn id="10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3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6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9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0" fill="hold">
                          <p:stCondLst>
                            <p:cond delay="indefinite"/>
                          </p:stCondLst>
                          <p:childTnLst>
                            <p:par>
                              <p:cTn id="10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4" dur="500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  <p:bldP spid="260" grpId="0" animBg="1"/>
          <p:bldP spid="260" grpId="1" animBg="1"/>
          <p:bldP spid="154" grpId="0" animBg="1"/>
          <p:bldP spid="154" grpId="1" animBg="1"/>
          <p:bldP spid="2" grpId="0"/>
          <p:bldP spid="3" grpId="0"/>
          <p:bldP spid="160" grpId="0" animBg="1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/>
          <p:bldP spid="177" grpId="0"/>
          <p:bldP spid="178" grpId="0"/>
          <p:bldP spid="179" grpId="0"/>
          <p:bldP spid="180" grpId="0"/>
          <p:bldP spid="181" grpId="0"/>
          <p:bldP spid="182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4" grpId="0"/>
          <p:bldP spid="215" grpId="0"/>
          <p:bldP spid="216" grpId="0"/>
          <p:bldP spid="217" grpId="0"/>
          <p:bldP spid="218" grpId="0"/>
          <p:bldP spid="219" grpId="0"/>
          <p:bldP spid="220" grpId="0"/>
          <p:bldP spid="221" grpId="0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1" grpId="0"/>
          <p:bldP spid="232" grpId="0"/>
          <p:bldP spid="233" grpId="0"/>
          <p:bldP spid="234" grpId="0"/>
          <p:bldP spid="235" grpId="0"/>
          <p:bldP spid="236" grpId="0"/>
          <p:bldP spid="237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0" grpId="0"/>
          <p:bldP spid="252" grpId="0"/>
          <p:bldP spid="253" grpId="0"/>
          <p:bldP spid="254" grpId="0"/>
          <p:bldP spid="255" grpId="0"/>
          <p:bldP spid="305" grpId="0"/>
          <p:bldP spid="306" grpId="0"/>
          <p:bldP spid="307" grpId="0"/>
          <p:bldP spid="308" grpId="0"/>
          <p:bldP spid="309" grpId="0"/>
          <p:bldP spid="310" grpId="0"/>
          <p:bldP spid="311" grpId="0"/>
          <p:bldP spid="312" grpId="0"/>
          <p:bldP spid="313" grpId="0"/>
          <p:bldP spid="314" grpId="0"/>
          <p:bldP spid="315" grpId="0"/>
          <p:bldP spid="316" grpId="0"/>
          <p:bldP spid="317" grpId="0"/>
          <p:bldP spid="318" grpId="0"/>
          <p:bldP spid="319" grpId="0"/>
          <p:bldP spid="320" grpId="0"/>
          <p:bldP spid="321" grpId="0"/>
          <p:bldP spid="322" grpId="0"/>
          <p:bldP spid="323" grpId="0"/>
          <p:bldP spid="324" grpId="0"/>
          <p:bldP spid="325" grpId="0"/>
          <p:bldP spid="326" grpId="0"/>
          <p:bldP spid="327" grpId="0"/>
          <p:bldP spid="328" grpId="0"/>
          <p:bldP spid="329" grpId="0"/>
          <p:bldP spid="330" grpId="0"/>
          <p:bldP spid="331" grpId="0"/>
          <p:bldP spid="332" grpId="0"/>
          <p:bldP spid="333" grpId="0"/>
          <p:bldP spid="334" grpId="0"/>
          <p:bldP spid="335" grpId="0"/>
          <p:bldP spid="336" grpId="0"/>
          <p:bldP spid="337" grpId="0"/>
          <p:bldP spid="338" grpId="0"/>
          <p:bldP spid="339" grpId="0"/>
          <p:bldP spid="340" grpId="0"/>
          <p:bldP spid="341" grpId="0"/>
          <p:bldP spid="354" grpId="0"/>
          <p:bldP spid="355" grpId="0"/>
          <p:bldP spid="356" grpId="0"/>
          <p:bldP spid="357" grpId="0"/>
          <p:bldP spid="358" grpId="0"/>
          <p:bldP spid="359" grpId="0"/>
          <p:bldP spid="360" grpId="0"/>
          <p:bldP spid="361" grpId="0"/>
          <p:bldP spid="362" grpId="0"/>
          <p:bldP spid="363" grpId="0"/>
          <p:bldP spid="364" grpId="0"/>
          <p:bldP spid="365" grpId="0"/>
          <p:bldP spid="261" grpId="0" animBg="1"/>
          <p:bldP spid="261" grpId="1" animBg="1"/>
          <p:bldP spid="156" grpId="0"/>
          <p:bldP spid="157" grpId="0"/>
          <p:bldP spid="158" grpId="0"/>
          <p:bldP spid="155" grpId="0"/>
          <p:bldP spid="155" grpId="1"/>
          <p:bldP spid="159" grpId="0"/>
          <p:bldP spid="159" grpId="1"/>
          <p:bldP spid="286" grpId="0"/>
          <p:bldP spid="287" grpId="0"/>
          <p:bldP spid="288" grpId="0"/>
          <p:bldP spid="292" grpId="0"/>
          <p:bldP spid="293" grpId="0"/>
          <p:bldP spid="294" grpId="0"/>
          <p:bldP spid="353" grpId="0"/>
          <p:bldP spid="37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90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6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87" y="-25354"/>
            <a:ext cx="9189074" cy="51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Rounded Rectangle 243"/>
          <p:cNvSpPr/>
          <p:nvPr/>
        </p:nvSpPr>
        <p:spPr>
          <a:xfrm>
            <a:off x="663559" y="848691"/>
            <a:ext cx="8414764" cy="4228364"/>
          </a:xfrm>
          <a:prstGeom prst="roundRect">
            <a:avLst>
              <a:gd name="adj" fmla="val 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-10633" y="889856"/>
            <a:ext cx="728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Soln.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1497492" y="625087"/>
            <a:ext cx="2439854" cy="263616"/>
          </a:xfrm>
          <a:prstGeom prst="roundRect">
            <a:avLst/>
          </a:prstGeom>
          <a:noFill/>
          <a:ln>
            <a:solidFill>
              <a:srgbClr val="0066F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5376246" y="369463"/>
            <a:ext cx="2997374" cy="274320"/>
          </a:xfrm>
          <a:prstGeom prst="roundRect">
            <a:avLst/>
          </a:prstGeom>
          <a:noFill/>
          <a:ln>
            <a:solidFill>
              <a:srgbClr val="0066F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24" y="323436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Q.5.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724" y="328643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Use Euclid’s division lemma to show that the cube of any positive integer is of the form 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9m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 , 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9m + 1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or 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9m + 8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for some integer </a:t>
            </a:r>
            <a:r>
              <a:rPr lang="en-US" sz="1600" b="1" i="1" dirty="0">
                <a:solidFill>
                  <a:srgbClr val="C00000"/>
                </a:solidFill>
                <a:latin typeface="Bookman Old Style" pitchFamily="18" charset="0"/>
              </a:rPr>
              <a:t>m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039324" y="801254"/>
            <a:ext cx="1452063" cy="935666"/>
          </a:xfrm>
          <a:prstGeom prst="roundRect">
            <a:avLst/>
          </a:prstGeom>
          <a:solidFill>
            <a:srgbClr val="92D050">
              <a:alpha val="47451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95747" y="914802"/>
            <a:ext cx="2855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Let 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be any positive integer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418402" y="914802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b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3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439926" y="1796624"/>
            <a:ext cx="2536116" cy="820739"/>
            <a:chOff x="3002213" y="5105182"/>
            <a:chExt cx="2536116" cy="1094319"/>
          </a:xfrm>
        </p:grpSpPr>
        <p:sp>
          <p:nvSpPr>
            <p:cNvPr id="330" name="Rounded Rectangle 329"/>
            <p:cNvSpPr/>
            <p:nvPr/>
          </p:nvSpPr>
          <p:spPr>
            <a:xfrm>
              <a:off x="3002213" y="5111075"/>
              <a:ext cx="2536116" cy="1088426"/>
            </a:xfrm>
            <a:prstGeom prst="roundRect">
              <a:avLst/>
            </a:prstGeom>
            <a:solidFill>
              <a:srgbClr val="CC0066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363140" y="5105182"/>
              <a:ext cx="178125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Here, divisor is 9</a:t>
              </a:r>
            </a:p>
          </p:txBody>
        </p:sp>
      </p:grpSp>
      <p:sp>
        <p:nvSpPr>
          <p:cNvPr id="243" name="Rounded Rectangle 242"/>
          <p:cNvSpPr/>
          <p:nvPr/>
        </p:nvSpPr>
        <p:spPr>
          <a:xfrm>
            <a:off x="7654875" y="872772"/>
            <a:ext cx="182934" cy="791452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088015" y="816478"/>
            <a:ext cx="486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rgbClr val="002060"/>
                </a:solidFill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)</a:t>
            </a:r>
            <a:r>
              <a:rPr lang="en-US" sz="1400" b="1" baseline="30000" dirty="0">
                <a:solidFill>
                  <a:srgbClr val="00206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430960" y="824986"/>
            <a:ext cx="724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=   </a:t>
            </a:r>
            <a:r>
              <a:rPr lang="en-US" sz="1400" b="1" i="1" dirty="0">
                <a:solidFill>
                  <a:srgbClr val="002060"/>
                </a:solidFill>
                <a:latin typeface="Bookman Old Style" pitchFamily="18" charset="0"/>
              </a:rPr>
              <a:t>m</a:t>
            </a:r>
            <a:endParaRPr lang="en-US" sz="14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438455" y="1113825"/>
            <a:ext cx="117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=   </a:t>
            </a:r>
            <a:r>
              <a:rPr lang="en-US" sz="1400" b="1" i="1" dirty="0">
                <a:solidFill>
                  <a:srgbClr val="002060"/>
                </a:solidFill>
                <a:latin typeface="Bookman Old Style" pitchFamily="18" charset="0"/>
              </a:rPr>
              <a:t>m + </a:t>
            </a:r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38455" y="1395389"/>
            <a:ext cx="117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=   </a:t>
            </a:r>
            <a:r>
              <a:rPr lang="en-US" sz="1400" b="1" i="1" dirty="0">
                <a:solidFill>
                  <a:srgbClr val="002060"/>
                </a:solidFill>
                <a:latin typeface="Bookman Old Style" pitchFamily="18" charset="0"/>
              </a:rPr>
              <a:t>m + </a:t>
            </a:r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8</a:t>
            </a:r>
            <a:endParaRPr lang="en-US" sz="14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601712" y="1399349"/>
            <a:ext cx="293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9</a:t>
            </a:r>
            <a:endParaRPr lang="en-US" sz="14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7601712" y="1113709"/>
            <a:ext cx="293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9</a:t>
            </a:r>
            <a:endParaRPr lang="en-US" sz="14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7600028" y="828069"/>
            <a:ext cx="293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9</a:t>
            </a:r>
            <a:endParaRPr lang="en-US" sz="14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380801" y="2042616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Possible remainders are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0, 1, 2, 3, 4, 5, 6, 7, 8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7095221" y="2640902"/>
            <a:ext cx="1201645" cy="2039605"/>
            <a:chOff x="3652167" y="5111075"/>
            <a:chExt cx="1201645" cy="2719474"/>
          </a:xfrm>
        </p:grpSpPr>
        <p:sp>
          <p:nvSpPr>
            <p:cNvPr id="254" name="Rounded Rectangle 253"/>
            <p:cNvSpPr/>
            <p:nvPr/>
          </p:nvSpPr>
          <p:spPr>
            <a:xfrm>
              <a:off x="3686730" y="5111075"/>
              <a:ext cx="1167082" cy="2702541"/>
            </a:xfrm>
            <a:prstGeom prst="roundRect">
              <a:avLst/>
            </a:prstGeom>
            <a:solidFill>
              <a:srgbClr val="CC0066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652167" y="5122115"/>
              <a:ext cx="1188146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i.e. 9q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+ 1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+ 2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+ 3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+ 4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+ 5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+ 6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+ 7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9q + 8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441067" y="1791799"/>
            <a:ext cx="2577028" cy="820739"/>
            <a:chOff x="3002213" y="5105182"/>
            <a:chExt cx="2577028" cy="1094319"/>
          </a:xfrm>
        </p:grpSpPr>
        <p:sp>
          <p:nvSpPr>
            <p:cNvPr id="269" name="Rounded Rectangle 268"/>
            <p:cNvSpPr/>
            <p:nvPr/>
          </p:nvSpPr>
          <p:spPr>
            <a:xfrm>
              <a:off x="3002213" y="5111075"/>
              <a:ext cx="2536116" cy="1088426"/>
            </a:xfrm>
            <a:prstGeom prst="roundRect">
              <a:avLst/>
            </a:prstGeom>
            <a:solidFill>
              <a:srgbClr val="CC0066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004497" y="5105182"/>
              <a:ext cx="2574744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Lets consider divisor as 3</a:t>
              </a:r>
            </a:p>
          </p:txBody>
        </p:sp>
      </p:grpSp>
      <p:sp>
        <p:nvSpPr>
          <p:cNvPr id="305" name="TextBox 304"/>
          <p:cNvSpPr txBox="1"/>
          <p:nvPr/>
        </p:nvSpPr>
        <p:spPr>
          <a:xfrm>
            <a:off x="6370109" y="2063918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Possible remainders are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0, 1, 2</a:t>
            </a:r>
          </a:p>
        </p:txBody>
      </p:sp>
      <p:grpSp>
        <p:nvGrpSpPr>
          <p:cNvPr id="306" name="Group 305"/>
          <p:cNvGrpSpPr/>
          <p:nvPr/>
        </p:nvGrpSpPr>
        <p:grpSpPr>
          <a:xfrm>
            <a:off x="7092280" y="2647710"/>
            <a:ext cx="1201645" cy="760042"/>
            <a:chOff x="3652167" y="5111076"/>
            <a:chExt cx="1201645" cy="1013390"/>
          </a:xfrm>
        </p:grpSpPr>
        <p:sp>
          <p:nvSpPr>
            <p:cNvPr id="307" name="Rounded Rectangle 306"/>
            <p:cNvSpPr/>
            <p:nvPr/>
          </p:nvSpPr>
          <p:spPr>
            <a:xfrm>
              <a:off x="3686730" y="5111076"/>
              <a:ext cx="1167082" cy="1013390"/>
            </a:xfrm>
            <a:prstGeom prst="roundRect">
              <a:avLst/>
            </a:prstGeom>
            <a:solidFill>
              <a:srgbClr val="CC0066">
                <a:alpha val="72157"/>
              </a:srgbClr>
            </a:solidFill>
            <a:ln w="127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652167" y="5122115"/>
              <a:ext cx="1188146" cy="98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i.e. 3q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3q + 1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      3q + 2</a:t>
              </a:r>
            </a:p>
          </p:txBody>
        </p:sp>
      </p:grpSp>
      <p:sp>
        <p:nvSpPr>
          <p:cNvPr id="324" name="Rectangle 323"/>
          <p:cNvSpPr/>
          <p:nvPr/>
        </p:nvSpPr>
        <p:spPr>
          <a:xfrm>
            <a:off x="693071" y="1158216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Bookman Old Style" pitchFamily="18" charset="0"/>
              </a:rPr>
              <a:t>Applying Euclid’s Division Algorithm, we get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331528" y="115821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Symbol"/>
              </a:rPr>
              <a:t>\</a:t>
            </a:r>
            <a:endParaRPr lang="en-US" sz="1400" b="1" dirty="0">
              <a:solidFill>
                <a:srgbClr val="6600FF"/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700712" y="1432717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x =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q,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1460312" y="1432717"/>
            <a:ext cx="110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x =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+ 1</a:t>
            </a:r>
            <a:endParaRPr lang="en-US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2558444" y="1432717"/>
            <a:ext cx="1417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or 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 x =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+ 2</a:t>
            </a:r>
            <a:endParaRPr lang="en-US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5" name="Rounded Rectangle 414"/>
          <p:cNvSpPr/>
          <p:nvPr/>
        </p:nvSpPr>
        <p:spPr>
          <a:xfrm>
            <a:off x="1774867" y="2507346"/>
            <a:ext cx="483300" cy="236918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592436" y="1686634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</a:t>
            </a:r>
          </a:p>
        </p:txBody>
      </p:sp>
      <p:sp>
        <p:nvSpPr>
          <p:cNvPr id="417" name="Rectangle 416"/>
          <p:cNvSpPr/>
          <p:nvPr/>
        </p:nvSpPr>
        <p:spPr>
          <a:xfrm>
            <a:off x="897236" y="1686634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If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1087328" y="1686634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Bookman Old Style" pitchFamily="18" charset="0"/>
              </a:rPr>
              <a:t>x 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544528" y="168663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1315928" y="16866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21" name="Rectangle 420"/>
          <p:cNvSpPr/>
          <p:nvPr/>
        </p:nvSpPr>
        <p:spPr>
          <a:xfrm>
            <a:off x="982847" y="1961440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Bookman Old Style" pitchFamily="18" charset="0"/>
              </a:rPr>
              <a:t>x</a:t>
            </a:r>
            <a:r>
              <a:rPr lang="en-US" sz="1400" b="1" i="1" baseline="30000" dirty="0">
                <a:latin typeface="Bookman Old Style" pitchFamily="18" charset="0"/>
              </a:rPr>
              <a:t>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16495" y="1961440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Symbol"/>
              </a:rPr>
              <a:t>Þ</a:t>
            </a:r>
            <a:endParaRPr lang="en-US" sz="1400" b="1" dirty="0"/>
          </a:p>
        </p:txBody>
      </p:sp>
      <p:sp>
        <p:nvSpPr>
          <p:cNvPr id="423" name="Rectangle 422"/>
          <p:cNvSpPr/>
          <p:nvPr/>
        </p:nvSpPr>
        <p:spPr>
          <a:xfrm>
            <a:off x="1315884" y="198630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24" name="Rectangle 423"/>
          <p:cNvSpPr/>
          <p:nvPr/>
        </p:nvSpPr>
        <p:spPr>
          <a:xfrm>
            <a:off x="1490659" y="1958917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dirty="0">
                <a:latin typeface="Bookman Old Style" pitchFamily="18" charset="0"/>
              </a:rPr>
              <a:t>)</a:t>
            </a:r>
            <a:r>
              <a:rPr lang="en-US" sz="1400" b="1" baseline="30000" dirty="0">
                <a:latin typeface="Bookman Old Style" pitchFamily="18" charset="0"/>
              </a:rPr>
              <a:t>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321792" y="22214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26" name="Rectangle 425"/>
          <p:cNvSpPr/>
          <p:nvPr/>
        </p:nvSpPr>
        <p:spPr>
          <a:xfrm>
            <a:off x="1550385" y="2212746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27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baseline="30000" dirty="0">
                <a:latin typeface="Bookman Old Style" pitchFamily="18" charset="0"/>
              </a:rPr>
              <a:t>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321792" y="24587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1559911" y="245874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9</a:t>
            </a:r>
          </a:p>
        </p:txBody>
      </p:sp>
      <p:sp>
        <p:nvSpPr>
          <p:cNvPr id="429" name="Rectangle 428"/>
          <p:cNvSpPr/>
          <p:nvPr/>
        </p:nvSpPr>
        <p:spPr>
          <a:xfrm>
            <a:off x="1555148" y="2704740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 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1323318" y="271349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31" name="Rectangle 430"/>
          <p:cNvSpPr/>
          <p:nvPr/>
        </p:nvSpPr>
        <p:spPr>
          <a:xfrm>
            <a:off x="660708" y="2903301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for some integer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m, </a:t>
            </a:r>
            <a:r>
              <a:rPr lang="en-US" sz="1400" b="1" dirty="0">
                <a:latin typeface="Bookman Old Style" pitchFamily="18" charset="0"/>
              </a:rPr>
              <a:t>where</a:t>
            </a:r>
          </a:p>
        </p:txBody>
      </p:sp>
      <p:sp>
        <p:nvSpPr>
          <p:cNvPr id="432" name="Rectangle 431"/>
          <p:cNvSpPr/>
          <p:nvPr/>
        </p:nvSpPr>
        <p:spPr>
          <a:xfrm>
            <a:off x="3160425" y="2903301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3623381" y="2903301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baseline="30000" dirty="0">
                <a:latin typeface="Bookman Old Style" pitchFamily="18" charset="0"/>
              </a:rPr>
              <a:t>3</a:t>
            </a:r>
          </a:p>
        </p:txBody>
      </p:sp>
      <p:sp>
        <p:nvSpPr>
          <p:cNvPr id="434" name="Rectangle 433"/>
          <p:cNvSpPr/>
          <p:nvPr/>
        </p:nvSpPr>
        <p:spPr>
          <a:xfrm>
            <a:off x="3421616" y="290330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" name="Oval 3"/>
          <p:cNvSpPr/>
          <p:nvPr/>
        </p:nvSpPr>
        <p:spPr>
          <a:xfrm>
            <a:off x="1566407" y="2218106"/>
            <a:ext cx="564816" cy="297226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7608853" y="849934"/>
            <a:ext cx="472196" cy="288484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1709716" y="2455568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baseline="30000" dirty="0">
                <a:latin typeface="Bookman Old Style" pitchFamily="18" charset="0"/>
              </a:rPr>
              <a:t>3</a:t>
            </a:r>
            <a:r>
              <a:rPr lang="en-US" sz="1400" b="1" dirty="0">
                <a:latin typeface="Bookman Old Style" pitchFamily="18" charset="0"/>
              </a:rPr>
              <a:t>)</a:t>
            </a:r>
          </a:p>
        </p:txBody>
      </p:sp>
      <p:sp>
        <p:nvSpPr>
          <p:cNvPr id="454" name="Rectangle 453"/>
          <p:cNvSpPr/>
          <p:nvPr/>
        </p:nvSpPr>
        <p:spPr>
          <a:xfrm>
            <a:off x="570120" y="316524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ii)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882032" y="3155006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If</a:t>
            </a:r>
          </a:p>
        </p:txBody>
      </p:sp>
      <p:sp>
        <p:nvSpPr>
          <p:cNvPr id="456" name="Rectangle 455"/>
          <p:cNvSpPr/>
          <p:nvPr/>
        </p:nvSpPr>
        <p:spPr>
          <a:xfrm>
            <a:off x="1110632" y="3155006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Bookman Old Style" pitchFamily="18" charset="0"/>
              </a:rPr>
              <a:t>x 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1313832" y="31637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1542432" y="315500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1879132" y="31637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+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2103014" y="315500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1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96998" y="3419330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Symbol"/>
              </a:rPr>
              <a:t>Þ</a:t>
            </a:r>
            <a:endParaRPr lang="en-US" sz="1400" b="1" dirty="0"/>
          </a:p>
        </p:txBody>
      </p:sp>
      <p:sp>
        <p:nvSpPr>
          <p:cNvPr id="462" name="Rectangle 461"/>
          <p:cNvSpPr/>
          <p:nvPr/>
        </p:nvSpPr>
        <p:spPr>
          <a:xfrm>
            <a:off x="1055763" y="3419330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Bookman Old Style" pitchFamily="18" charset="0"/>
              </a:rPr>
              <a:t>x</a:t>
            </a:r>
            <a:r>
              <a:rPr lang="en-US" sz="1400" b="1" i="1" baseline="30000" dirty="0">
                <a:latin typeface="Bookman Old Style" pitchFamily="18" charset="0"/>
              </a:rPr>
              <a:t>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1320326" y="342808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464" name="Rectangle 463"/>
          <p:cNvSpPr/>
          <p:nvPr/>
        </p:nvSpPr>
        <p:spPr>
          <a:xfrm>
            <a:off x="1493189" y="3408697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1892751" y="341744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+</a:t>
            </a:r>
          </a:p>
        </p:txBody>
      </p:sp>
      <p:sp>
        <p:nvSpPr>
          <p:cNvPr id="466" name="Rectangle 465"/>
          <p:cNvSpPr/>
          <p:nvPr/>
        </p:nvSpPr>
        <p:spPr>
          <a:xfrm>
            <a:off x="2111870" y="340869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1)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2297110" y="3431136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</a:rPr>
              <a:t>3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1496461" y="3700693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1320023" y="37006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1955893" y="37006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2117153" y="370069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72" name="Rectangle 471"/>
          <p:cNvSpPr/>
          <p:nvPr/>
        </p:nvSpPr>
        <p:spPr>
          <a:xfrm>
            <a:off x="2253997" y="3700693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12437" y="3700693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(1)</a:t>
            </a:r>
          </a:p>
        </p:txBody>
      </p:sp>
      <p:sp>
        <p:nvSpPr>
          <p:cNvPr id="474" name="Rectangle 473"/>
          <p:cNvSpPr/>
          <p:nvPr/>
        </p:nvSpPr>
        <p:spPr>
          <a:xfrm>
            <a:off x="3005888" y="37006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3167148" y="370069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3303992" y="3700693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77" name="Rectangle 476"/>
          <p:cNvSpPr/>
          <p:nvPr/>
        </p:nvSpPr>
        <p:spPr>
          <a:xfrm>
            <a:off x="3666735" y="370069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(1)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4033942" y="37006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79" name="Rectangle 478"/>
          <p:cNvSpPr/>
          <p:nvPr/>
        </p:nvSpPr>
        <p:spPr>
          <a:xfrm>
            <a:off x="4174990" y="370069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(1)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1547264" y="427154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1309390" y="42715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90" name="Rectangle 489"/>
          <p:cNvSpPr/>
          <p:nvPr/>
        </p:nvSpPr>
        <p:spPr>
          <a:xfrm>
            <a:off x="1686033" y="4271546"/>
            <a:ext cx="72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91" name="Rectangle 490"/>
          <p:cNvSpPr/>
          <p:nvPr/>
        </p:nvSpPr>
        <p:spPr>
          <a:xfrm>
            <a:off x="2265151" y="427154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2637310" y="42715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93" name="Rectangle 492"/>
          <p:cNvSpPr/>
          <p:nvPr/>
        </p:nvSpPr>
        <p:spPr>
          <a:xfrm>
            <a:off x="2820979" y="4271546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94" name="Rectangle 493"/>
          <p:cNvSpPr/>
          <p:nvPr/>
        </p:nvSpPr>
        <p:spPr>
          <a:xfrm>
            <a:off x="3075709" y="42715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95" name="Rectangle 494"/>
          <p:cNvSpPr/>
          <p:nvPr/>
        </p:nvSpPr>
        <p:spPr>
          <a:xfrm>
            <a:off x="3251254" y="427154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2371575" y="3230720"/>
            <a:ext cx="2983509" cy="532028"/>
            <a:chOff x="2845592" y="4904611"/>
            <a:chExt cx="2832428" cy="567649"/>
          </a:xfrm>
        </p:grpSpPr>
        <p:sp>
          <p:nvSpPr>
            <p:cNvPr id="502" name="Rounded Rectangle 501"/>
            <p:cNvSpPr/>
            <p:nvPr/>
          </p:nvSpPr>
          <p:spPr>
            <a:xfrm>
              <a:off x="2946035" y="4918454"/>
              <a:ext cx="2666298" cy="553806"/>
            </a:xfrm>
            <a:prstGeom prst="roundRect">
              <a:avLst/>
            </a:prstGeom>
            <a:solidFill>
              <a:srgbClr val="7030A0">
                <a:alpha val="72157"/>
              </a:srgb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2845592" y="4904611"/>
              <a:ext cx="2832428" cy="558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Apply,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(a + b)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= 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+ 3a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b + 3ab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+ b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</a:p>
          </p:txBody>
        </p:sp>
      </p:grpSp>
      <p:sp>
        <p:nvSpPr>
          <p:cNvPr id="506" name="Oval 505"/>
          <p:cNvSpPr/>
          <p:nvPr/>
        </p:nvSpPr>
        <p:spPr>
          <a:xfrm>
            <a:off x="8021328" y="1132110"/>
            <a:ext cx="368202" cy="2717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ounded Rectangle 506"/>
          <p:cNvSpPr/>
          <p:nvPr/>
        </p:nvSpPr>
        <p:spPr>
          <a:xfrm>
            <a:off x="1602717" y="4011103"/>
            <a:ext cx="1779015" cy="271765"/>
          </a:xfrm>
          <a:prstGeom prst="roundRect">
            <a:avLst/>
          </a:prstGeom>
          <a:solidFill>
            <a:srgbClr val="00FFCC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1546374" y="397985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27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1307718" y="39798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82" name="Rectangle 481"/>
          <p:cNvSpPr/>
          <p:nvPr/>
        </p:nvSpPr>
        <p:spPr>
          <a:xfrm>
            <a:off x="2035964" y="39798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83" name="Rectangle 482"/>
          <p:cNvSpPr/>
          <p:nvPr/>
        </p:nvSpPr>
        <p:spPr>
          <a:xfrm>
            <a:off x="2267387" y="397985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27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2796275" y="39798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85" name="Rectangle 484"/>
          <p:cNvSpPr/>
          <p:nvPr/>
        </p:nvSpPr>
        <p:spPr>
          <a:xfrm>
            <a:off x="2992456" y="397985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3322690" y="39798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3512524" y="397985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5" name="Oval 504"/>
          <p:cNvSpPr/>
          <p:nvPr/>
        </p:nvSpPr>
        <p:spPr>
          <a:xfrm>
            <a:off x="3380799" y="4002110"/>
            <a:ext cx="402699" cy="2717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1551149" y="4523366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 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1305030" y="45321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510" name="Rectangle 509"/>
          <p:cNvSpPr/>
          <p:nvPr/>
        </p:nvSpPr>
        <p:spPr>
          <a:xfrm>
            <a:off x="1937572" y="4528129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+ 1</a:t>
            </a:r>
          </a:p>
        </p:txBody>
      </p:sp>
      <p:sp>
        <p:nvSpPr>
          <p:cNvPr id="511" name="Rounded Rectangle 510"/>
          <p:cNvSpPr/>
          <p:nvPr/>
        </p:nvSpPr>
        <p:spPr>
          <a:xfrm>
            <a:off x="1751475" y="4318832"/>
            <a:ext cx="1379665" cy="241680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" name="Rectangle 511"/>
          <p:cNvSpPr/>
          <p:nvPr/>
        </p:nvSpPr>
        <p:spPr>
          <a:xfrm>
            <a:off x="668328" y="4716495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for some integer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m, </a:t>
            </a:r>
            <a:r>
              <a:rPr lang="en-US" sz="1400" b="1" dirty="0">
                <a:latin typeface="Bookman Old Style" pitchFamily="18" charset="0"/>
              </a:rPr>
              <a:t>where</a:t>
            </a:r>
          </a:p>
        </p:txBody>
      </p:sp>
      <p:sp>
        <p:nvSpPr>
          <p:cNvPr id="513" name="Rectangle 512"/>
          <p:cNvSpPr/>
          <p:nvPr/>
        </p:nvSpPr>
        <p:spPr>
          <a:xfrm>
            <a:off x="3168045" y="4716495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631001" y="4716495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baseline="30000" dirty="0">
                <a:latin typeface="Bookman Old Style" pitchFamily="18" charset="0"/>
              </a:rPr>
              <a:t>3 </a:t>
            </a:r>
            <a:r>
              <a:rPr lang="en-US" sz="1400" b="1" dirty="0">
                <a:latin typeface="Bookman Old Style" pitchFamily="18" charset="0"/>
              </a:rPr>
              <a:t>+ 3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baseline="30000" dirty="0">
                <a:latin typeface="Bookman Old Style" pitchFamily="18" charset="0"/>
              </a:rPr>
              <a:t>2</a:t>
            </a:r>
            <a:r>
              <a:rPr lang="en-US" sz="1400" b="1" dirty="0">
                <a:latin typeface="Bookman Old Style" pitchFamily="18" charset="0"/>
              </a:rPr>
              <a:t> + </a:t>
            </a:r>
            <a:r>
              <a:rPr lang="en-US" sz="1400" b="1" i="1" dirty="0">
                <a:latin typeface="Bookman Old Style" pitchFamily="18" charset="0"/>
              </a:rPr>
              <a:t>q</a:t>
            </a:r>
          </a:p>
        </p:txBody>
      </p:sp>
      <p:sp>
        <p:nvSpPr>
          <p:cNvPr id="515" name="Rectangle 514"/>
          <p:cNvSpPr/>
          <p:nvPr/>
        </p:nvSpPr>
        <p:spPr>
          <a:xfrm>
            <a:off x="3429236" y="47164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516" name="Rectangle 515"/>
          <p:cNvSpPr/>
          <p:nvPr/>
        </p:nvSpPr>
        <p:spPr>
          <a:xfrm>
            <a:off x="4333773" y="1732085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iii)</a:t>
            </a:r>
          </a:p>
        </p:txBody>
      </p:sp>
      <p:sp>
        <p:nvSpPr>
          <p:cNvPr id="517" name="Rectangle 516"/>
          <p:cNvSpPr/>
          <p:nvPr/>
        </p:nvSpPr>
        <p:spPr>
          <a:xfrm>
            <a:off x="4645685" y="1721849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If</a:t>
            </a:r>
          </a:p>
        </p:txBody>
      </p:sp>
      <p:sp>
        <p:nvSpPr>
          <p:cNvPr id="518" name="Rectangle 517"/>
          <p:cNvSpPr/>
          <p:nvPr/>
        </p:nvSpPr>
        <p:spPr>
          <a:xfrm>
            <a:off x="4874285" y="172184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Bookman Old Style" pitchFamily="18" charset="0"/>
              </a:rPr>
              <a:t>x 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5077485" y="17306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520" name="Rectangle 519"/>
          <p:cNvSpPr/>
          <p:nvPr/>
        </p:nvSpPr>
        <p:spPr>
          <a:xfrm>
            <a:off x="5306085" y="1721849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5642785" y="17306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+</a:t>
            </a:r>
          </a:p>
        </p:txBody>
      </p:sp>
      <p:sp>
        <p:nvSpPr>
          <p:cNvPr id="522" name="Rectangle 521"/>
          <p:cNvSpPr/>
          <p:nvPr/>
        </p:nvSpPr>
        <p:spPr>
          <a:xfrm>
            <a:off x="5866667" y="172184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4360651" y="1986173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Symbol"/>
              </a:rPr>
              <a:t>Þ</a:t>
            </a:r>
            <a:endParaRPr lang="en-US" sz="1400" b="1" dirty="0"/>
          </a:p>
        </p:txBody>
      </p:sp>
      <p:sp>
        <p:nvSpPr>
          <p:cNvPr id="524" name="Rectangle 523"/>
          <p:cNvSpPr/>
          <p:nvPr/>
        </p:nvSpPr>
        <p:spPr>
          <a:xfrm>
            <a:off x="4819416" y="1986173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Bookman Old Style" pitchFamily="18" charset="0"/>
              </a:rPr>
              <a:t>x</a:t>
            </a:r>
            <a:r>
              <a:rPr lang="en-US" sz="1400" b="1" i="1" baseline="30000" dirty="0">
                <a:latin typeface="Bookman Old Style" pitchFamily="18" charset="0"/>
              </a:rPr>
              <a:t>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5083979" y="199492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526" name="Rectangle 525"/>
          <p:cNvSpPr/>
          <p:nvPr/>
        </p:nvSpPr>
        <p:spPr>
          <a:xfrm>
            <a:off x="5256842" y="1975540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656404" y="198429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+</a:t>
            </a:r>
          </a:p>
        </p:txBody>
      </p:sp>
      <p:sp>
        <p:nvSpPr>
          <p:cNvPr id="528" name="Rectangle 527"/>
          <p:cNvSpPr/>
          <p:nvPr/>
        </p:nvSpPr>
        <p:spPr>
          <a:xfrm>
            <a:off x="5875523" y="1975540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2)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6060763" y="1997979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</a:rPr>
              <a:t>3</a:t>
            </a:r>
          </a:p>
        </p:txBody>
      </p:sp>
      <p:sp>
        <p:nvSpPr>
          <p:cNvPr id="530" name="Rectangle 529"/>
          <p:cNvSpPr/>
          <p:nvPr/>
        </p:nvSpPr>
        <p:spPr>
          <a:xfrm>
            <a:off x="5260114" y="2267536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5083676" y="22675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32" name="Rectangle 531"/>
          <p:cNvSpPr/>
          <p:nvPr/>
        </p:nvSpPr>
        <p:spPr>
          <a:xfrm>
            <a:off x="5719546" y="22675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33" name="Rectangle 532"/>
          <p:cNvSpPr/>
          <p:nvPr/>
        </p:nvSpPr>
        <p:spPr>
          <a:xfrm>
            <a:off x="5880806" y="226753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534" name="Rectangle 533"/>
          <p:cNvSpPr/>
          <p:nvPr/>
        </p:nvSpPr>
        <p:spPr>
          <a:xfrm>
            <a:off x="6017650" y="2267536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6476090" y="2267536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(2)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6769541" y="22675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37" name="Rectangle 536"/>
          <p:cNvSpPr/>
          <p:nvPr/>
        </p:nvSpPr>
        <p:spPr>
          <a:xfrm>
            <a:off x="6930801" y="226753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538" name="Rectangle 537"/>
          <p:cNvSpPr/>
          <p:nvPr/>
        </p:nvSpPr>
        <p:spPr>
          <a:xfrm>
            <a:off x="7067645" y="2267536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7430388" y="226753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(2)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40" name="Rectangle 539"/>
          <p:cNvSpPr/>
          <p:nvPr/>
        </p:nvSpPr>
        <p:spPr>
          <a:xfrm>
            <a:off x="7797595" y="22675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41" name="Rectangle 540"/>
          <p:cNvSpPr/>
          <p:nvPr/>
        </p:nvSpPr>
        <p:spPr>
          <a:xfrm>
            <a:off x="7938643" y="226753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(2)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542" name="Rectangle 541"/>
          <p:cNvSpPr/>
          <p:nvPr/>
        </p:nvSpPr>
        <p:spPr>
          <a:xfrm>
            <a:off x="5310917" y="283838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543" name="Rectangle 542"/>
          <p:cNvSpPr/>
          <p:nvPr/>
        </p:nvSpPr>
        <p:spPr>
          <a:xfrm>
            <a:off x="5073043" y="28383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5449686" y="2838389"/>
            <a:ext cx="72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6028804" y="2838389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6400963" y="28383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47" name="Rectangle 546"/>
          <p:cNvSpPr/>
          <p:nvPr/>
        </p:nvSpPr>
        <p:spPr>
          <a:xfrm>
            <a:off x="6584632" y="2838389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6934622" y="28383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7110167" y="283838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50" name="Group 549"/>
          <p:cNvGrpSpPr/>
          <p:nvPr/>
        </p:nvGrpSpPr>
        <p:grpSpPr>
          <a:xfrm>
            <a:off x="6135228" y="1744780"/>
            <a:ext cx="2983509" cy="532028"/>
            <a:chOff x="2845592" y="4904611"/>
            <a:chExt cx="2832428" cy="567649"/>
          </a:xfrm>
        </p:grpSpPr>
        <p:sp>
          <p:nvSpPr>
            <p:cNvPr id="551" name="Rounded Rectangle 550"/>
            <p:cNvSpPr/>
            <p:nvPr/>
          </p:nvSpPr>
          <p:spPr>
            <a:xfrm>
              <a:off x="2946035" y="4918454"/>
              <a:ext cx="2666298" cy="553806"/>
            </a:xfrm>
            <a:prstGeom prst="roundRect">
              <a:avLst/>
            </a:prstGeom>
            <a:solidFill>
              <a:srgbClr val="7030A0">
                <a:alpha val="72157"/>
              </a:srgb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2845592" y="4904611"/>
              <a:ext cx="2832428" cy="558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Apply,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(a + b)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= 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+ 3a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b + 3ab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+ b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</a:p>
          </p:txBody>
        </p:sp>
      </p:grpSp>
      <p:sp>
        <p:nvSpPr>
          <p:cNvPr id="553" name="Rounded Rectangle 552"/>
          <p:cNvSpPr/>
          <p:nvPr/>
        </p:nvSpPr>
        <p:spPr>
          <a:xfrm>
            <a:off x="5366370" y="2577946"/>
            <a:ext cx="1860320" cy="271765"/>
          </a:xfrm>
          <a:prstGeom prst="roundRect">
            <a:avLst/>
          </a:prstGeom>
          <a:solidFill>
            <a:srgbClr val="00FFCC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5310027" y="2546696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27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5071371" y="25466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5799617" y="25466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57" name="Rectangle 556"/>
          <p:cNvSpPr/>
          <p:nvPr/>
        </p:nvSpPr>
        <p:spPr>
          <a:xfrm>
            <a:off x="6031040" y="2546696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54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6559928" y="25466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59" name="Rectangle 558"/>
          <p:cNvSpPr/>
          <p:nvPr/>
        </p:nvSpPr>
        <p:spPr>
          <a:xfrm>
            <a:off x="6756109" y="254669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0" name="Rectangle 559"/>
          <p:cNvSpPr/>
          <p:nvPr/>
        </p:nvSpPr>
        <p:spPr>
          <a:xfrm>
            <a:off x="7174440" y="25466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7364274" y="254669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2" name="Oval 561"/>
          <p:cNvSpPr/>
          <p:nvPr/>
        </p:nvSpPr>
        <p:spPr>
          <a:xfrm>
            <a:off x="7226770" y="2568953"/>
            <a:ext cx="402699" cy="2717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5314802" y="3111149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 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5068683" y="31199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565" name="Rectangle 564"/>
          <p:cNvSpPr/>
          <p:nvPr/>
        </p:nvSpPr>
        <p:spPr>
          <a:xfrm>
            <a:off x="5701225" y="3115912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+ 8</a:t>
            </a:r>
          </a:p>
        </p:txBody>
      </p:sp>
      <p:sp>
        <p:nvSpPr>
          <p:cNvPr id="566" name="Rounded Rectangle 565"/>
          <p:cNvSpPr/>
          <p:nvPr/>
        </p:nvSpPr>
        <p:spPr>
          <a:xfrm>
            <a:off x="5529984" y="2885675"/>
            <a:ext cx="1435686" cy="241680"/>
          </a:xfrm>
          <a:prstGeom prst="roundRect">
            <a:avLst/>
          </a:prstGeom>
          <a:noFill/>
          <a:ln>
            <a:solidFill>
              <a:srgbClr val="CC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4711242" y="3318238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for some integer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m, </a:t>
            </a:r>
            <a:r>
              <a:rPr lang="en-US" sz="1400" b="1" dirty="0">
                <a:latin typeface="Bookman Old Style" pitchFamily="18" charset="0"/>
              </a:rPr>
              <a:t>where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7210959" y="3318238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7673915" y="3318238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baseline="30000" dirty="0">
                <a:latin typeface="Bookman Old Style" pitchFamily="18" charset="0"/>
              </a:rPr>
              <a:t>3 </a:t>
            </a:r>
            <a:r>
              <a:rPr lang="en-US" sz="1400" b="1" dirty="0">
                <a:latin typeface="Bookman Old Style" pitchFamily="18" charset="0"/>
              </a:rPr>
              <a:t>+ 6</a:t>
            </a:r>
            <a:r>
              <a:rPr lang="en-US" sz="1400" b="1" i="1" dirty="0">
                <a:latin typeface="Bookman Old Style" pitchFamily="18" charset="0"/>
              </a:rPr>
              <a:t>q</a:t>
            </a:r>
            <a:r>
              <a:rPr lang="en-US" sz="1400" b="1" baseline="30000" dirty="0">
                <a:latin typeface="Bookman Old Style" pitchFamily="18" charset="0"/>
              </a:rPr>
              <a:t>2</a:t>
            </a:r>
            <a:r>
              <a:rPr lang="en-US" sz="1400" b="1" dirty="0">
                <a:latin typeface="Bookman Old Style" pitchFamily="18" charset="0"/>
              </a:rPr>
              <a:t> + 4</a:t>
            </a:r>
            <a:r>
              <a:rPr lang="en-US" sz="1400" b="1" i="1" dirty="0">
                <a:latin typeface="Bookman Old Style" pitchFamily="18" charset="0"/>
              </a:rPr>
              <a:t>q</a:t>
            </a:r>
          </a:p>
        </p:txBody>
      </p:sp>
      <p:sp>
        <p:nvSpPr>
          <p:cNvPr id="570" name="Rectangle 569"/>
          <p:cNvSpPr/>
          <p:nvPr/>
        </p:nvSpPr>
        <p:spPr>
          <a:xfrm>
            <a:off x="7472150" y="331823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=</a:t>
            </a:r>
          </a:p>
        </p:txBody>
      </p:sp>
      <p:sp>
        <p:nvSpPr>
          <p:cNvPr id="571" name="Oval 570"/>
          <p:cNvSpPr/>
          <p:nvPr/>
        </p:nvSpPr>
        <p:spPr>
          <a:xfrm>
            <a:off x="8030854" y="1408875"/>
            <a:ext cx="368202" cy="2717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688453" y="3644278"/>
            <a:ext cx="4510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Cube of any positive integer is of the form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   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</a:rPr>
              <a:t>9m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,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</a:rPr>
              <a:t>9m + 1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or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</a:rPr>
              <a:t>9m + 8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for some integer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</a:rPr>
              <a:t>m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4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6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1.1</a:t>
            </a:r>
          </a:p>
        </p:txBody>
      </p:sp>
    </p:spTree>
    <p:extLst>
      <p:ext uri="{BB962C8B-B14F-4D97-AF65-F5344CB8AC3E}">
        <p14:creationId xmlns:p14="http://schemas.microsoft.com/office/powerpoint/2010/main" val="30426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50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2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6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9" dur="500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1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4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7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14" presetClass="entr" presetSubtype="1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1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8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39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2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1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4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4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4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69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6" fill="hold">
                          <p:stCondLst>
                            <p:cond delay="indefinite"/>
                          </p:stCondLst>
                          <p:childTnLst>
                            <p:par>
                              <p:cTn id="1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4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4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4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4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4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9" dur="500"/>
                                            <p:tgtEl>
                                              <p:spTgt spid="4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27" dur="5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8" dur="2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30" dur="500" tmFilter="0, 0; .2, .5; .8, .5; 1, 0"/>
                                            <p:tgtEl>
                                              <p:spTgt spid="45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1" dur="250" autoRev="1" fill="hold"/>
                                            <p:tgtEl>
                                              <p:spTgt spid="4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2" fill="hold">
                          <p:stCondLst>
                            <p:cond delay="indefinite"/>
                          </p:stCondLst>
                          <p:childTnLst>
                            <p:par>
                              <p:cTn id="2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4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4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7" dur="50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7" dur="500"/>
                                            <p:tgtEl>
                                              <p:spTgt spid="4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4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7" dur="500"/>
                                            <p:tgtEl>
                                              <p:spTgt spid="4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4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5" dur="500"/>
                                            <p:tgtEl>
                                              <p:spTgt spid="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4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500"/>
                                            <p:tgtEl>
                                              <p:spTgt spid="4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4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5" dur="500"/>
                                            <p:tgtEl>
                                              <p:spTgt spid="4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4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3" dur="500"/>
                                            <p:tgtEl>
                                              <p:spTgt spid="5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4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4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4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4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3" dur="500"/>
                                            <p:tgtEl>
                                              <p:spTgt spid="4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4" fill="hold">
                          <p:stCondLst>
                            <p:cond delay="indefinite"/>
                          </p:stCondLst>
                          <p:childTnLst>
                            <p:par>
                              <p:cTn id="3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4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3" dur="500"/>
                                            <p:tgtEl>
                                              <p:spTgt spid="4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4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4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5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16" dur="500"/>
                                            <p:tgtEl>
                                              <p:spTgt spid="5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4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7" dur="500"/>
                                            <p:tgtEl>
                                              <p:spTgt spid="4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4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4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4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3" fill="hold">
                          <p:stCondLst>
                            <p:cond delay="indefinite"/>
                          </p:stCondLst>
                          <p:childTnLst>
                            <p:par>
                              <p:cTn id="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7" dur="500"/>
                                            <p:tgtEl>
                                              <p:spTgt spid="4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2" dur="500"/>
                                            <p:tgtEl>
                                              <p:spTgt spid="4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3" fill="hold">
                          <p:stCondLst>
                            <p:cond delay="indefinite"/>
                          </p:stCondLst>
                          <p:childTnLst>
                            <p:par>
                              <p:cTn id="4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7" dur="500"/>
                                            <p:tgtEl>
                                              <p:spTgt spid="4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8" fill="hold">
                          <p:stCondLst>
                            <p:cond delay="indefinite"/>
                          </p:stCondLst>
                          <p:childTnLst>
                            <p:par>
                              <p:cTn id="4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4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465" dur="500" tmFilter="0, 0; .2, .5; .8, .5; 1, 0"/>
                                            <p:tgtEl>
                                              <p:spTgt spid="5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6" dur="250" autoRev="1" fill="hold"/>
                                            <p:tgtEl>
                                              <p:spTgt spid="5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7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468" dur="500" tmFilter="0, 0; .2, .5; .8, .5; 1, 0"/>
                                            <p:tgtEl>
                                              <p:spTgt spid="5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9" dur="250" autoRev="1" fill="hold"/>
                                            <p:tgtEl>
                                              <p:spTgt spid="5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4" dur="500"/>
                                            <p:tgtEl>
                                              <p:spTgt spid="5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9" dur="500"/>
                                            <p:tgtEl>
                                              <p:spTgt spid="4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0" fill="hold">
                          <p:stCondLst>
                            <p:cond delay="indefinite"/>
                          </p:stCondLst>
                          <p:childTnLst>
                            <p:par>
                              <p:cTn id="4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4" dur="500"/>
                                            <p:tgtEl>
                                              <p:spTgt spid="4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9" dur="500"/>
                                            <p:tgtEl>
                                              <p:spTgt spid="4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0" fill="hold">
                          <p:stCondLst>
                            <p:cond delay="indefinite"/>
                          </p:stCondLst>
                          <p:childTnLst>
                            <p:par>
                              <p:cTn id="4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4" dur="500"/>
                                            <p:tgtEl>
                                              <p:spTgt spid="4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4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4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5" fill="hold">
                          <p:stCondLst>
                            <p:cond delay="indefinite"/>
                          </p:stCondLst>
                          <p:childTnLst>
                            <p:par>
                              <p:cTn id="5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9" dur="500"/>
                                            <p:tgtEl>
                                              <p:spTgt spid="4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4" dur="500"/>
                                            <p:tgtEl>
                                              <p:spTgt spid="4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6" dur="500"/>
                                            <p:tgtEl>
                                              <p:spTgt spid="5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9" dur="500"/>
                                            <p:tgtEl>
                                              <p:spTgt spid="5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2" dur="500"/>
                                            <p:tgtEl>
                                              <p:spTgt spid="5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4" fill="hold">
                          <p:stCondLst>
                            <p:cond delay="indefinite"/>
                          </p:stCondLst>
                          <p:childTnLst>
                            <p:par>
                              <p:cTn id="5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8" dur="500"/>
                                            <p:tgtEl>
                                              <p:spTgt spid="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3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4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5" dur="500"/>
                                            <p:tgtEl>
                                              <p:spTgt spid="5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5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5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8" dur="500"/>
                                            <p:tgtEl>
                                              <p:spTgt spid="5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3" dur="500"/>
                                            <p:tgtEl>
                                              <p:spTgt spid="5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4" fill="hold">
                          <p:stCondLst>
                            <p:cond delay="indefinite"/>
                          </p:stCondLst>
                          <p:childTnLst>
                            <p:par>
                              <p:cTn id="5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8" dur="500"/>
                                            <p:tgtEl>
                                              <p:spTgt spid="5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3" dur="500"/>
                                            <p:tgtEl>
                                              <p:spTgt spid="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6" dur="500"/>
                                            <p:tgtEl>
                                              <p:spTgt spid="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7" fill="hold">
                          <p:stCondLst>
                            <p:cond delay="indefinite"/>
                          </p:stCondLst>
                          <p:childTnLst>
                            <p:par>
                              <p:cTn id="5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5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6" dur="500"/>
                                            <p:tgtEl>
                                              <p:spTgt spid="5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7" fill="hold">
                          <p:stCondLst>
                            <p:cond delay="indefinite"/>
                          </p:stCondLst>
                          <p:childTnLst>
                            <p:par>
                              <p:cTn id="5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5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6" dur="500"/>
                                            <p:tgtEl>
                                              <p:spTgt spid="5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7" fill="hold">
                          <p:stCondLst>
                            <p:cond delay="indefinite"/>
                          </p:stCondLst>
                          <p:childTnLst>
                            <p:par>
                              <p:cTn id="5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5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4" dur="500"/>
                                            <p:tgtEl>
                                              <p:spTgt spid="5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7" dur="500"/>
                                            <p:tgtEl>
                                              <p:spTgt spid="5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5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5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5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5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5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1" dur="500"/>
                                            <p:tgtEl>
                                              <p:spTgt spid="5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5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5" fill="hold">
                          <p:stCondLst>
                            <p:cond delay="indefinite"/>
                          </p:stCondLst>
                          <p:childTnLst>
                            <p:par>
                              <p:cTn id="6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7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29" dur="500"/>
                                            <p:tgtEl>
                                              <p:spTgt spid="5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5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5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4" dur="500"/>
                                            <p:tgtEl>
                                              <p:spTgt spid="5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5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5" fill="hold">
                          <p:stCondLst>
                            <p:cond delay="indefinite"/>
                          </p:stCondLst>
                          <p:childTnLst>
                            <p:par>
                              <p:cTn id="6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5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4" dur="500"/>
                                            <p:tgtEl>
                                              <p:spTgt spid="5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5" fill="hold">
                          <p:stCondLst>
                            <p:cond delay="indefinite"/>
                          </p:stCondLst>
                          <p:childTnLst>
                            <p:par>
                              <p:cTn id="6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9" dur="500"/>
                                            <p:tgtEl>
                                              <p:spTgt spid="5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0" fill="hold">
                          <p:stCondLst>
                            <p:cond delay="indefinite"/>
                          </p:stCondLst>
                          <p:childTnLst>
                            <p:par>
                              <p:cTn id="6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4" dur="500"/>
                                            <p:tgtEl>
                                              <p:spTgt spid="5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5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4" dur="500"/>
                                            <p:tgtEl>
                                              <p:spTgt spid="5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5" fill="hold">
                          <p:stCondLst>
                            <p:cond delay="indefinite"/>
                          </p:stCondLst>
                          <p:childTnLst>
                            <p:par>
                              <p:cTn id="6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9" dur="500"/>
                                            <p:tgtEl>
                                              <p:spTgt spid="5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1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92" dur="500"/>
                                            <p:tgtEl>
                                              <p:spTgt spid="5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4" fill="hold">
                          <p:stCondLst>
                            <p:cond delay="indefinite"/>
                          </p:stCondLst>
                          <p:childTnLst>
                            <p:par>
                              <p:cTn id="6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5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5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4" fill="hold">
                          <p:stCondLst>
                            <p:cond delay="indefinite"/>
                          </p:stCondLst>
                          <p:childTnLst>
                            <p:par>
                              <p:cTn id="7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8" dur="500"/>
                                            <p:tgtEl>
                                              <p:spTgt spid="5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9" fill="hold">
                          <p:stCondLst>
                            <p:cond delay="indefinite"/>
                          </p:stCondLst>
                          <p:childTnLst>
                            <p:par>
                              <p:cTn id="7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3" dur="500"/>
                                            <p:tgtEl>
                                              <p:spTgt spid="5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4" fill="hold">
                          <p:stCondLst>
                            <p:cond delay="indefinite"/>
                          </p:stCondLst>
                          <p:childTnLst>
                            <p:par>
                              <p:cTn id="7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8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9" fill="hold">
                          <p:stCondLst>
                            <p:cond delay="indefinite"/>
                          </p:stCondLst>
                          <p:childTnLst>
                            <p:par>
                              <p:cTn id="7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5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4" fill="hold">
                          <p:stCondLst>
                            <p:cond delay="indefinite"/>
                          </p:stCondLst>
                          <p:childTnLst>
                            <p:par>
                              <p:cTn id="7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8" dur="500"/>
                                            <p:tgtEl>
                                              <p:spTgt spid="5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9" fill="hold">
                          <p:stCondLst>
                            <p:cond delay="indefinite"/>
                          </p:stCondLst>
                          <p:childTnLst>
                            <p:par>
                              <p:cTn id="7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3" dur="500"/>
                                            <p:tgtEl>
                                              <p:spTgt spid="5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4" fill="hold">
                          <p:stCondLst>
                            <p:cond delay="indefinite"/>
                          </p:stCondLst>
                          <p:childTnLst>
                            <p:par>
                              <p:cTn id="7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0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741" dur="500" tmFilter="0, 0; .2, .5; .8, .5; 1, 0"/>
                                            <p:tgtEl>
                                              <p:spTgt spid="5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2" dur="250" autoRev="1" fill="hold"/>
                                            <p:tgtEl>
                                              <p:spTgt spid="5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3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744" dur="500" tmFilter="0, 0; .2, .5; .8, .5; 1, 0"/>
                                            <p:tgtEl>
                                              <p:spTgt spid="5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5" dur="250" autoRev="1" fill="hold"/>
                                            <p:tgtEl>
                                              <p:spTgt spid="5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6" fill="hold">
                          <p:stCondLst>
                            <p:cond delay="indefinite"/>
                          </p:stCondLst>
                          <p:childTnLst>
                            <p:par>
                              <p:cTn id="7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5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5" dur="500"/>
                                            <p:tgtEl>
                                              <p:spTgt spid="5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0" dur="500"/>
                                            <p:tgtEl>
                                              <p:spTgt spid="5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1" fill="hold">
                          <p:stCondLst>
                            <p:cond delay="indefinite"/>
                          </p:stCondLst>
                          <p:childTnLst>
                            <p:par>
                              <p:cTn id="7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5" dur="500"/>
                                            <p:tgtEl>
                                              <p:spTgt spid="5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6" fill="hold">
                          <p:stCondLst>
                            <p:cond delay="indefinite"/>
                          </p:stCondLst>
                          <p:childTnLst>
                            <p:par>
                              <p:cTn id="7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5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0" dur="500"/>
                                            <p:tgtEl>
                                              <p:spTgt spid="5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1" fill="hold">
                          <p:stCondLst>
                            <p:cond delay="indefinite"/>
                          </p:stCondLst>
                          <p:childTnLst>
                            <p:par>
                              <p:cTn id="7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5" dur="500"/>
                                            <p:tgtEl>
                                              <p:spTgt spid="5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6" fill="hold">
                          <p:stCondLst>
                            <p:cond delay="indefinite"/>
                          </p:stCondLst>
                          <p:childTnLst>
                            <p:par>
                              <p:cTn id="7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0" dur="500"/>
                                            <p:tgtEl>
                                              <p:spTgt spid="5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2" dur="500"/>
                                            <p:tgtEl>
                                              <p:spTgt spid="5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5" dur="500"/>
                                            <p:tgtEl>
                                              <p:spTgt spid="5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8" dur="500"/>
                                            <p:tgtEl>
                                              <p:spTgt spid="5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0" fill="hold">
                          <p:stCondLst>
                            <p:cond delay="indefinite"/>
                          </p:stCondLst>
                          <p:childTnLst>
                            <p:par>
                              <p:cTn id="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4" dur="500"/>
                                            <p:tgtEl>
                                              <p:spTgt spid="5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5" fill="hold">
                          <p:stCondLst>
                            <p:cond delay="indefinite"/>
                          </p:stCondLst>
                          <p:childTnLst>
                            <p:par>
                              <p:cTn id="8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9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0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1" dur="500"/>
                                            <p:tgtEl>
                                              <p:spTgt spid="5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5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8" dur="500"/>
                                            <p:tgtEl>
                                              <p:spTgt spid="5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0" fill="hold">
                          <p:stCondLst>
                            <p:cond delay="indefinite"/>
                          </p:stCondLst>
                          <p:childTnLst>
                            <p:par>
                              <p:cTn id="8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4" dur="500"/>
                                            <p:tgtEl>
                                              <p:spTgt spid="5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5" fill="hold">
                          <p:stCondLst>
                            <p:cond delay="indefinite"/>
                          </p:stCondLst>
                          <p:childTnLst>
                            <p:par>
                              <p:cTn id="8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9" dur="500"/>
                                            <p:tgtEl>
                                              <p:spTgt spid="5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0" fill="hold">
                          <p:stCondLst>
                            <p:cond delay="indefinite"/>
                          </p:stCondLst>
                          <p:childTnLst>
                            <p:par>
                              <p:cTn id="8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4" dur="500"/>
                                            <p:tgtEl>
                                              <p:spTgt spid="5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5" fill="hold">
                          <p:stCondLst>
                            <p:cond delay="indefinite"/>
                          </p:stCondLst>
                          <p:childTnLst>
                            <p:par>
                              <p:cTn id="8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9" dur="500"/>
                                            <p:tgtEl>
                                              <p:spTgt spid="5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2" dur="500"/>
                                            <p:tgtEl>
                                              <p:spTgt spid="5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3" fill="hold">
                          <p:stCondLst>
                            <p:cond delay="indefinite"/>
                          </p:stCondLst>
                          <p:childTnLst>
                            <p:par>
                              <p:cTn id="8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4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4" grpId="0" animBg="1"/>
          <p:bldP spid="245" grpId="0"/>
          <p:bldP spid="242" grpId="0" animBg="1"/>
          <p:bldP spid="242" grpId="1" animBg="1"/>
          <p:bldP spid="235" grpId="0" animBg="1"/>
          <p:bldP spid="235" grpId="1" animBg="1"/>
          <p:bldP spid="2" grpId="0"/>
          <p:bldP spid="3" grpId="0"/>
          <p:bldP spid="160" grpId="0" animBg="1"/>
          <p:bldP spid="164" grpId="0"/>
          <p:bldP spid="165" grpId="0"/>
          <p:bldP spid="243" grpId="0" animBg="1"/>
          <p:bldP spid="243" grpId="1" animBg="1"/>
          <p:bldP spid="156" grpId="0"/>
          <p:bldP spid="157" grpId="0"/>
          <p:bldP spid="158" grpId="0"/>
          <p:bldP spid="153" grpId="0"/>
          <p:bldP spid="239" grpId="0"/>
          <p:bldP spid="240" grpId="0"/>
          <p:bldP spid="241" grpId="0"/>
          <p:bldP spid="246" grpId="0"/>
          <p:bldP spid="246" grpId="1"/>
          <p:bldP spid="305" grpId="0"/>
          <p:bldP spid="305" grpId="1"/>
          <p:bldP spid="324" grpId="0"/>
          <p:bldP spid="325" grpId="0"/>
          <p:bldP spid="412" grpId="0"/>
          <p:bldP spid="413" grpId="0"/>
          <p:bldP spid="414" grpId="0"/>
          <p:bldP spid="416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  <p:bldP spid="426" grpId="0"/>
          <p:bldP spid="427" grpId="0"/>
          <p:bldP spid="428" grpId="0"/>
          <p:bldP spid="429" grpId="0"/>
          <p:bldP spid="430" grpId="0"/>
          <p:bldP spid="431" grpId="0"/>
          <p:bldP spid="432" grpId="0"/>
          <p:bldP spid="433" grpId="0"/>
          <p:bldP spid="434" grpId="0"/>
          <p:bldP spid="4" grpId="0" animBg="1"/>
          <p:bldP spid="4" grpId="1" animBg="1"/>
          <p:bldP spid="4" grpId="2" animBg="1"/>
          <p:bldP spid="450" grpId="0" animBg="1"/>
          <p:bldP spid="450" grpId="1" animBg="1"/>
          <p:bldP spid="450" grpId="2" animBg="1"/>
          <p:bldP spid="451" grpId="0"/>
          <p:bldP spid="454" grpId="0"/>
          <p:bldP spid="455" grpId="0"/>
          <p:bldP spid="456" grpId="0"/>
          <p:bldP spid="457" grpId="0"/>
          <p:bldP spid="458" grpId="0"/>
          <p:bldP spid="459" grpId="0"/>
          <p:bldP spid="460" grpId="0"/>
          <p:bldP spid="461" grpId="0"/>
          <p:bldP spid="462" grpId="0"/>
          <p:bldP spid="463" grpId="0"/>
          <p:bldP spid="464" grpId="0"/>
          <p:bldP spid="465" grpId="0"/>
          <p:bldP spid="466" grpId="0"/>
          <p:bldP spid="467" grpId="0"/>
          <p:bldP spid="468" grpId="0"/>
          <p:bldP spid="469" grpId="0"/>
          <p:bldP spid="470" grpId="0"/>
          <p:bldP spid="471" grpId="0"/>
          <p:bldP spid="472" grpId="0"/>
          <p:bldP spid="473" grpId="0"/>
          <p:bldP spid="474" grpId="0"/>
          <p:bldP spid="475" grpId="0"/>
          <p:bldP spid="476" grpId="0"/>
          <p:bldP spid="477" grpId="0"/>
          <p:bldP spid="478" grpId="0"/>
          <p:bldP spid="479" grpId="0"/>
          <p:bldP spid="488" grpId="0"/>
          <p:bldP spid="489" grpId="0"/>
          <p:bldP spid="490" grpId="0"/>
          <p:bldP spid="491" grpId="0"/>
          <p:bldP spid="492" grpId="0"/>
          <p:bldP spid="493" grpId="0"/>
          <p:bldP spid="494" grpId="0"/>
          <p:bldP spid="495" grpId="0"/>
          <p:bldP spid="506" grpId="0" animBg="1"/>
          <p:bldP spid="506" grpId="1" animBg="1"/>
          <p:bldP spid="506" grpId="2" animBg="1"/>
          <p:bldP spid="507" grpId="0" animBg="1"/>
          <p:bldP spid="507" grpId="2" animBg="1"/>
          <p:bldP spid="480" grpId="0"/>
          <p:bldP spid="481" grpId="0"/>
          <p:bldP spid="482" grpId="0"/>
          <p:bldP spid="483" grpId="0"/>
          <p:bldP spid="484" grpId="0"/>
          <p:bldP spid="485" grpId="0"/>
          <p:bldP spid="486" grpId="0"/>
          <p:bldP spid="487" grpId="0"/>
          <p:bldP spid="505" grpId="0" animBg="1"/>
          <p:bldP spid="505" grpId="1" animBg="1"/>
          <p:bldP spid="505" grpId="2" animBg="1"/>
          <p:bldP spid="508" grpId="0"/>
          <p:bldP spid="509" grpId="0"/>
          <p:bldP spid="510" grpId="0"/>
          <p:bldP spid="512" grpId="0"/>
          <p:bldP spid="513" grpId="0"/>
          <p:bldP spid="514" grpId="0"/>
          <p:bldP spid="515" grpId="0"/>
          <p:bldP spid="516" grpId="0"/>
          <p:bldP spid="517" grpId="0"/>
          <p:bldP spid="518" grpId="0"/>
          <p:bldP spid="519" grpId="0"/>
          <p:bldP spid="520" grpId="0"/>
          <p:bldP spid="521" grpId="0"/>
          <p:bldP spid="522" grpId="0"/>
          <p:bldP spid="523" grpId="0"/>
          <p:bldP spid="524" grpId="0"/>
          <p:bldP spid="525" grpId="0"/>
          <p:bldP spid="526" grpId="0"/>
          <p:bldP spid="527" grpId="0"/>
          <p:bldP spid="528" grpId="0"/>
          <p:bldP spid="529" grpId="0"/>
          <p:bldP spid="530" grpId="0"/>
          <p:bldP spid="531" grpId="0"/>
          <p:bldP spid="532" grpId="0"/>
          <p:bldP spid="533" grpId="0"/>
          <p:bldP spid="534" grpId="0"/>
          <p:bldP spid="535" grpId="0"/>
          <p:bldP spid="536" grpId="0"/>
          <p:bldP spid="537" grpId="0"/>
          <p:bldP spid="538" grpId="0"/>
          <p:bldP spid="539" grpId="0"/>
          <p:bldP spid="540" grpId="0"/>
          <p:bldP spid="541" grpId="0"/>
          <p:bldP spid="542" grpId="0"/>
          <p:bldP spid="543" grpId="0"/>
          <p:bldP spid="544" grpId="0"/>
          <p:bldP spid="545" grpId="0"/>
          <p:bldP spid="546" grpId="0"/>
          <p:bldP spid="547" grpId="0"/>
          <p:bldP spid="548" grpId="0"/>
          <p:bldP spid="549" grpId="0"/>
          <p:bldP spid="553" grpId="0" animBg="1"/>
          <p:bldP spid="553" grpId="1" animBg="1"/>
          <p:bldP spid="554" grpId="0"/>
          <p:bldP spid="555" grpId="0"/>
          <p:bldP spid="556" grpId="0"/>
          <p:bldP spid="557" grpId="0"/>
          <p:bldP spid="558" grpId="0"/>
          <p:bldP spid="559" grpId="0"/>
          <p:bldP spid="560" grpId="0"/>
          <p:bldP spid="561" grpId="0"/>
          <p:bldP spid="562" grpId="0" animBg="1"/>
          <p:bldP spid="562" grpId="1" animBg="1"/>
          <p:bldP spid="562" grpId="2" animBg="1"/>
          <p:bldP spid="563" grpId="0"/>
          <p:bldP spid="564" grpId="0"/>
          <p:bldP spid="565" grpId="0"/>
          <p:bldP spid="567" grpId="0"/>
          <p:bldP spid="568" grpId="0"/>
          <p:bldP spid="569" grpId="0"/>
          <p:bldP spid="570" grpId="0"/>
          <p:bldP spid="571" grpId="0" animBg="1"/>
          <p:bldP spid="571" grpId="1" animBg="1"/>
          <p:bldP spid="571" grpId="2" animBg="1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50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2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6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9" dur="500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1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4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7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14" presetClass="entr" presetSubtype="1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1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8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39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2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1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4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4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4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69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6" fill="hold">
                          <p:stCondLst>
                            <p:cond delay="indefinite"/>
                          </p:stCondLst>
                          <p:childTnLst>
                            <p:par>
                              <p:cTn id="1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4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4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4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4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4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9" dur="500"/>
                                            <p:tgtEl>
                                              <p:spTgt spid="4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27" dur="5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8" dur="2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30" dur="500" tmFilter="0, 0; .2, .5; .8, .5; 1, 0"/>
                                            <p:tgtEl>
                                              <p:spTgt spid="45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1" dur="250" autoRev="1" fill="hold"/>
                                            <p:tgtEl>
                                              <p:spTgt spid="4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2" fill="hold">
                          <p:stCondLst>
                            <p:cond delay="indefinite"/>
                          </p:stCondLst>
                          <p:childTnLst>
                            <p:par>
                              <p:cTn id="2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4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4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7" dur="50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7" dur="500"/>
                                            <p:tgtEl>
                                              <p:spTgt spid="4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4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7" dur="500"/>
                                            <p:tgtEl>
                                              <p:spTgt spid="4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4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5" dur="500"/>
                                            <p:tgtEl>
                                              <p:spTgt spid="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4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500"/>
                                            <p:tgtEl>
                                              <p:spTgt spid="4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4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5" dur="500"/>
                                            <p:tgtEl>
                                              <p:spTgt spid="4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4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3" dur="500"/>
                                            <p:tgtEl>
                                              <p:spTgt spid="5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4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4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4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4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3" dur="500"/>
                                            <p:tgtEl>
                                              <p:spTgt spid="4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4" fill="hold">
                          <p:stCondLst>
                            <p:cond delay="indefinite"/>
                          </p:stCondLst>
                          <p:childTnLst>
                            <p:par>
                              <p:cTn id="3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4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3" dur="500"/>
                                            <p:tgtEl>
                                              <p:spTgt spid="4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4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4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5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16" dur="500"/>
                                            <p:tgtEl>
                                              <p:spTgt spid="5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4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7" dur="500"/>
                                            <p:tgtEl>
                                              <p:spTgt spid="4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4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4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4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3" fill="hold">
                          <p:stCondLst>
                            <p:cond delay="indefinite"/>
                          </p:stCondLst>
                          <p:childTnLst>
                            <p:par>
                              <p:cTn id="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7" dur="500"/>
                                            <p:tgtEl>
                                              <p:spTgt spid="4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2" dur="500"/>
                                            <p:tgtEl>
                                              <p:spTgt spid="4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3" fill="hold">
                          <p:stCondLst>
                            <p:cond delay="indefinite"/>
                          </p:stCondLst>
                          <p:childTnLst>
                            <p:par>
                              <p:cTn id="4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7" dur="500"/>
                                            <p:tgtEl>
                                              <p:spTgt spid="4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8" fill="hold">
                          <p:stCondLst>
                            <p:cond delay="indefinite"/>
                          </p:stCondLst>
                          <p:childTnLst>
                            <p:par>
                              <p:cTn id="4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4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465" dur="500" tmFilter="0, 0; .2, .5; .8, .5; 1, 0"/>
                                            <p:tgtEl>
                                              <p:spTgt spid="5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6" dur="250" autoRev="1" fill="hold"/>
                                            <p:tgtEl>
                                              <p:spTgt spid="5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7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468" dur="500" tmFilter="0, 0; .2, .5; .8, .5; 1, 0"/>
                                            <p:tgtEl>
                                              <p:spTgt spid="5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69" dur="250" autoRev="1" fill="hold"/>
                                            <p:tgtEl>
                                              <p:spTgt spid="5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4" dur="500"/>
                                            <p:tgtEl>
                                              <p:spTgt spid="5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9" dur="500"/>
                                            <p:tgtEl>
                                              <p:spTgt spid="4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0" fill="hold">
                          <p:stCondLst>
                            <p:cond delay="indefinite"/>
                          </p:stCondLst>
                          <p:childTnLst>
                            <p:par>
                              <p:cTn id="4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4" dur="500"/>
                                            <p:tgtEl>
                                              <p:spTgt spid="4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9" dur="500"/>
                                            <p:tgtEl>
                                              <p:spTgt spid="4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0" fill="hold">
                          <p:stCondLst>
                            <p:cond delay="indefinite"/>
                          </p:stCondLst>
                          <p:childTnLst>
                            <p:par>
                              <p:cTn id="4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4" dur="500"/>
                                            <p:tgtEl>
                                              <p:spTgt spid="4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4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4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5" fill="hold">
                          <p:stCondLst>
                            <p:cond delay="indefinite"/>
                          </p:stCondLst>
                          <p:childTnLst>
                            <p:par>
                              <p:cTn id="5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9" dur="500"/>
                                            <p:tgtEl>
                                              <p:spTgt spid="4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4" dur="500"/>
                                            <p:tgtEl>
                                              <p:spTgt spid="4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6" dur="500"/>
                                            <p:tgtEl>
                                              <p:spTgt spid="5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9" dur="500"/>
                                            <p:tgtEl>
                                              <p:spTgt spid="5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2" dur="500"/>
                                            <p:tgtEl>
                                              <p:spTgt spid="5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4" fill="hold">
                          <p:stCondLst>
                            <p:cond delay="indefinite"/>
                          </p:stCondLst>
                          <p:childTnLst>
                            <p:par>
                              <p:cTn id="5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8" dur="500"/>
                                            <p:tgtEl>
                                              <p:spTgt spid="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3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4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5" dur="500"/>
                                            <p:tgtEl>
                                              <p:spTgt spid="5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5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2" dur="500"/>
                                            <p:tgtEl>
                                              <p:spTgt spid="5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8" dur="500"/>
                                            <p:tgtEl>
                                              <p:spTgt spid="5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3" dur="500"/>
                                            <p:tgtEl>
                                              <p:spTgt spid="5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4" fill="hold">
                          <p:stCondLst>
                            <p:cond delay="indefinite"/>
                          </p:stCondLst>
                          <p:childTnLst>
                            <p:par>
                              <p:cTn id="5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8" dur="500"/>
                                            <p:tgtEl>
                                              <p:spTgt spid="5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3" dur="500"/>
                                            <p:tgtEl>
                                              <p:spTgt spid="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6" dur="500"/>
                                            <p:tgtEl>
                                              <p:spTgt spid="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7" fill="hold">
                          <p:stCondLst>
                            <p:cond delay="indefinite"/>
                          </p:stCondLst>
                          <p:childTnLst>
                            <p:par>
                              <p:cTn id="5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5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6" dur="500"/>
                                            <p:tgtEl>
                                              <p:spTgt spid="5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7" fill="hold">
                          <p:stCondLst>
                            <p:cond delay="indefinite"/>
                          </p:stCondLst>
                          <p:childTnLst>
                            <p:par>
                              <p:cTn id="5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5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6" dur="500"/>
                                            <p:tgtEl>
                                              <p:spTgt spid="5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7" fill="hold">
                          <p:stCondLst>
                            <p:cond delay="indefinite"/>
                          </p:stCondLst>
                          <p:childTnLst>
                            <p:par>
                              <p:cTn id="5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5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4" dur="500"/>
                                            <p:tgtEl>
                                              <p:spTgt spid="5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7" dur="500"/>
                                            <p:tgtEl>
                                              <p:spTgt spid="5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5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5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5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5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5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1" dur="500"/>
                                            <p:tgtEl>
                                              <p:spTgt spid="5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5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5" fill="hold">
                          <p:stCondLst>
                            <p:cond delay="indefinite"/>
                          </p:stCondLst>
                          <p:childTnLst>
                            <p:par>
                              <p:cTn id="6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7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29" dur="500"/>
                                            <p:tgtEl>
                                              <p:spTgt spid="5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5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5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4" dur="500"/>
                                            <p:tgtEl>
                                              <p:spTgt spid="5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5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5" fill="hold">
                          <p:stCondLst>
                            <p:cond delay="indefinite"/>
                          </p:stCondLst>
                          <p:childTnLst>
                            <p:par>
                              <p:cTn id="6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5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4" dur="500"/>
                                            <p:tgtEl>
                                              <p:spTgt spid="5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5" fill="hold">
                          <p:stCondLst>
                            <p:cond delay="indefinite"/>
                          </p:stCondLst>
                          <p:childTnLst>
                            <p:par>
                              <p:cTn id="6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9" dur="500"/>
                                            <p:tgtEl>
                                              <p:spTgt spid="5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0" fill="hold">
                          <p:stCondLst>
                            <p:cond delay="indefinite"/>
                          </p:stCondLst>
                          <p:childTnLst>
                            <p:par>
                              <p:cTn id="6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4" dur="500"/>
                                            <p:tgtEl>
                                              <p:spTgt spid="5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5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4" dur="500"/>
                                            <p:tgtEl>
                                              <p:spTgt spid="5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5" fill="hold">
                          <p:stCondLst>
                            <p:cond delay="indefinite"/>
                          </p:stCondLst>
                          <p:childTnLst>
                            <p:par>
                              <p:cTn id="6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9" dur="500"/>
                                            <p:tgtEl>
                                              <p:spTgt spid="5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1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92" dur="500"/>
                                            <p:tgtEl>
                                              <p:spTgt spid="5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4" fill="hold">
                          <p:stCondLst>
                            <p:cond delay="indefinite"/>
                          </p:stCondLst>
                          <p:childTnLst>
                            <p:par>
                              <p:cTn id="6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5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5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4" fill="hold">
                          <p:stCondLst>
                            <p:cond delay="indefinite"/>
                          </p:stCondLst>
                          <p:childTnLst>
                            <p:par>
                              <p:cTn id="7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8" dur="500"/>
                                            <p:tgtEl>
                                              <p:spTgt spid="5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9" fill="hold">
                          <p:stCondLst>
                            <p:cond delay="indefinite"/>
                          </p:stCondLst>
                          <p:childTnLst>
                            <p:par>
                              <p:cTn id="7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3" dur="500"/>
                                            <p:tgtEl>
                                              <p:spTgt spid="5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4" fill="hold">
                          <p:stCondLst>
                            <p:cond delay="indefinite"/>
                          </p:stCondLst>
                          <p:childTnLst>
                            <p:par>
                              <p:cTn id="7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8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9" fill="hold">
                          <p:stCondLst>
                            <p:cond delay="indefinite"/>
                          </p:stCondLst>
                          <p:childTnLst>
                            <p:par>
                              <p:cTn id="7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5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4" fill="hold">
                          <p:stCondLst>
                            <p:cond delay="indefinite"/>
                          </p:stCondLst>
                          <p:childTnLst>
                            <p:par>
                              <p:cTn id="7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8" dur="500"/>
                                            <p:tgtEl>
                                              <p:spTgt spid="5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9" fill="hold">
                          <p:stCondLst>
                            <p:cond delay="indefinite"/>
                          </p:stCondLst>
                          <p:childTnLst>
                            <p:par>
                              <p:cTn id="7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3" dur="500"/>
                                            <p:tgtEl>
                                              <p:spTgt spid="5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4" fill="hold">
                          <p:stCondLst>
                            <p:cond delay="indefinite"/>
                          </p:stCondLst>
                          <p:childTnLst>
                            <p:par>
                              <p:cTn id="7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0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741" dur="500" tmFilter="0, 0; .2, .5; .8, .5; 1, 0"/>
                                            <p:tgtEl>
                                              <p:spTgt spid="5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2" dur="250" autoRev="1" fill="hold"/>
                                            <p:tgtEl>
                                              <p:spTgt spid="5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3" presetID="26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744" dur="500" tmFilter="0, 0; .2, .5; .8, .5; 1, 0"/>
                                            <p:tgtEl>
                                              <p:spTgt spid="5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5" dur="250" autoRev="1" fill="hold"/>
                                            <p:tgtEl>
                                              <p:spTgt spid="5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6" fill="hold">
                          <p:stCondLst>
                            <p:cond delay="indefinite"/>
                          </p:stCondLst>
                          <p:childTnLst>
                            <p:par>
                              <p:cTn id="7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5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5" dur="500"/>
                                            <p:tgtEl>
                                              <p:spTgt spid="5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0" dur="500"/>
                                            <p:tgtEl>
                                              <p:spTgt spid="5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1" fill="hold">
                          <p:stCondLst>
                            <p:cond delay="indefinite"/>
                          </p:stCondLst>
                          <p:childTnLst>
                            <p:par>
                              <p:cTn id="7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5" dur="500"/>
                                            <p:tgtEl>
                                              <p:spTgt spid="5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6" fill="hold">
                          <p:stCondLst>
                            <p:cond delay="indefinite"/>
                          </p:stCondLst>
                          <p:childTnLst>
                            <p:par>
                              <p:cTn id="7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5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0" dur="500"/>
                                            <p:tgtEl>
                                              <p:spTgt spid="5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1" fill="hold">
                          <p:stCondLst>
                            <p:cond delay="indefinite"/>
                          </p:stCondLst>
                          <p:childTnLst>
                            <p:par>
                              <p:cTn id="7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5" dur="500"/>
                                            <p:tgtEl>
                                              <p:spTgt spid="5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6" fill="hold">
                          <p:stCondLst>
                            <p:cond delay="indefinite"/>
                          </p:stCondLst>
                          <p:childTnLst>
                            <p:par>
                              <p:cTn id="7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0" dur="500"/>
                                            <p:tgtEl>
                                              <p:spTgt spid="5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2" dur="500"/>
                                            <p:tgtEl>
                                              <p:spTgt spid="5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5" dur="500"/>
                                            <p:tgtEl>
                                              <p:spTgt spid="5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8" dur="500"/>
                                            <p:tgtEl>
                                              <p:spTgt spid="5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0" fill="hold">
                          <p:stCondLst>
                            <p:cond delay="indefinite"/>
                          </p:stCondLst>
                          <p:childTnLst>
                            <p:par>
                              <p:cTn id="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4" dur="500"/>
                                            <p:tgtEl>
                                              <p:spTgt spid="5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5" fill="hold">
                          <p:stCondLst>
                            <p:cond delay="indefinite"/>
                          </p:stCondLst>
                          <p:childTnLst>
                            <p:par>
                              <p:cTn id="8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9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0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1" dur="500"/>
                                            <p:tgtEl>
                                              <p:spTgt spid="5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5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8" dur="500"/>
                                            <p:tgtEl>
                                              <p:spTgt spid="5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0" fill="hold">
                          <p:stCondLst>
                            <p:cond delay="indefinite"/>
                          </p:stCondLst>
                          <p:childTnLst>
                            <p:par>
                              <p:cTn id="8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4" dur="500"/>
                                            <p:tgtEl>
                                              <p:spTgt spid="5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5" fill="hold">
                          <p:stCondLst>
                            <p:cond delay="indefinite"/>
                          </p:stCondLst>
                          <p:childTnLst>
                            <p:par>
                              <p:cTn id="8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9" dur="500"/>
                                            <p:tgtEl>
                                              <p:spTgt spid="5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0" fill="hold">
                          <p:stCondLst>
                            <p:cond delay="indefinite"/>
                          </p:stCondLst>
                          <p:childTnLst>
                            <p:par>
                              <p:cTn id="8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4" dur="500"/>
                                            <p:tgtEl>
                                              <p:spTgt spid="5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5" fill="hold">
                          <p:stCondLst>
                            <p:cond delay="indefinite"/>
                          </p:stCondLst>
                          <p:childTnLst>
                            <p:par>
                              <p:cTn id="8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9" dur="500"/>
                                            <p:tgtEl>
                                              <p:spTgt spid="5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2" dur="500"/>
                                            <p:tgtEl>
                                              <p:spTgt spid="5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3" fill="hold">
                          <p:stCondLst>
                            <p:cond delay="indefinite"/>
                          </p:stCondLst>
                          <p:childTnLst>
                            <p:par>
                              <p:cTn id="8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4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4" grpId="0" animBg="1"/>
          <p:bldP spid="245" grpId="0"/>
          <p:bldP spid="242" grpId="0" animBg="1"/>
          <p:bldP spid="242" grpId="1" animBg="1"/>
          <p:bldP spid="235" grpId="0" animBg="1"/>
          <p:bldP spid="235" grpId="1" animBg="1"/>
          <p:bldP spid="2" grpId="0"/>
          <p:bldP spid="3" grpId="0"/>
          <p:bldP spid="160" grpId="0" animBg="1"/>
          <p:bldP spid="164" grpId="0"/>
          <p:bldP spid="165" grpId="0"/>
          <p:bldP spid="243" grpId="0" animBg="1"/>
          <p:bldP spid="243" grpId="1" animBg="1"/>
          <p:bldP spid="156" grpId="0"/>
          <p:bldP spid="157" grpId="0"/>
          <p:bldP spid="158" grpId="0"/>
          <p:bldP spid="153" grpId="0"/>
          <p:bldP spid="239" grpId="0"/>
          <p:bldP spid="240" grpId="0"/>
          <p:bldP spid="241" grpId="0"/>
          <p:bldP spid="246" grpId="0"/>
          <p:bldP spid="246" grpId="1"/>
          <p:bldP spid="305" grpId="0"/>
          <p:bldP spid="305" grpId="1"/>
          <p:bldP spid="324" grpId="0"/>
          <p:bldP spid="325" grpId="0"/>
          <p:bldP spid="412" grpId="0"/>
          <p:bldP spid="413" grpId="0"/>
          <p:bldP spid="414" grpId="0"/>
          <p:bldP spid="416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  <p:bldP spid="426" grpId="0"/>
          <p:bldP spid="427" grpId="0"/>
          <p:bldP spid="428" grpId="0"/>
          <p:bldP spid="429" grpId="0"/>
          <p:bldP spid="430" grpId="0"/>
          <p:bldP spid="431" grpId="0"/>
          <p:bldP spid="432" grpId="0"/>
          <p:bldP spid="433" grpId="0"/>
          <p:bldP spid="434" grpId="0"/>
          <p:bldP spid="4" grpId="0" animBg="1"/>
          <p:bldP spid="4" grpId="1" animBg="1"/>
          <p:bldP spid="4" grpId="2" animBg="1"/>
          <p:bldP spid="450" grpId="0" animBg="1"/>
          <p:bldP spid="450" grpId="1" animBg="1"/>
          <p:bldP spid="450" grpId="2" animBg="1"/>
          <p:bldP spid="451" grpId="0"/>
          <p:bldP spid="454" grpId="0"/>
          <p:bldP spid="455" grpId="0"/>
          <p:bldP spid="456" grpId="0"/>
          <p:bldP spid="457" grpId="0"/>
          <p:bldP spid="458" grpId="0"/>
          <p:bldP spid="459" grpId="0"/>
          <p:bldP spid="460" grpId="0"/>
          <p:bldP spid="461" grpId="0"/>
          <p:bldP spid="462" grpId="0"/>
          <p:bldP spid="463" grpId="0"/>
          <p:bldP spid="464" grpId="0"/>
          <p:bldP spid="465" grpId="0"/>
          <p:bldP spid="466" grpId="0"/>
          <p:bldP spid="467" grpId="0"/>
          <p:bldP spid="468" grpId="0"/>
          <p:bldP spid="469" grpId="0"/>
          <p:bldP spid="470" grpId="0"/>
          <p:bldP spid="471" grpId="0"/>
          <p:bldP spid="472" grpId="0"/>
          <p:bldP spid="473" grpId="0"/>
          <p:bldP spid="474" grpId="0"/>
          <p:bldP spid="475" grpId="0"/>
          <p:bldP spid="476" grpId="0"/>
          <p:bldP spid="477" grpId="0"/>
          <p:bldP spid="478" grpId="0"/>
          <p:bldP spid="479" grpId="0"/>
          <p:bldP spid="488" grpId="0"/>
          <p:bldP spid="489" grpId="0"/>
          <p:bldP spid="490" grpId="0"/>
          <p:bldP spid="491" grpId="0"/>
          <p:bldP spid="492" grpId="0"/>
          <p:bldP spid="493" grpId="0"/>
          <p:bldP spid="494" grpId="0"/>
          <p:bldP spid="495" grpId="0"/>
          <p:bldP spid="506" grpId="0" animBg="1"/>
          <p:bldP spid="506" grpId="1" animBg="1"/>
          <p:bldP spid="506" grpId="2" animBg="1"/>
          <p:bldP spid="507" grpId="0" animBg="1"/>
          <p:bldP spid="507" grpId="2" animBg="1"/>
          <p:bldP spid="480" grpId="0"/>
          <p:bldP spid="481" grpId="0"/>
          <p:bldP spid="482" grpId="0"/>
          <p:bldP spid="483" grpId="0"/>
          <p:bldP spid="484" grpId="0"/>
          <p:bldP spid="485" grpId="0"/>
          <p:bldP spid="486" grpId="0"/>
          <p:bldP spid="487" grpId="0"/>
          <p:bldP spid="505" grpId="0" animBg="1"/>
          <p:bldP spid="505" grpId="1" animBg="1"/>
          <p:bldP spid="505" grpId="2" animBg="1"/>
          <p:bldP spid="508" grpId="0"/>
          <p:bldP spid="509" grpId="0"/>
          <p:bldP spid="510" grpId="0"/>
          <p:bldP spid="512" grpId="0"/>
          <p:bldP spid="513" grpId="0"/>
          <p:bldP spid="514" grpId="0"/>
          <p:bldP spid="515" grpId="0"/>
          <p:bldP spid="516" grpId="0"/>
          <p:bldP spid="517" grpId="0"/>
          <p:bldP spid="518" grpId="0"/>
          <p:bldP spid="519" grpId="0"/>
          <p:bldP spid="520" grpId="0"/>
          <p:bldP spid="521" grpId="0"/>
          <p:bldP spid="522" grpId="0"/>
          <p:bldP spid="523" grpId="0"/>
          <p:bldP spid="524" grpId="0"/>
          <p:bldP spid="525" grpId="0"/>
          <p:bldP spid="526" grpId="0"/>
          <p:bldP spid="527" grpId="0"/>
          <p:bldP spid="528" grpId="0"/>
          <p:bldP spid="529" grpId="0"/>
          <p:bldP spid="530" grpId="0"/>
          <p:bldP spid="531" grpId="0"/>
          <p:bldP spid="532" grpId="0"/>
          <p:bldP spid="533" grpId="0"/>
          <p:bldP spid="534" grpId="0"/>
          <p:bldP spid="535" grpId="0"/>
          <p:bldP spid="536" grpId="0"/>
          <p:bldP spid="537" grpId="0"/>
          <p:bldP spid="538" grpId="0"/>
          <p:bldP spid="539" grpId="0"/>
          <p:bldP spid="540" grpId="0"/>
          <p:bldP spid="541" grpId="0"/>
          <p:bldP spid="542" grpId="0"/>
          <p:bldP spid="543" grpId="0"/>
          <p:bldP spid="544" grpId="0"/>
          <p:bldP spid="545" grpId="0"/>
          <p:bldP spid="546" grpId="0"/>
          <p:bldP spid="547" grpId="0"/>
          <p:bldP spid="548" grpId="0"/>
          <p:bldP spid="549" grpId="0"/>
          <p:bldP spid="553" grpId="0" animBg="1"/>
          <p:bldP spid="553" grpId="1" animBg="1"/>
          <p:bldP spid="554" grpId="0"/>
          <p:bldP spid="555" grpId="0"/>
          <p:bldP spid="556" grpId="0"/>
          <p:bldP spid="557" grpId="0"/>
          <p:bldP spid="558" grpId="0"/>
          <p:bldP spid="559" grpId="0"/>
          <p:bldP spid="560" grpId="0"/>
          <p:bldP spid="561" grpId="0"/>
          <p:bldP spid="562" grpId="0" animBg="1"/>
          <p:bldP spid="562" grpId="1" animBg="1"/>
          <p:bldP spid="562" grpId="2" animBg="1"/>
          <p:bldP spid="563" grpId="0"/>
          <p:bldP spid="564" grpId="0"/>
          <p:bldP spid="565" grpId="0"/>
          <p:bldP spid="567" grpId="0"/>
          <p:bldP spid="568" grpId="0"/>
          <p:bldP spid="569" grpId="0"/>
          <p:bldP spid="570" grpId="0"/>
          <p:bldP spid="571" grpId="0" animBg="1"/>
          <p:bldP spid="571" grpId="1" animBg="1"/>
          <p:bldP spid="571" grpId="2" animBg="1"/>
          <p:bldP spid="17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005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443" y="561972"/>
            <a:ext cx="4171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three consecutive positive integer’s be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119" y="752799"/>
            <a:ext cx="1838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444" y="998344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125" name="AutoShape 26" descr="Image result"/>
          <p:cNvSpPr>
            <a:spLocks noChangeAspect="1" noChangeArrowheads="1"/>
          </p:cNvSpPr>
          <p:nvPr/>
        </p:nvSpPr>
        <p:spPr bwMode="auto">
          <a:xfrm>
            <a:off x="15862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6" name="AutoShape 28" descr="Image result"/>
          <p:cNvSpPr>
            <a:spLocks noChangeAspect="1" noChangeArrowheads="1"/>
          </p:cNvSpPr>
          <p:nvPr/>
        </p:nvSpPr>
        <p:spPr bwMode="auto">
          <a:xfrm>
            <a:off x="17386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177" y="235403"/>
            <a:ext cx="710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product of three consecutive positive integers is divisible by 6.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2443" y="125020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49643" y="125020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1043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08109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25397" y="125020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65310" y="1250206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313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40115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88593" y="1250206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62277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695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51520" y="153666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03940" y="1536662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526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812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8290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0769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3247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4,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5741" y="153666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1520" y="1822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800" y="182284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47788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9188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4884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643371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31940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10557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333603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642192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126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00325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90264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569243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398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01561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20826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26800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4832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079791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253502" y="208585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532481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811997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999667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107362" y="2085859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131" name="AutoShape 30" descr="Image result"/>
          <p:cNvSpPr>
            <a:spLocks noChangeAspect="1" noChangeArrowheads="1"/>
          </p:cNvSpPr>
          <p:nvPr/>
        </p:nvSpPr>
        <p:spPr bwMode="auto">
          <a:xfrm>
            <a:off x="18910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2" name="AutoShape 32" descr="Image result"/>
          <p:cNvSpPr>
            <a:spLocks noChangeAspect="1" noChangeArrowheads="1"/>
          </p:cNvSpPr>
          <p:nvPr/>
        </p:nvSpPr>
        <p:spPr bwMode="auto">
          <a:xfrm>
            <a:off x="2043418" y="13833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5" name="AutoShape 40" descr="Image result"/>
          <p:cNvSpPr>
            <a:spLocks noChangeAspect="1" noChangeArrowheads="1"/>
          </p:cNvSpPr>
          <p:nvPr/>
        </p:nvSpPr>
        <p:spPr bwMode="auto">
          <a:xfrm>
            <a:off x="2344485" y="182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30630" y="2355726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1 :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734547" y="2355726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282984" y="2355726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 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58935" y="1317120"/>
            <a:ext cx="1189190" cy="209047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08" name="Oval 207"/>
          <p:cNvSpPr/>
          <p:nvPr/>
        </p:nvSpPr>
        <p:spPr>
          <a:xfrm>
            <a:off x="3408624" y="1592576"/>
            <a:ext cx="176025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971526" y="2634701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187550" y="2634701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356746" y="2634701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517006" y="263036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733030" y="2634701"/>
            <a:ext cx="417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3014039" y="2634701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3193232" y="2634701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952476" y="2909871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168500" y="2909871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337696" y="2909871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517006" y="2909871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733030" y="2909871"/>
            <a:ext cx="417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014039" y="2909871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193232" y="2909871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30630" y="3172043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999119" y="3172043"/>
            <a:ext cx="75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– 1)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840359" y="3172043"/>
            <a:ext cx="763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561852" y="3172043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517006" y="31720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733030" y="3172043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1)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378067" y="3172043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715675" y="3172043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2517006" y="348614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05141" y="348614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932788" y="3486147"/>
            <a:ext cx="19019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– 1)(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+ 1)]</a:t>
            </a:r>
          </a:p>
        </p:txBody>
      </p:sp>
      <p:sp>
        <p:nvSpPr>
          <p:cNvPr id="234" name="AutoShape 40" descr="Image result"/>
          <p:cNvSpPr>
            <a:spLocks noChangeAspect="1" noChangeArrowheads="1"/>
          </p:cNvSpPr>
          <p:nvPr/>
        </p:nvSpPr>
        <p:spPr bwMode="auto">
          <a:xfrm>
            <a:off x="3964745" y="34876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517006" y="38034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805141" y="38034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4281229" y="3810744"/>
            <a:ext cx="35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3551624" y="3810744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 where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597836" y="382026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13860" y="3810744"/>
            <a:ext cx="1887258" cy="307777"/>
            <a:chOff x="2765309" y="4300362"/>
            <a:chExt cx="1887258" cy="307777"/>
          </a:xfrm>
        </p:grpSpPr>
        <p:sp>
          <p:nvSpPr>
            <p:cNvPr id="240" name="Rectangle 239"/>
            <p:cNvSpPr/>
            <p:nvPr/>
          </p:nvSpPr>
          <p:spPr>
            <a:xfrm>
              <a:off x="2765309" y="4300362"/>
              <a:ext cx="8370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(6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 </a:t>
              </a:r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– 1)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414904" y="4300362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</a:t>
              </a:r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)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74414" y="4300362"/>
              <a:ext cx="9781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(6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q</a:t>
              </a:r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 + 1) ]</a:t>
              </a:r>
            </a:p>
          </p:txBody>
        </p:sp>
      </p:grpSp>
      <p:sp>
        <p:nvSpPr>
          <p:cNvPr id="243" name="Rectangle 242"/>
          <p:cNvSpPr/>
          <p:nvPr/>
        </p:nvSpPr>
        <p:spPr>
          <a:xfrm>
            <a:off x="1836536" y="4080147"/>
            <a:ext cx="3702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6.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836536" y="4344598"/>
            <a:ext cx="2574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6.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14930" y="3439052"/>
            <a:ext cx="130492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2953602" y="3803449"/>
            <a:ext cx="35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cxnSp>
        <p:nvCxnSpPr>
          <p:cNvPr id="246" name="Straight Connector 245"/>
          <p:cNvCxnSpPr/>
          <p:nvPr/>
        </p:nvCxnSpPr>
        <p:spPr>
          <a:xfrm>
            <a:off x="3142558" y="3753269"/>
            <a:ext cx="1450563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897" y="51470"/>
            <a:ext cx="571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4945" y="55552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130" name="Oval 129"/>
          <p:cNvSpPr/>
          <p:nvPr/>
        </p:nvSpPr>
        <p:spPr>
          <a:xfrm>
            <a:off x="3631697" y="1587813"/>
            <a:ext cx="179563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36" name="Oval 135"/>
          <p:cNvSpPr/>
          <p:nvPr/>
        </p:nvSpPr>
        <p:spPr>
          <a:xfrm>
            <a:off x="3881683" y="1587813"/>
            <a:ext cx="186855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37" name="Oval 136"/>
          <p:cNvSpPr/>
          <p:nvPr/>
        </p:nvSpPr>
        <p:spPr>
          <a:xfrm>
            <a:off x="4121397" y="1587813"/>
            <a:ext cx="186855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38" name="Oval 137"/>
          <p:cNvSpPr/>
          <p:nvPr/>
        </p:nvSpPr>
        <p:spPr>
          <a:xfrm>
            <a:off x="4383495" y="1592576"/>
            <a:ext cx="176025" cy="20546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39" name="Oval 138"/>
          <p:cNvSpPr/>
          <p:nvPr/>
        </p:nvSpPr>
        <p:spPr>
          <a:xfrm>
            <a:off x="4626733" y="1584700"/>
            <a:ext cx="177785" cy="211691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915387" y="3439052"/>
            <a:ext cx="48296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40849" y="3439052"/>
            <a:ext cx="749136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693646" y="1887362"/>
            <a:ext cx="687978" cy="219709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5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93827E-6 L -0.00452 -0.10123 " pathEditMode="relative" rAng="0" ptsTypes="AA">
                                      <p:cBhvr>
                                        <p:cTn id="415" dur="500" spd="-100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6 L -0.08316 -0.15555 " pathEditMode="relative" rAng="0" ptsTypes="AA">
                                      <p:cBhvr>
                                        <p:cTn id="421" dur="500" spd="-100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4.93827E-6 L -0.11285 -0.05216 " pathEditMode="relative" rAng="0" ptsTypes="AA">
                                      <p:cBhvr>
                                        <p:cTn id="427" dur="500" spd="-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-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25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0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250"/>
                            </p:stCondLst>
                            <p:childTnLst>
                              <p:par>
                                <p:cTn id="4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1 9.87654E-7 L -0.19826 -0.05525 " pathEditMode="relative" rAng="0" ptsTypes="AA">
                                      <p:cBhvr>
                                        <p:cTn id="513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5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20" grpId="0"/>
      <p:bldP spid="177" grpId="0"/>
      <p:bldP spid="178" grpId="0"/>
      <p:bldP spid="179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2" grpId="0"/>
      <p:bldP spid="233" grpId="0"/>
      <p:bldP spid="235" grpId="0"/>
      <p:bldP spid="236" grpId="0"/>
      <p:bldP spid="237" grpId="0"/>
      <p:bldP spid="238" grpId="0"/>
      <p:bldP spid="239" grpId="0"/>
      <p:bldP spid="243" grpId="0"/>
      <p:bldP spid="244" grpId="0"/>
      <p:bldP spid="245" grpId="0"/>
      <p:bldP spid="128" grpId="0"/>
      <p:bldP spid="122" grpId="0"/>
      <p:bldP spid="127" grpId="1" animBg="1"/>
      <p:bldP spid="12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35000" y="2342331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2 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44364" y="2335981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14788" y="2335981"/>
            <a:ext cx="1264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=  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890014" y="2601900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06038" y="260190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275234" y="260190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448419" y="260190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646859" y="2601900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64915" y="260190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425058" y="260190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890014" y="2877070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06038" y="287707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275234" y="287707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448419" y="287707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656385" y="2877070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264915" y="287707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425058" y="2877070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631525" y="2601900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631525" y="2843324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890148" y="2601900"/>
            <a:ext cx="447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890146" y="2843324"/>
            <a:ext cx="743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85800" y="3195654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015052" y="3195654"/>
            <a:ext cx="75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– 1)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805628" y="3195654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555699" y="3195654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453112" y="31956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2991085" y="3195654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453112" y="34996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725160" y="349961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816962" y="3481511"/>
            <a:ext cx="1822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+ 2)]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453112" y="37556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725160" y="375562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140273" y="40508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410668" y="4050802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456880" y="405080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410669" y="4319908"/>
            <a:ext cx="3769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6.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410669" y="4612681"/>
            <a:ext cx="257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6.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654861" y="3195654"/>
            <a:ext cx="541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667735" y="3195654"/>
            <a:ext cx="8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+ 2)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2835707" y="3485397"/>
            <a:ext cx="106163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2858698" y="37556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2886939" y="3251766"/>
            <a:ext cx="1545584" cy="224125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698019" y="4034902"/>
            <a:ext cx="1801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+ 2)]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2968527" y="3754358"/>
            <a:ext cx="1407902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99996" y="1880900"/>
            <a:ext cx="621792" cy="21945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59753" y="1318473"/>
            <a:ext cx="1188720" cy="21031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3345197" y="2705871"/>
            <a:ext cx="266086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007924" y="2705871"/>
            <a:ext cx="266086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92443" y="561972"/>
            <a:ext cx="4171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three consecutive positive integer’s be 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95119" y="752799"/>
            <a:ext cx="1838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92444" y="998344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137" name="AutoShape 26" descr="Image result"/>
          <p:cNvSpPr>
            <a:spLocks noChangeAspect="1" noChangeArrowheads="1"/>
          </p:cNvSpPr>
          <p:nvPr/>
        </p:nvSpPr>
        <p:spPr bwMode="auto">
          <a:xfrm>
            <a:off x="15862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8" name="AutoShape 28" descr="Image result"/>
          <p:cNvSpPr>
            <a:spLocks noChangeAspect="1" noChangeArrowheads="1"/>
          </p:cNvSpPr>
          <p:nvPr/>
        </p:nvSpPr>
        <p:spPr bwMode="auto">
          <a:xfrm>
            <a:off x="17386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92443" y="125020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49643" y="125020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21043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408109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625397" y="125020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865310" y="1250206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5313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740115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988593" y="1250206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162277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3695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51520" y="153666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03940" y="1536662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51520" y="1822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26800" y="182284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47788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19188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4884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643371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931940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110557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333603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642192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126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100325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290264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569243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8398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001561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420826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26800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14832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1079791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253502" y="208585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532481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811997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999667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107362" y="2085859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206" name="AutoShape 30" descr="Image result"/>
          <p:cNvSpPr>
            <a:spLocks noChangeAspect="1" noChangeArrowheads="1"/>
          </p:cNvSpPr>
          <p:nvPr/>
        </p:nvSpPr>
        <p:spPr bwMode="auto">
          <a:xfrm>
            <a:off x="18910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7" name="AutoShape 32" descr="Image result"/>
          <p:cNvSpPr>
            <a:spLocks noChangeAspect="1" noChangeArrowheads="1"/>
          </p:cNvSpPr>
          <p:nvPr/>
        </p:nvSpPr>
        <p:spPr bwMode="auto">
          <a:xfrm>
            <a:off x="2043418" y="13833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3" name="AutoShape 40" descr="Image result"/>
          <p:cNvSpPr>
            <a:spLocks noChangeAspect="1" noChangeArrowheads="1"/>
          </p:cNvSpPr>
          <p:nvPr/>
        </p:nvSpPr>
        <p:spPr bwMode="auto">
          <a:xfrm>
            <a:off x="2344485" y="182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87177" y="235403"/>
            <a:ext cx="710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product of three consecutive positive integers is divisible by 6. 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0897" y="51470"/>
            <a:ext cx="571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4945" y="55552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33526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5812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8290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40769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3247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4,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575741" y="153666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73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5679E-6 L 0.12622 -0.11419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-0.04427 -0.16605 " pathEditMode="relative" rAng="0" ptsTypes="AA">
                                      <p:cBhvr>
                                        <p:cTn id="163" dur="50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5679E-6 L 0.0217 -0.0716 " pathEditMode="relative" rAng="0" ptsTypes="AA">
                                      <p:cBhvr>
                                        <p:cTn id="169" dur="500" spd="-100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-3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3.82716E-6 L 0.01354 -0.09815 " pathEditMode="relative" rAng="0" ptsTypes="AA">
                                      <p:cBhvr>
                                        <p:cTn id="249" dur="250" spd="-100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4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74" grpId="0"/>
      <p:bldP spid="175" grpId="0"/>
      <p:bldP spid="176" grpId="0"/>
      <p:bldP spid="177" grpId="0"/>
      <p:bldP spid="179" grpId="0"/>
      <p:bldP spid="180" grpId="0"/>
      <p:bldP spid="181" grpId="0"/>
      <p:bldP spid="182" grpId="0"/>
      <p:bldP spid="183" grpId="0"/>
      <p:bldP spid="184" grpId="0"/>
      <p:bldP spid="184" grpId="1"/>
      <p:bldP spid="189" grpId="0"/>
      <p:bldP spid="190" grpId="0"/>
      <p:bldP spid="191" grpId="0"/>
      <p:bldP spid="193" grpId="0"/>
      <p:bldP spid="194" grpId="0"/>
      <p:bldP spid="195" grpId="0"/>
      <p:bldP spid="196" grpId="0"/>
      <p:bldP spid="197" grpId="0"/>
      <p:bldP spid="201" grpId="0"/>
      <p:bldP spid="202" grpId="0"/>
      <p:bldP spid="203" grpId="0"/>
      <p:bldP spid="203" grpId="1"/>
      <p:bldP spid="204" grpId="0"/>
      <p:bldP spid="204" grpId="1"/>
      <p:bldP spid="209" grpId="0"/>
      <p:bldP spid="211" grpId="0"/>
      <p:bldP spid="211" grpId="1"/>
      <p:bldP spid="113" grpId="0" animBg="1"/>
      <p:bldP spid="1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 hidden="1"/>
          <p:cNvSpPr/>
          <p:nvPr/>
        </p:nvSpPr>
        <p:spPr>
          <a:xfrm>
            <a:off x="724641" y="874676"/>
            <a:ext cx="1225296" cy="228600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28650" y="2353820"/>
            <a:ext cx="926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Case 3 :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741686" y="2378586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If,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2307610" y="2378586"/>
            <a:ext cx="136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=   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82573" y="2631693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98597" y="263169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2367793" y="263169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540978" y="263169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777518" y="2631693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395574" y="263169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555717" y="263169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982573" y="2906863"/>
            <a:ext cx="339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198597" y="290686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67793" y="290686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540978" y="290686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777518" y="2906863"/>
            <a:ext cx="77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+ 2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395574" y="290686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555717" y="2906863"/>
            <a:ext cx="298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3762184" y="2631693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762184" y="2873117"/>
            <a:ext cx="282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4020806" y="2631693"/>
            <a:ext cx="7465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+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4020805" y="2873117"/>
            <a:ext cx="743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62072" y="3225447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36752" y="3225447"/>
            <a:ext cx="75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– 1)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874958" y="3225447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596451" y="3225447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551605" y="322544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412159" y="3225447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+ 2)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551605" y="38894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737149" y="387134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849162" y="3871344"/>
            <a:ext cx="2323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+ 1)]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551605" y="414545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	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737149" y="414545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234998" y="441682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505393" y="4416820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551605" y="44168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505394" y="4685727"/>
            <a:ext cx="372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the above result is multiple of 6.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074555" y="4685727"/>
            <a:ext cx="257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Hence, it is divisible by 6.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743824" y="3225447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+ 1)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073298" y="3225447"/>
            <a:ext cx="8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+ 3)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3516311" y="3845294"/>
            <a:ext cx="171159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875450" y="414545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723814" y="4400920"/>
            <a:ext cx="2338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+ 1)]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3030031" y="4162729"/>
            <a:ext cx="193578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 hidden="1"/>
          <p:cNvSpPr/>
          <p:nvPr/>
        </p:nvSpPr>
        <p:spPr>
          <a:xfrm>
            <a:off x="2900576" y="1415812"/>
            <a:ext cx="681166" cy="260201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51605" y="357403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640247" y="3574035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(3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3824" y="3574035"/>
            <a:ext cx="93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43446" y="3574035"/>
            <a:ext cx="853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+ 1)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03809" y="3574035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303607" y="3574035"/>
            <a:ext cx="372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(3)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4415724" y="3845294"/>
            <a:ext cx="171159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541692" y="3498980"/>
            <a:ext cx="574975" cy="0"/>
          </a:xfrm>
          <a:prstGeom prst="line">
            <a:avLst/>
          </a:prstGeom>
          <a:ln w="19050">
            <a:solidFill>
              <a:srgbClr val="CC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24103" y="3498980"/>
            <a:ext cx="558065" cy="0"/>
          </a:xfrm>
          <a:prstGeom prst="line">
            <a:avLst/>
          </a:prstGeom>
          <a:ln w="19050">
            <a:solidFill>
              <a:srgbClr val="CC00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592443" y="561972"/>
            <a:ext cx="4171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three consecutive positive integer’s be 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595119" y="752799"/>
            <a:ext cx="1838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 1,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92444" y="998344"/>
            <a:ext cx="3103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Euclid’s Division Algorithm,</a:t>
            </a:r>
          </a:p>
        </p:txBody>
      </p:sp>
      <p:sp>
        <p:nvSpPr>
          <p:cNvPr id="234" name="AutoShape 26" descr="Image result"/>
          <p:cNvSpPr>
            <a:spLocks noChangeAspect="1" noChangeArrowheads="1"/>
          </p:cNvSpPr>
          <p:nvPr/>
        </p:nvSpPr>
        <p:spPr bwMode="auto">
          <a:xfrm>
            <a:off x="15862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5" name="AutoShape 28" descr="Image result"/>
          <p:cNvSpPr>
            <a:spLocks noChangeAspect="1" noChangeArrowheads="1"/>
          </p:cNvSpPr>
          <p:nvPr/>
        </p:nvSpPr>
        <p:spPr bwMode="auto">
          <a:xfrm>
            <a:off x="17386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92443" y="125020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049643" y="125020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21043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408109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625397" y="1250206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865310" y="1250206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5313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2740115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988593" y="1250206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162277" y="12502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&lt;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3369593" y="125020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51520" y="153666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603940" y="1536662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possible remainders are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251520" y="1822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26800" y="182284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 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047788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19188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134884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1643371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931940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110557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2333603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642192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29126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3100325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3290264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3569243" y="182284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3839855" y="18228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4001561" y="18228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4208262" y="182284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626800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914832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079791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1253502" y="2085859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or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107362" y="2085859"/>
            <a:ext cx="248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,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is some integer</a:t>
            </a:r>
          </a:p>
        </p:txBody>
      </p:sp>
      <p:sp>
        <p:nvSpPr>
          <p:cNvPr id="280" name="AutoShape 30" descr="Image result"/>
          <p:cNvSpPr>
            <a:spLocks noChangeAspect="1" noChangeArrowheads="1"/>
          </p:cNvSpPr>
          <p:nvPr/>
        </p:nvSpPr>
        <p:spPr bwMode="auto">
          <a:xfrm>
            <a:off x="1891018" y="12516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4" name="AutoShape 40" descr="Image result"/>
          <p:cNvSpPr>
            <a:spLocks noChangeAspect="1" noChangeArrowheads="1"/>
          </p:cNvSpPr>
          <p:nvPr/>
        </p:nvSpPr>
        <p:spPr bwMode="auto">
          <a:xfrm>
            <a:off x="2344485" y="182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587177" y="235403"/>
            <a:ext cx="710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Prove that product of three consecutive positive integers is divisible by 6. 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90897" y="51470"/>
            <a:ext cx="571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94945" y="55552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532481" y="2085859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811997" y="208585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999667" y="20858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94" name="Rounded Rectangle 293"/>
          <p:cNvSpPr/>
          <p:nvPr/>
        </p:nvSpPr>
        <p:spPr>
          <a:xfrm>
            <a:off x="2698404" y="1880900"/>
            <a:ext cx="621792" cy="21945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659753" y="1315298"/>
            <a:ext cx="1188720" cy="21031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33526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0,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35812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8290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2,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407692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3,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4324777" y="1536662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4,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4575741" y="153666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42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23457E-6 L 0.13472 -0.11358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23457E-6 L -0.07708 -0.16574 " pathEditMode="relative" rAng="0" ptsTypes="AA">
                                      <p:cBhvr>
                                        <p:cTn id="174" dur="5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457E-6 L -0.01076 -0.06852 " pathEditMode="relative" rAng="0" ptsTypes="AA">
                                      <p:cBhvr>
                                        <p:cTn id="180" dur="50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19753E-6 L 0.01737 -0.09815 " pathEditMode="relative" rAng="0" ptsTypes="AA">
                                      <p:cBhvr>
                                        <p:cTn id="313" dur="25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2" grpId="0"/>
      <p:bldP spid="183" grpId="0"/>
      <p:bldP spid="184" grpId="0"/>
      <p:bldP spid="185" grpId="0"/>
      <p:bldP spid="186" grpId="0"/>
      <p:bldP spid="187" grpId="1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4" grpId="1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6" grpId="1"/>
      <p:bldP spid="208" grpId="0"/>
      <p:bldP spid="209" grpId="0"/>
      <p:bldP spid="210" grpId="0"/>
      <p:bldP spid="212" grpId="0"/>
      <p:bldP spid="213" grpId="0"/>
      <p:bldP spid="213" grpId="1"/>
      <p:bldP spid="214" grpId="0"/>
      <p:bldP spid="215" grpId="0"/>
      <p:bldP spid="216" grpId="0"/>
      <p:bldP spid="217" grpId="0"/>
      <p:bldP spid="218" grpId="0"/>
      <p:bldP spid="219" grpId="0"/>
      <p:bldP spid="219" grpId="1"/>
      <p:bldP spid="220" grpId="0"/>
      <p:bldP spid="220" grpId="1"/>
      <p:bldP spid="222" grpId="0"/>
      <p:bldP spid="222" grpId="1"/>
      <p:bldP spid="224" grpId="0"/>
      <p:bldP spid="224" grpId="1"/>
      <p:bldP spid="101" grpId="0" animBg="1"/>
      <p:bldP spid="101" grpId="1" animBg="1"/>
      <p:bldP spid="102" grpId="0"/>
      <p:bldP spid="103" grpId="0"/>
      <p:bldP spid="104" grpId="0"/>
      <p:bldP spid="104" grpId="1"/>
      <p:bldP spid="105" grpId="0"/>
      <p:bldP spid="106" grpId="0"/>
      <p:bldP spid="107" grpId="0"/>
      <p:bldP spid="294" grpId="0" animBg="1"/>
      <p:bldP spid="294" grpId="1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Words>2309</Words>
  <Application>Microsoft Office PowerPoint</Application>
  <PresentationFormat>On-screen Show (16:9)</PresentationFormat>
  <Paragraphs>967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 Antiqua</vt:lpstr>
      <vt:lpstr>Bookman Old Style</vt:lpstr>
      <vt:lpstr>Calibri</vt:lpstr>
      <vt:lpstr>Century Schoolbook</vt:lpstr>
      <vt:lpstr>Comic Sans MS</vt:lpstr>
      <vt:lpstr>Symbol</vt:lpstr>
      <vt:lpstr>1_Custom Design</vt:lpstr>
      <vt:lpstr>Office Theme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Debashish Nath</cp:lastModifiedBy>
  <cp:revision>1309</cp:revision>
  <dcterms:created xsi:type="dcterms:W3CDTF">2006-08-16T00:00:00Z</dcterms:created>
  <dcterms:modified xsi:type="dcterms:W3CDTF">2024-01-27T07:01:06Z</dcterms:modified>
</cp:coreProperties>
</file>