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1" r:id="rId2"/>
    <p:sldMasterId id="2147483824" r:id="rId3"/>
    <p:sldMasterId id="2147483851" r:id="rId4"/>
    <p:sldMasterId id="2147483858" r:id="rId5"/>
    <p:sldMasterId id="2147483867" r:id="rId6"/>
  </p:sldMasterIdLst>
  <p:notesMasterIdLst>
    <p:notesMasterId r:id="rId53"/>
  </p:notesMasterIdLst>
  <p:sldIdLst>
    <p:sldId id="665" r:id="rId7"/>
    <p:sldId id="685" r:id="rId8"/>
    <p:sldId id="666" r:id="rId9"/>
    <p:sldId id="667" r:id="rId10"/>
    <p:sldId id="668" r:id="rId11"/>
    <p:sldId id="692" r:id="rId12"/>
    <p:sldId id="691" r:id="rId13"/>
    <p:sldId id="669" r:id="rId14"/>
    <p:sldId id="670" r:id="rId15"/>
    <p:sldId id="671" r:id="rId16"/>
    <p:sldId id="686" r:id="rId17"/>
    <p:sldId id="672" r:id="rId18"/>
    <p:sldId id="673" r:id="rId19"/>
    <p:sldId id="674" r:id="rId20"/>
    <p:sldId id="675" r:id="rId21"/>
    <p:sldId id="687" r:id="rId22"/>
    <p:sldId id="676" r:id="rId23"/>
    <p:sldId id="677" r:id="rId24"/>
    <p:sldId id="678" r:id="rId25"/>
    <p:sldId id="679" r:id="rId26"/>
    <p:sldId id="680" r:id="rId27"/>
    <p:sldId id="688" r:id="rId28"/>
    <p:sldId id="681" r:id="rId29"/>
    <p:sldId id="682" r:id="rId30"/>
    <p:sldId id="683" r:id="rId31"/>
    <p:sldId id="746" r:id="rId32"/>
    <p:sldId id="747" r:id="rId33"/>
    <p:sldId id="693" r:id="rId34"/>
    <p:sldId id="694" r:id="rId35"/>
    <p:sldId id="737" r:id="rId36"/>
    <p:sldId id="738" r:id="rId37"/>
    <p:sldId id="727" r:id="rId38"/>
    <p:sldId id="728" r:id="rId39"/>
    <p:sldId id="729" r:id="rId40"/>
    <p:sldId id="730" r:id="rId41"/>
    <p:sldId id="739" r:id="rId42"/>
    <p:sldId id="740" r:id="rId43"/>
    <p:sldId id="696" r:id="rId44"/>
    <p:sldId id="749" r:id="rId45"/>
    <p:sldId id="750" r:id="rId46"/>
    <p:sldId id="751" r:id="rId47"/>
    <p:sldId id="741" r:id="rId48"/>
    <p:sldId id="742" r:id="rId49"/>
    <p:sldId id="869" r:id="rId50"/>
    <p:sldId id="870" r:id="rId51"/>
    <p:sldId id="871" r:id="rId5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EF8EB"/>
    <a:srgbClr val="66FFFF"/>
    <a:srgbClr val="0066FF"/>
    <a:srgbClr val="800000"/>
    <a:srgbClr val="9D3232"/>
    <a:srgbClr val="33CCFF"/>
    <a:srgbClr val="4F81BD"/>
    <a:srgbClr val="752B29"/>
    <a:srgbClr val="662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1" autoAdjust="0"/>
    <p:restoredTop sz="99112" autoAdjust="0"/>
  </p:normalViewPr>
  <p:slideViewPr>
    <p:cSldViewPr>
      <p:cViewPr varScale="1">
        <p:scale>
          <a:sx n="150" d="100"/>
          <a:sy n="150" d="100"/>
        </p:scale>
        <p:origin x="132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8982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911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975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68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929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901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668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348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47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059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392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33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877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086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800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634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99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97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6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6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77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55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248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4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27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35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6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90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11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280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843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072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248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050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0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20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7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807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759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191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32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691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20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25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4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411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39E68678-2451-48B3-8F3E-ECD0FDB8459B}" type="datetimeFigureOut">
              <a:rPr lang="en-IN" sz="1350" smtClean="0">
                <a:solidFill>
                  <a:prstClr val="black"/>
                </a:solidFill>
              </a:rPr>
              <a:pPr defTabSz="685800"/>
              <a:t>23-04-2022</a:t>
            </a:fld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6CF633A7-4BB1-41ED-A81E-B5D2B70CE120}" type="slidenum">
              <a:rPr lang="en-IN" sz="1350" smtClean="0">
                <a:solidFill>
                  <a:prstClr val="black"/>
                </a:solidFill>
              </a:rPr>
              <a:pPr defTabSz="685800"/>
              <a:t>‹#›</a:t>
            </a:fld>
            <a:endParaRPr lang="en-IN" sz="135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679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602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220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893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460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068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151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771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74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74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74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90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328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863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28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91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529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39E68678-2451-48B3-8F3E-ECD0FDB8459B}" type="datetimeFigureOut">
              <a:rPr lang="en-IN" sz="1350" smtClean="0">
                <a:solidFill>
                  <a:prstClr val="black"/>
                </a:solidFill>
              </a:rPr>
              <a:pPr defTabSz="685800"/>
              <a:t>23-04-2022</a:t>
            </a:fld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6CF633A7-4BB1-41ED-A81E-B5D2B70CE120}" type="slidenum">
              <a:rPr lang="en-IN" sz="1350" smtClean="0">
                <a:solidFill>
                  <a:prstClr val="black"/>
                </a:solidFill>
              </a:rPr>
              <a:pPr defTabSz="685800"/>
              <a:t>‹#›</a:t>
            </a:fld>
            <a:endParaRPr lang="en-IN" sz="135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7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74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74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74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83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36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999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2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26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6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684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238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803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67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4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3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66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91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5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2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356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77382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81943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Sum based on Cone and Hemisphere</a:t>
            </a:r>
          </a:p>
        </p:txBody>
      </p:sp>
    </p:spTree>
    <p:extLst>
      <p:ext uri="{BB962C8B-B14F-4D97-AF65-F5344CB8AC3E}">
        <p14:creationId xmlns:p14="http://schemas.microsoft.com/office/powerpoint/2010/main" val="194533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101713" y="1793860"/>
            <a:ext cx="3140274" cy="3125090"/>
            <a:chOff x="1507208" y="1565418"/>
            <a:chExt cx="3231758" cy="3216133"/>
          </a:xfrm>
          <a:effectLst/>
        </p:grpSpPr>
        <p:sp>
          <p:nvSpPr>
            <p:cNvPr id="4" name="Arc 3"/>
            <p:cNvSpPr/>
            <p:nvPr/>
          </p:nvSpPr>
          <p:spPr>
            <a:xfrm>
              <a:off x="1524000" y="1581151"/>
              <a:ext cx="3200402" cy="3200400"/>
            </a:xfrm>
            <a:prstGeom prst="arc">
              <a:avLst>
                <a:gd name="adj1" fmla="val 21580642"/>
                <a:gd name="adj2" fmla="val 10798906"/>
              </a:avLst>
            </a:prstGeom>
            <a:solidFill>
              <a:srgbClr val="FF9933"/>
            </a:solidFill>
            <a:ln w="1905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524859" y="2919501"/>
              <a:ext cx="3198106" cy="55517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1507208" y="1565418"/>
              <a:ext cx="3231758" cy="1901634"/>
            </a:xfrm>
            <a:custGeom>
              <a:avLst/>
              <a:gdLst>
                <a:gd name="connsiteX0" fmla="*/ 0 w 3198964"/>
                <a:gd name="connsiteY0" fmla="*/ 1615936 h 1615936"/>
                <a:gd name="connsiteX1" fmla="*/ 1599482 w 3198964"/>
                <a:gd name="connsiteY1" fmla="*/ 0 h 1615936"/>
                <a:gd name="connsiteX2" fmla="*/ 3198964 w 3198964"/>
                <a:gd name="connsiteY2" fmla="*/ 1615936 h 1615936"/>
                <a:gd name="connsiteX3" fmla="*/ 0 w 3198964"/>
                <a:gd name="connsiteY3" fmla="*/ 1615936 h 1615936"/>
                <a:gd name="connsiteX0" fmla="*/ 0 w 3198964"/>
                <a:gd name="connsiteY0" fmla="*/ 1615936 h 1810669"/>
                <a:gd name="connsiteX1" fmla="*/ 1599482 w 3198964"/>
                <a:gd name="connsiteY1" fmla="*/ 0 h 1810669"/>
                <a:gd name="connsiteX2" fmla="*/ 3198964 w 3198964"/>
                <a:gd name="connsiteY2" fmla="*/ 1615936 h 1810669"/>
                <a:gd name="connsiteX3" fmla="*/ 0 w 3198964"/>
                <a:gd name="connsiteY3" fmla="*/ 1615936 h 1810669"/>
                <a:gd name="connsiteX0" fmla="*/ 0 w 3199759"/>
                <a:gd name="connsiteY0" fmla="*/ 1615936 h 1901634"/>
                <a:gd name="connsiteX1" fmla="*/ 1599482 w 3199759"/>
                <a:gd name="connsiteY1" fmla="*/ 0 h 1901634"/>
                <a:gd name="connsiteX2" fmla="*/ 3198964 w 3199759"/>
                <a:gd name="connsiteY2" fmla="*/ 1615936 h 1901634"/>
                <a:gd name="connsiteX3" fmla="*/ 0 w 3199759"/>
                <a:gd name="connsiteY3" fmla="*/ 1615936 h 1901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9759" h="1901634">
                  <a:moveTo>
                    <a:pt x="0" y="1615936"/>
                  </a:moveTo>
                  <a:lnTo>
                    <a:pt x="1599482" y="0"/>
                  </a:lnTo>
                  <a:lnTo>
                    <a:pt x="3198964" y="1615936"/>
                  </a:lnTo>
                  <a:cubicBezTo>
                    <a:pt x="3256593" y="1935024"/>
                    <a:pt x="166208" y="2054086"/>
                    <a:pt x="0" y="1615936"/>
                  </a:cubicBezTo>
                  <a:close/>
                </a:path>
              </a:pathLst>
            </a:custGeom>
            <a:solidFill>
              <a:srgbClr val="FF0000">
                <a:alpha val="60000"/>
              </a:srgbClr>
            </a:solidFill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Arc 37"/>
          <p:cNvSpPr/>
          <p:nvPr/>
        </p:nvSpPr>
        <p:spPr>
          <a:xfrm>
            <a:off x="3118128" y="1824148"/>
            <a:ext cx="3109804" cy="3109802"/>
          </a:xfrm>
          <a:prstGeom prst="arc">
            <a:avLst>
              <a:gd name="adj1" fmla="val 21580642"/>
              <a:gd name="adj2" fmla="val 10798906"/>
            </a:avLst>
          </a:prstGeom>
          <a:solidFill>
            <a:srgbClr val="17E0DB"/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05641" y="1084508"/>
            <a:ext cx="550499" cy="25057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474121" y="837146"/>
            <a:ext cx="4073826" cy="26598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94340" y="853924"/>
            <a:ext cx="2856928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96222" y="606274"/>
            <a:ext cx="6810375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5628" y="366023"/>
            <a:ext cx="6297150" cy="22574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113461" y="3126810"/>
            <a:ext cx="3115473" cy="502951"/>
          </a:xfrm>
          <a:prstGeom prst="ellipse">
            <a:avLst/>
          </a:prstGeom>
          <a:solidFill>
            <a:srgbClr val="17E0D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Isosceles Triangle 6"/>
          <p:cNvSpPr/>
          <p:nvPr/>
        </p:nvSpPr>
        <p:spPr>
          <a:xfrm>
            <a:off x="3108128" y="1792014"/>
            <a:ext cx="3140272" cy="1866280"/>
          </a:xfrm>
          <a:custGeom>
            <a:avLst/>
            <a:gdLst>
              <a:gd name="connsiteX0" fmla="*/ 0 w 3198964"/>
              <a:gd name="connsiteY0" fmla="*/ 1615936 h 1615936"/>
              <a:gd name="connsiteX1" fmla="*/ 1599482 w 3198964"/>
              <a:gd name="connsiteY1" fmla="*/ 0 h 1615936"/>
              <a:gd name="connsiteX2" fmla="*/ 3198964 w 3198964"/>
              <a:gd name="connsiteY2" fmla="*/ 1615936 h 1615936"/>
              <a:gd name="connsiteX3" fmla="*/ 0 w 3198964"/>
              <a:gd name="connsiteY3" fmla="*/ 1615936 h 1615936"/>
              <a:gd name="connsiteX0" fmla="*/ 0 w 3198964"/>
              <a:gd name="connsiteY0" fmla="*/ 1615936 h 1810669"/>
              <a:gd name="connsiteX1" fmla="*/ 1599482 w 3198964"/>
              <a:gd name="connsiteY1" fmla="*/ 0 h 1810669"/>
              <a:gd name="connsiteX2" fmla="*/ 3198964 w 3198964"/>
              <a:gd name="connsiteY2" fmla="*/ 1615936 h 1810669"/>
              <a:gd name="connsiteX3" fmla="*/ 0 w 3198964"/>
              <a:gd name="connsiteY3" fmla="*/ 1615936 h 1810669"/>
              <a:gd name="connsiteX0" fmla="*/ 0 w 3199759"/>
              <a:gd name="connsiteY0" fmla="*/ 1615936 h 1901634"/>
              <a:gd name="connsiteX1" fmla="*/ 1599482 w 3199759"/>
              <a:gd name="connsiteY1" fmla="*/ 0 h 1901634"/>
              <a:gd name="connsiteX2" fmla="*/ 3198964 w 3199759"/>
              <a:gd name="connsiteY2" fmla="*/ 1615936 h 1901634"/>
              <a:gd name="connsiteX3" fmla="*/ 0 w 3199759"/>
              <a:gd name="connsiteY3" fmla="*/ 1615936 h 1901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9759" h="1901634">
                <a:moveTo>
                  <a:pt x="0" y="1615936"/>
                </a:moveTo>
                <a:lnTo>
                  <a:pt x="1599482" y="0"/>
                </a:lnTo>
                <a:lnTo>
                  <a:pt x="3198964" y="1615936"/>
                </a:lnTo>
                <a:cubicBezTo>
                  <a:pt x="3256593" y="1935024"/>
                  <a:pt x="166208" y="2054086"/>
                  <a:pt x="0" y="1615936"/>
                </a:cubicBezTo>
                <a:close/>
              </a:path>
            </a:pathLst>
          </a:custGeom>
          <a:solidFill>
            <a:srgbClr val="0070C0">
              <a:alpha val="60000"/>
            </a:srgb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Isosceles Triangle 6"/>
          <p:cNvSpPr/>
          <p:nvPr/>
        </p:nvSpPr>
        <p:spPr>
          <a:xfrm>
            <a:off x="3118958" y="1794004"/>
            <a:ext cx="3117181" cy="1847802"/>
          </a:xfrm>
          <a:custGeom>
            <a:avLst/>
            <a:gdLst>
              <a:gd name="connsiteX0" fmla="*/ 0 w 3198964"/>
              <a:gd name="connsiteY0" fmla="*/ 1615936 h 1615936"/>
              <a:gd name="connsiteX1" fmla="*/ 1599482 w 3198964"/>
              <a:gd name="connsiteY1" fmla="*/ 0 h 1615936"/>
              <a:gd name="connsiteX2" fmla="*/ 3198964 w 3198964"/>
              <a:gd name="connsiteY2" fmla="*/ 1615936 h 1615936"/>
              <a:gd name="connsiteX3" fmla="*/ 0 w 3198964"/>
              <a:gd name="connsiteY3" fmla="*/ 1615936 h 1615936"/>
              <a:gd name="connsiteX0" fmla="*/ 0 w 3198964"/>
              <a:gd name="connsiteY0" fmla="*/ 1615936 h 1810669"/>
              <a:gd name="connsiteX1" fmla="*/ 1599482 w 3198964"/>
              <a:gd name="connsiteY1" fmla="*/ 0 h 1810669"/>
              <a:gd name="connsiteX2" fmla="*/ 3198964 w 3198964"/>
              <a:gd name="connsiteY2" fmla="*/ 1615936 h 1810669"/>
              <a:gd name="connsiteX3" fmla="*/ 0 w 3198964"/>
              <a:gd name="connsiteY3" fmla="*/ 1615936 h 1810669"/>
              <a:gd name="connsiteX0" fmla="*/ 0 w 3199759"/>
              <a:gd name="connsiteY0" fmla="*/ 1615936 h 1901634"/>
              <a:gd name="connsiteX1" fmla="*/ 1599482 w 3199759"/>
              <a:gd name="connsiteY1" fmla="*/ 0 h 1901634"/>
              <a:gd name="connsiteX2" fmla="*/ 3198964 w 3199759"/>
              <a:gd name="connsiteY2" fmla="*/ 1615936 h 1901634"/>
              <a:gd name="connsiteX3" fmla="*/ 0 w 3199759"/>
              <a:gd name="connsiteY3" fmla="*/ 1615936 h 1901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9759" h="1901634">
                <a:moveTo>
                  <a:pt x="0" y="1615936"/>
                </a:moveTo>
                <a:lnTo>
                  <a:pt x="1599482" y="0"/>
                </a:lnTo>
                <a:lnTo>
                  <a:pt x="3198964" y="1615936"/>
                </a:lnTo>
                <a:cubicBezTo>
                  <a:pt x="3256593" y="1935024"/>
                  <a:pt x="166208" y="2054086"/>
                  <a:pt x="0" y="1615936"/>
                </a:cubicBezTo>
                <a:close/>
              </a:path>
            </a:pathLst>
          </a:custGeom>
          <a:solidFill>
            <a:srgbClr val="FF0000">
              <a:alpha val="6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676819" y="3387806"/>
            <a:ext cx="1554480" cy="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50807" y="336161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5189692" y="3359915"/>
            <a:ext cx="526914" cy="216476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24211" y="3322751"/>
            <a:ext cx="647934" cy="307777"/>
          </a:xfrm>
          <a:prstGeom prst="rect">
            <a:avLst/>
          </a:prstGeom>
          <a:noFill/>
          <a:effectLst>
            <a:softEdge rad="63500"/>
          </a:effectLst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 cm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667596" y="1810732"/>
            <a:ext cx="0" cy="1576623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699454" y="608641"/>
            <a:ext cx="3319604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875745" y="606274"/>
            <a:ext cx="1462290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94340" y="856246"/>
            <a:ext cx="2856928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2286" y="310248"/>
            <a:ext cx="7937414" cy="107721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 solid is in the shape of a cone standing on a hemisphere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with both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their radii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being equal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to 1 cm and the height of 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cone is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equal to its radius. Find the volume of 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solid in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terms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of </a:t>
            </a:r>
            <a:r>
              <a:rPr lang="en-US" sz="1600" b="1" dirty="0" smtClean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469291" y="1375941"/>
            <a:ext cx="7670409" cy="328776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6806" y="1382721"/>
            <a:ext cx="213983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Volume of solid 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40" name="Group 56"/>
          <p:cNvGrpSpPr>
            <a:grpSpLocks/>
          </p:cNvGrpSpPr>
          <p:nvPr/>
        </p:nvGrpSpPr>
        <p:grpSpPr bwMode="auto">
          <a:xfrm>
            <a:off x="466659" y="1770748"/>
            <a:ext cx="3565000" cy="719105"/>
            <a:chOff x="4947140" y="3364335"/>
            <a:chExt cx="2688612" cy="891572"/>
          </a:xfrm>
          <a:effectLst/>
        </p:grpSpPr>
        <p:sp>
          <p:nvSpPr>
            <p:cNvPr id="41" name="Rounded Rectangle 40"/>
            <p:cNvSpPr/>
            <p:nvPr/>
          </p:nvSpPr>
          <p:spPr bwMode="auto">
            <a:xfrm>
              <a:off x="5113404" y="3364335"/>
              <a:ext cx="2376947" cy="891572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42" name="TextBox 58"/>
            <p:cNvSpPr txBox="1">
              <a:spLocks noChangeArrowheads="1"/>
            </p:cNvSpPr>
            <p:nvPr/>
          </p:nvSpPr>
          <p:spPr bwMode="auto">
            <a:xfrm>
              <a:off x="4947140" y="3435798"/>
              <a:ext cx="2688612" cy="725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The entire solid is made up </a:t>
              </a:r>
            </a:p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of a cone and a hemisphere</a:t>
              </a:r>
              <a:endParaRPr lang="en-US" altLang="en-US" sz="1600" baseline="300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65" name="Rounded Rectangle 64"/>
          <p:cNvSpPr/>
          <p:nvPr/>
        </p:nvSpPr>
        <p:spPr bwMode="auto">
          <a:xfrm>
            <a:off x="4163823" y="2483369"/>
            <a:ext cx="467609" cy="216476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670874" y="1832696"/>
            <a:ext cx="3018693" cy="726114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9518" y="1895168"/>
            <a:ext cx="308044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volume of a hemisphere?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790801" y="2471301"/>
            <a:ext cx="2565063" cy="64981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5570" y="2481398"/>
            <a:ext cx="3019749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volume of a cone?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678080" y="1428390"/>
            <a:ext cx="2195661" cy="24151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8148" y="1382721"/>
            <a:ext cx="275372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Volume of cone (V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)  +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5108402" y="1426869"/>
            <a:ext cx="2951650" cy="24393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93949" y="1385178"/>
            <a:ext cx="315945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Volume of hemisphere (V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ular Callout 52"/>
              <p:cNvSpPr/>
              <p:nvPr/>
            </p:nvSpPr>
            <p:spPr>
              <a:xfrm>
                <a:off x="3221847" y="673061"/>
                <a:ext cx="1308028" cy="488087"/>
              </a:xfrm>
              <a:prstGeom prst="wedgeRectCallout">
                <a:avLst>
                  <a:gd name="adj1" fmla="val -21846"/>
                  <a:gd name="adj2" fmla="val 125273"/>
                </a:avLst>
              </a:prstGeom>
              <a:solidFill>
                <a:srgbClr val="0000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b="1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</m:t>
                    </m:r>
                    <m:r>
                      <m:rPr>
                        <m:nor/>
                      </m:rPr>
                      <a:rPr lang="en-US" b="1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r</m:t>
                    </m:r>
                    <m:r>
                      <m:rPr>
                        <m:nor/>
                      </m:rPr>
                      <a:rPr lang="en-US" b="1" baseline="30000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b="1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h</m:t>
                    </m:r>
                  </m:oMath>
                </a14:m>
                <a:endParaRPr lang="en-US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3" name="Rectangular Callout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847" y="673061"/>
                <a:ext cx="1308028" cy="488087"/>
              </a:xfrm>
              <a:prstGeom prst="wedgeRectCallout">
                <a:avLst>
                  <a:gd name="adj1" fmla="val -21846"/>
                  <a:gd name="adj2" fmla="val 12527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ular Callout 53"/>
              <p:cNvSpPr/>
              <p:nvPr/>
            </p:nvSpPr>
            <p:spPr>
              <a:xfrm>
                <a:off x="5730849" y="658479"/>
                <a:ext cx="1238297" cy="488087"/>
              </a:xfrm>
              <a:prstGeom prst="wedgeRectCallout">
                <a:avLst>
                  <a:gd name="adj1" fmla="val -21846"/>
                  <a:gd name="adj2" fmla="val 125273"/>
                </a:avLst>
              </a:prstGeom>
              <a:solidFill>
                <a:srgbClr val="0000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b="1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 </m:t>
                    </m:r>
                    <m:r>
                      <m:rPr>
                        <m:nor/>
                      </m:rPr>
                      <a:rPr lang="en-US" b="1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r</m:t>
                    </m:r>
                    <m:r>
                      <m:rPr>
                        <m:nor/>
                      </m:rPr>
                      <a:rPr lang="en-US" b="1" baseline="30000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3</m:t>
                    </m:r>
                  </m:oMath>
                </a14:m>
                <a:endParaRPr lang="en-US" b="1" i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4" name="Rectangular Callout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849" y="658479"/>
                <a:ext cx="1238297" cy="488087"/>
              </a:xfrm>
              <a:prstGeom prst="wedgeRectCallout">
                <a:avLst>
                  <a:gd name="adj1" fmla="val -21846"/>
                  <a:gd name="adj2" fmla="val 125273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3762532" y="552283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56342" y="544268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14313" y="1660794"/>
            <a:ext cx="62388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Arc 7"/>
          <p:cNvSpPr/>
          <p:nvPr/>
        </p:nvSpPr>
        <p:spPr>
          <a:xfrm rot="10800000">
            <a:off x="3118959" y="3110248"/>
            <a:ext cx="3108960" cy="582460"/>
          </a:xfrm>
          <a:prstGeom prst="arc">
            <a:avLst>
              <a:gd name="adj1" fmla="val 38303"/>
              <a:gd name="adj2" fmla="val 10803014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4673009" y="3237598"/>
            <a:ext cx="127000" cy="146050"/>
          </a:xfrm>
          <a:custGeom>
            <a:avLst/>
            <a:gdLst>
              <a:gd name="connsiteX0" fmla="*/ 0 w 127000"/>
              <a:gd name="connsiteY0" fmla="*/ 0 h 146050"/>
              <a:gd name="connsiteX1" fmla="*/ 127000 w 127000"/>
              <a:gd name="connsiteY1" fmla="*/ 0 h 146050"/>
              <a:gd name="connsiteX2" fmla="*/ 127000 w 127000"/>
              <a:gd name="connsiteY2" fmla="*/ 14605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" h="146050">
                <a:moveTo>
                  <a:pt x="0" y="0"/>
                </a:moveTo>
                <a:lnTo>
                  <a:pt x="127000" y="0"/>
                </a:lnTo>
                <a:lnTo>
                  <a:pt x="127000" y="14605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81442" y="502490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74110" y="2430168"/>
            <a:ext cx="647934" cy="307777"/>
          </a:xfrm>
          <a:prstGeom prst="rect">
            <a:avLst/>
          </a:prstGeom>
          <a:noFill/>
          <a:effectLst>
            <a:softEdge rad="63500"/>
          </a:effectLst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 cm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Isosceles Triangle 6"/>
          <p:cNvSpPr/>
          <p:nvPr/>
        </p:nvSpPr>
        <p:spPr>
          <a:xfrm>
            <a:off x="3110180" y="1804616"/>
            <a:ext cx="3117181" cy="1847802"/>
          </a:xfrm>
          <a:custGeom>
            <a:avLst/>
            <a:gdLst>
              <a:gd name="connsiteX0" fmla="*/ 0 w 3198964"/>
              <a:gd name="connsiteY0" fmla="*/ 1615936 h 1615936"/>
              <a:gd name="connsiteX1" fmla="*/ 1599482 w 3198964"/>
              <a:gd name="connsiteY1" fmla="*/ 0 h 1615936"/>
              <a:gd name="connsiteX2" fmla="*/ 3198964 w 3198964"/>
              <a:gd name="connsiteY2" fmla="*/ 1615936 h 1615936"/>
              <a:gd name="connsiteX3" fmla="*/ 0 w 3198964"/>
              <a:gd name="connsiteY3" fmla="*/ 1615936 h 1615936"/>
              <a:gd name="connsiteX0" fmla="*/ 0 w 3198964"/>
              <a:gd name="connsiteY0" fmla="*/ 1615936 h 1810669"/>
              <a:gd name="connsiteX1" fmla="*/ 1599482 w 3198964"/>
              <a:gd name="connsiteY1" fmla="*/ 0 h 1810669"/>
              <a:gd name="connsiteX2" fmla="*/ 3198964 w 3198964"/>
              <a:gd name="connsiteY2" fmla="*/ 1615936 h 1810669"/>
              <a:gd name="connsiteX3" fmla="*/ 0 w 3198964"/>
              <a:gd name="connsiteY3" fmla="*/ 1615936 h 1810669"/>
              <a:gd name="connsiteX0" fmla="*/ 0 w 3199759"/>
              <a:gd name="connsiteY0" fmla="*/ 1615936 h 1901634"/>
              <a:gd name="connsiteX1" fmla="*/ 1599482 w 3199759"/>
              <a:gd name="connsiteY1" fmla="*/ 0 h 1901634"/>
              <a:gd name="connsiteX2" fmla="*/ 3198964 w 3199759"/>
              <a:gd name="connsiteY2" fmla="*/ 1615936 h 1901634"/>
              <a:gd name="connsiteX3" fmla="*/ 0 w 3199759"/>
              <a:gd name="connsiteY3" fmla="*/ 1615936 h 1901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9759" h="1901634">
                <a:moveTo>
                  <a:pt x="0" y="1615936"/>
                </a:moveTo>
                <a:lnTo>
                  <a:pt x="1599482" y="0"/>
                </a:lnTo>
                <a:lnTo>
                  <a:pt x="3198964" y="1615936"/>
                </a:lnTo>
                <a:cubicBezTo>
                  <a:pt x="3256593" y="1935024"/>
                  <a:pt x="166208" y="2054086"/>
                  <a:pt x="0" y="1615936"/>
                </a:cubicBezTo>
                <a:close/>
              </a:path>
            </a:pathLst>
          </a:custGeom>
          <a:solidFill>
            <a:srgbClr val="00B050">
              <a:alpha val="6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Arc 54"/>
          <p:cNvSpPr/>
          <p:nvPr/>
        </p:nvSpPr>
        <p:spPr>
          <a:xfrm rot="8000806">
            <a:off x="3363410" y="2366875"/>
            <a:ext cx="2600993" cy="2665777"/>
          </a:xfrm>
          <a:custGeom>
            <a:avLst/>
            <a:gdLst>
              <a:gd name="connsiteX0" fmla="*/ 551309 w 3109804"/>
              <a:gd name="connsiteY0" fmla="*/ 367248 h 3109802"/>
              <a:gd name="connsiteX1" fmla="*/ 2704932 w 3109804"/>
              <a:gd name="connsiteY1" fmla="*/ 508407 h 3109802"/>
              <a:gd name="connsiteX2" fmla="*/ 2642887 w 3109804"/>
              <a:gd name="connsiteY2" fmla="*/ 2665759 h 3109802"/>
              <a:gd name="connsiteX3" fmla="*/ 1554902 w 3109804"/>
              <a:gd name="connsiteY3" fmla="*/ 1554901 h 3109802"/>
              <a:gd name="connsiteX4" fmla="*/ 551309 w 3109804"/>
              <a:gd name="connsiteY4" fmla="*/ 367248 h 3109802"/>
              <a:gd name="connsiteX0" fmla="*/ 551309 w 3109804"/>
              <a:gd name="connsiteY0" fmla="*/ 367248 h 3109802"/>
              <a:gd name="connsiteX1" fmla="*/ 2704932 w 3109804"/>
              <a:gd name="connsiteY1" fmla="*/ 508407 h 3109802"/>
              <a:gd name="connsiteX2" fmla="*/ 2642887 w 3109804"/>
              <a:gd name="connsiteY2" fmla="*/ 2665759 h 3109802"/>
              <a:gd name="connsiteX0" fmla="*/ 0 w 2558498"/>
              <a:gd name="connsiteY0" fmla="*/ 367266 h 2665777"/>
              <a:gd name="connsiteX1" fmla="*/ 2153623 w 2558498"/>
              <a:gd name="connsiteY1" fmla="*/ 508425 h 2665777"/>
              <a:gd name="connsiteX2" fmla="*/ 2091578 w 2558498"/>
              <a:gd name="connsiteY2" fmla="*/ 2665777 h 2665777"/>
              <a:gd name="connsiteX3" fmla="*/ 1263082 w 2558498"/>
              <a:gd name="connsiteY3" fmla="*/ 1416868 h 2665777"/>
              <a:gd name="connsiteX4" fmla="*/ 0 w 2558498"/>
              <a:gd name="connsiteY4" fmla="*/ 367266 h 2665777"/>
              <a:gd name="connsiteX0" fmla="*/ 0 w 2558498"/>
              <a:gd name="connsiteY0" fmla="*/ 367266 h 2665777"/>
              <a:gd name="connsiteX1" fmla="*/ 2153623 w 2558498"/>
              <a:gd name="connsiteY1" fmla="*/ 508425 h 2665777"/>
              <a:gd name="connsiteX2" fmla="*/ 2091578 w 2558498"/>
              <a:gd name="connsiteY2" fmla="*/ 2665777 h 2665777"/>
              <a:gd name="connsiteX0" fmla="*/ 0 w 2558498"/>
              <a:gd name="connsiteY0" fmla="*/ 367266 h 2665777"/>
              <a:gd name="connsiteX1" fmla="*/ 2153623 w 2558498"/>
              <a:gd name="connsiteY1" fmla="*/ 508425 h 2665777"/>
              <a:gd name="connsiteX2" fmla="*/ 2091578 w 2558498"/>
              <a:gd name="connsiteY2" fmla="*/ 2665777 h 2665777"/>
              <a:gd name="connsiteX3" fmla="*/ 1263082 w 2558498"/>
              <a:gd name="connsiteY3" fmla="*/ 1416868 h 2665777"/>
              <a:gd name="connsiteX4" fmla="*/ 0 w 2558498"/>
              <a:gd name="connsiteY4" fmla="*/ 367266 h 2665777"/>
              <a:gd name="connsiteX0" fmla="*/ 0 w 2558498"/>
              <a:gd name="connsiteY0" fmla="*/ 367266 h 2665777"/>
              <a:gd name="connsiteX1" fmla="*/ 2153623 w 2558498"/>
              <a:gd name="connsiteY1" fmla="*/ 508425 h 2665777"/>
              <a:gd name="connsiteX2" fmla="*/ 2091578 w 2558498"/>
              <a:gd name="connsiteY2" fmla="*/ 2665777 h 2665777"/>
              <a:gd name="connsiteX0" fmla="*/ 0 w 2558498"/>
              <a:gd name="connsiteY0" fmla="*/ 367266 h 2665777"/>
              <a:gd name="connsiteX1" fmla="*/ 2153623 w 2558498"/>
              <a:gd name="connsiteY1" fmla="*/ 508425 h 2665777"/>
              <a:gd name="connsiteX2" fmla="*/ 2091578 w 2558498"/>
              <a:gd name="connsiteY2" fmla="*/ 2665777 h 2665777"/>
              <a:gd name="connsiteX3" fmla="*/ 1233719 w 2558498"/>
              <a:gd name="connsiteY3" fmla="*/ 1425723 h 2665777"/>
              <a:gd name="connsiteX4" fmla="*/ 0 w 2558498"/>
              <a:gd name="connsiteY4" fmla="*/ 367266 h 2665777"/>
              <a:gd name="connsiteX0" fmla="*/ 0 w 2558498"/>
              <a:gd name="connsiteY0" fmla="*/ 367266 h 2665777"/>
              <a:gd name="connsiteX1" fmla="*/ 2153623 w 2558498"/>
              <a:gd name="connsiteY1" fmla="*/ 508425 h 2665777"/>
              <a:gd name="connsiteX2" fmla="*/ 2091578 w 2558498"/>
              <a:gd name="connsiteY2" fmla="*/ 2665777 h 2665777"/>
              <a:gd name="connsiteX0" fmla="*/ 0 w 2558498"/>
              <a:gd name="connsiteY0" fmla="*/ 367266 h 2665777"/>
              <a:gd name="connsiteX1" fmla="*/ 2153623 w 2558498"/>
              <a:gd name="connsiteY1" fmla="*/ 508425 h 2665777"/>
              <a:gd name="connsiteX2" fmla="*/ 2091578 w 2558498"/>
              <a:gd name="connsiteY2" fmla="*/ 2665777 h 2665777"/>
              <a:gd name="connsiteX3" fmla="*/ 1233719 w 2558498"/>
              <a:gd name="connsiteY3" fmla="*/ 1425723 h 2665777"/>
              <a:gd name="connsiteX4" fmla="*/ 0 w 2558498"/>
              <a:gd name="connsiteY4" fmla="*/ 367266 h 2665777"/>
              <a:gd name="connsiteX0" fmla="*/ 0 w 2558498"/>
              <a:gd name="connsiteY0" fmla="*/ 367266 h 2665777"/>
              <a:gd name="connsiteX1" fmla="*/ 2153623 w 2558498"/>
              <a:gd name="connsiteY1" fmla="*/ 508425 h 2665777"/>
              <a:gd name="connsiteX2" fmla="*/ 2091578 w 2558498"/>
              <a:gd name="connsiteY2" fmla="*/ 2665777 h 2665777"/>
              <a:gd name="connsiteX0" fmla="*/ 0 w 2558498"/>
              <a:gd name="connsiteY0" fmla="*/ 367266 h 2665777"/>
              <a:gd name="connsiteX1" fmla="*/ 2153623 w 2558498"/>
              <a:gd name="connsiteY1" fmla="*/ 508425 h 2665777"/>
              <a:gd name="connsiteX2" fmla="*/ 2091578 w 2558498"/>
              <a:gd name="connsiteY2" fmla="*/ 2665777 h 2665777"/>
              <a:gd name="connsiteX3" fmla="*/ 1233719 w 2558498"/>
              <a:gd name="connsiteY3" fmla="*/ 1425723 h 2665777"/>
              <a:gd name="connsiteX4" fmla="*/ 0 w 2558498"/>
              <a:gd name="connsiteY4" fmla="*/ 367266 h 2665777"/>
              <a:gd name="connsiteX0" fmla="*/ 0 w 2558498"/>
              <a:gd name="connsiteY0" fmla="*/ 367266 h 2665777"/>
              <a:gd name="connsiteX1" fmla="*/ 2153623 w 2558498"/>
              <a:gd name="connsiteY1" fmla="*/ 508425 h 2665777"/>
              <a:gd name="connsiteX2" fmla="*/ 2091578 w 2558498"/>
              <a:gd name="connsiteY2" fmla="*/ 2665777 h 2665777"/>
              <a:gd name="connsiteX0" fmla="*/ 0 w 2558498"/>
              <a:gd name="connsiteY0" fmla="*/ 367266 h 2665777"/>
              <a:gd name="connsiteX1" fmla="*/ 2153623 w 2558498"/>
              <a:gd name="connsiteY1" fmla="*/ 508425 h 2665777"/>
              <a:gd name="connsiteX2" fmla="*/ 2091578 w 2558498"/>
              <a:gd name="connsiteY2" fmla="*/ 2665777 h 2665777"/>
              <a:gd name="connsiteX3" fmla="*/ 1233719 w 2558498"/>
              <a:gd name="connsiteY3" fmla="*/ 1425723 h 2665777"/>
              <a:gd name="connsiteX4" fmla="*/ 0 w 2558498"/>
              <a:gd name="connsiteY4" fmla="*/ 367266 h 2665777"/>
              <a:gd name="connsiteX0" fmla="*/ 0 w 2558498"/>
              <a:gd name="connsiteY0" fmla="*/ 367266 h 2665777"/>
              <a:gd name="connsiteX1" fmla="*/ 2153623 w 2558498"/>
              <a:gd name="connsiteY1" fmla="*/ 508425 h 2665777"/>
              <a:gd name="connsiteX2" fmla="*/ 2091578 w 2558498"/>
              <a:gd name="connsiteY2" fmla="*/ 2665777 h 2665777"/>
              <a:gd name="connsiteX0" fmla="*/ 0 w 2558498"/>
              <a:gd name="connsiteY0" fmla="*/ 367266 h 2665777"/>
              <a:gd name="connsiteX1" fmla="*/ 2153623 w 2558498"/>
              <a:gd name="connsiteY1" fmla="*/ 508425 h 2665777"/>
              <a:gd name="connsiteX2" fmla="*/ 2091578 w 2558498"/>
              <a:gd name="connsiteY2" fmla="*/ 2665777 h 2665777"/>
              <a:gd name="connsiteX3" fmla="*/ 1233719 w 2558498"/>
              <a:gd name="connsiteY3" fmla="*/ 1425723 h 2665777"/>
              <a:gd name="connsiteX4" fmla="*/ 0 w 2558498"/>
              <a:gd name="connsiteY4" fmla="*/ 367266 h 2665777"/>
              <a:gd name="connsiteX0" fmla="*/ 0 w 2558498"/>
              <a:gd name="connsiteY0" fmla="*/ 367266 h 2665777"/>
              <a:gd name="connsiteX1" fmla="*/ 2153623 w 2558498"/>
              <a:gd name="connsiteY1" fmla="*/ 508425 h 2665777"/>
              <a:gd name="connsiteX2" fmla="*/ 2091578 w 2558498"/>
              <a:gd name="connsiteY2" fmla="*/ 2665777 h 2665777"/>
              <a:gd name="connsiteX0" fmla="*/ 0 w 2558498"/>
              <a:gd name="connsiteY0" fmla="*/ 367266 h 2665777"/>
              <a:gd name="connsiteX1" fmla="*/ 2153623 w 2558498"/>
              <a:gd name="connsiteY1" fmla="*/ 508425 h 2665777"/>
              <a:gd name="connsiteX2" fmla="*/ 2091578 w 2558498"/>
              <a:gd name="connsiteY2" fmla="*/ 2665777 h 2665777"/>
              <a:gd name="connsiteX3" fmla="*/ 1233719 w 2558498"/>
              <a:gd name="connsiteY3" fmla="*/ 1425723 h 2665777"/>
              <a:gd name="connsiteX4" fmla="*/ 0 w 2558498"/>
              <a:gd name="connsiteY4" fmla="*/ 367266 h 2665777"/>
              <a:gd name="connsiteX0" fmla="*/ 0 w 2558498"/>
              <a:gd name="connsiteY0" fmla="*/ 367266 h 2665777"/>
              <a:gd name="connsiteX1" fmla="*/ 2153623 w 2558498"/>
              <a:gd name="connsiteY1" fmla="*/ 508425 h 2665777"/>
              <a:gd name="connsiteX2" fmla="*/ 2091578 w 2558498"/>
              <a:gd name="connsiteY2" fmla="*/ 2665777 h 2665777"/>
              <a:gd name="connsiteX0" fmla="*/ 0 w 2558498"/>
              <a:gd name="connsiteY0" fmla="*/ 367266 h 2665777"/>
              <a:gd name="connsiteX1" fmla="*/ 2153623 w 2558498"/>
              <a:gd name="connsiteY1" fmla="*/ 508425 h 2665777"/>
              <a:gd name="connsiteX2" fmla="*/ 2091578 w 2558498"/>
              <a:gd name="connsiteY2" fmla="*/ 2665777 h 2665777"/>
              <a:gd name="connsiteX3" fmla="*/ 1269919 w 2558498"/>
              <a:gd name="connsiteY3" fmla="*/ 1404128 h 2665777"/>
              <a:gd name="connsiteX4" fmla="*/ 0 w 2558498"/>
              <a:gd name="connsiteY4" fmla="*/ 367266 h 2665777"/>
              <a:gd name="connsiteX0" fmla="*/ 0 w 2558498"/>
              <a:gd name="connsiteY0" fmla="*/ 367266 h 2665777"/>
              <a:gd name="connsiteX1" fmla="*/ 2153623 w 2558498"/>
              <a:gd name="connsiteY1" fmla="*/ 508425 h 2665777"/>
              <a:gd name="connsiteX2" fmla="*/ 2091578 w 2558498"/>
              <a:gd name="connsiteY2" fmla="*/ 2665777 h 2665777"/>
              <a:gd name="connsiteX0" fmla="*/ 0 w 2558498"/>
              <a:gd name="connsiteY0" fmla="*/ 367266 h 2665777"/>
              <a:gd name="connsiteX1" fmla="*/ 2153623 w 2558498"/>
              <a:gd name="connsiteY1" fmla="*/ 508425 h 2665777"/>
              <a:gd name="connsiteX2" fmla="*/ 2091578 w 2558498"/>
              <a:gd name="connsiteY2" fmla="*/ 2665777 h 2665777"/>
              <a:gd name="connsiteX3" fmla="*/ 1269919 w 2558498"/>
              <a:gd name="connsiteY3" fmla="*/ 1404128 h 2665777"/>
              <a:gd name="connsiteX4" fmla="*/ 0 w 2558498"/>
              <a:gd name="connsiteY4" fmla="*/ 367266 h 2665777"/>
              <a:gd name="connsiteX0" fmla="*/ 0 w 2558498"/>
              <a:gd name="connsiteY0" fmla="*/ 367266 h 2665777"/>
              <a:gd name="connsiteX1" fmla="*/ 2153623 w 2558498"/>
              <a:gd name="connsiteY1" fmla="*/ 508425 h 2665777"/>
              <a:gd name="connsiteX2" fmla="*/ 2091578 w 2558498"/>
              <a:gd name="connsiteY2" fmla="*/ 2665777 h 2665777"/>
              <a:gd name="connsiteX0" fmla="*/ 0 w 2558498"/>
              <a:gd name="connsiteY0" fmla="*/ 367266 h 2665777"/>
              <a:gd name="connsiteX1" fmla="*/ 2153623 w 2558498"/>
              <a:gd name="connsiteY1" fmla="*/ 508425 h 2665777"/>
              <a:gd name="connsiteX2" fmla="*/ 2091578 w 2558498"/>
              <a:gd name="connsiteY2" fmla="*/ 2665777 h 2665777"/>
              <a:gd name="connsiteX3" fmla="*/ 1269919 w 2558498"/>
              <a:gd name="connsiteY3" fmla="*/ 1404128 h 2665777"/>
              <a:gd name="connsiteX4" fmla="*/ 0 w 2558498"/>
              <a:gd name="connsiteY4" fmla="*/ 367266 h 2665777"/>
              <a:gd name="connsiteX0" fmla="*/ 0 w 2558498"/>
              <a:gd name="connsiteY0" fmla="*/ 367266 h 2665777"/>
              <a:gd name="connsiteX1" fmla="*/ 2153623 w 2558498"/>
              <a:gd name="connsiteY1" fmla="*/ 508425 h 2665777"/>
              <a:gd name="connsiteX2" fmla="*/ 2091578 w 2558498"/>
              <a:gd name="connsiteY2" fmla="*/ 2665777 h 2665777"/>
              <a:gd name="connsiteX0" fmla="*/ 0 w 2558498"/>
              <a:gd name="connsiteY0" fmla="*/ 367266 h 2665777"/>
              <a:gd name="connsiteX1" fmla="*/ 2153623 w 2558498"/>
              <a:gd name="connsiteY1" fmla="*/ 508425 h 2665777"/>
              <a:gd name="connsiteX2" fmla="*/ 2091578 w 2558498"/>
              <a:gd name="connsiteY2" fmla="*/ 2665777 h 2665777"/>
              <a:gd name="connsiteX3" fmla="*/ 1269919 w 2558498"/>
              <a:gd name="connsiteY3" fmla="*/ 1404128 h 2665777"/>
              <a:gd name="connsiteX4" fmla="*/ 0 w 2558498"/>
              <a:gd name="connsiteY4" fmla="*/ 367266 h 2665777"/>
              <a:gd name="connsiteX0" fmla="*/ 0 w 2558498"/>
              <a:gd name="connsiteY0" fmla="*/ 367266 h 2665777"/>
              <a:gd name="connsiteX1" fmla="*/ 2153623 w 2558498"/>
              <a:gd name="connsiteY1" fmla="*/ 508425 h 2665777"/>
              <a:gd name="connsiteX2" fmla="*/ 2091578 w 2558498"/>
              <a:gd name="connsiteY2" fmla="*/ 2665777 h 2665777"/>
              <a:gd name="connsiteX0" fmla="*/ 0 w 2558498"/>
              <a:gd name="connsiteY0" fmla="*/ 367266 h 2665777"/>
              <a:gd name="connsiteX1" fmla="*/ 2153623 w 2558498"/>
              <a:gd name="connsiteY1" fmla="*/ 508425 h 2665777"/>
              <a:gd name="connsiteX2" fmla="*/ 2091578 w 2558498"/>
              <a:gd name="connsiteY2" fmla="*/ 2665777 h 2665777"/>
              <a:gd name="connsiteX3" fmla="*/ 1262896 w 2558498"/>
              <a:gd name="connsiteY3" fmla="*/ 1423331 h 2665777"/>
              <a:gd name="connsiteX4" fmla="*/ 0 w 2558498"/>
              <a:gd name="connsiteY4" fmla="*/ 367266 h 2665777"/>
              <a:gd name="connsiteX0" fmla="*/ 0 w 2558498"/>
              <a:gd name="connsiteY0" fmla="*/ 367266 h 2665777"/>
              <a:gd name="connsiteX1" fmla="*/ 2153623 w 2558498"/>
              <a:gd name="connsiteY1" fmla="*/ 508425 h 2665777"/>
              <a:gd name="connsiteX2" fmla="*/ 2091578 w 2558498"/>
              <a:gd name="connsiteY2" fmla="*/ 2665777 h 2665777"/>
              <a:gd name="connsiteX0" fmla="*/ 0 w 2558498"/>
              <a:gd name="connsiteY0" fmla="*/ 367266 h 2665777"/>
              <a:gd name="connsiteX1" fmla="*/ 2153623 w 2558498"/>
              <a:gd name="connsiteY1" fmla="*/ 508425 h 2665777"/>
              <a:gd name="connsiteX2" fmla="*/ 2091578 w 2558498"/>
              <a:gd name="connsiteY2" fmla="*/ 2665777 h 2665777"/>
              <a:gd name="connsiteX3" fmla="*/ 1262896 w 2558498"/>
              <a:gd name="connsiteY3" fmla="*/ 1423331 h 2665777"/>
              <a:gd name="connsiteX4" fmla="*/ 0 w 2558498"/>
              <a:gd name="connsiteY4" fmla="*/ 367266 h 2665777"/>
              <a:gd name="connsiteX0" fmla="*/ 0 w 2558498"/>
              <a:gd name="connsiteY0" fmla="*/ 367266 h 2665777"/>
              <a:gd name="connsiteX1" fmla="*/ 2153623 w 2558498"/>
              <a:gd name="connsiteY1" fmla="*/ 508425 h 2665777"/>
              <a:gd name="connsiteX2" fmla="*/ 2091578 w 2558498"/>
              <a:gd name="connsiteY2" fmla="*/ 2665777 h 2665777"/>
              <a:gd name="connsiteX0" fmla="*/ 0 w 2558498"/>
              <a:gd name="connsiteY0" fmla="*/ 367266 h 2665777"/>
              <a:gd name="connsiteX1" fmla="*/ 2153623 w 2558498"/>
              <a:gd name="connsiteY1" fmla="*/ 508425 h 2665777"/>
              <a:gd name="connsiteX2" fmla="*/ 2091578 w 2558498"/>
              <a:gd name="connsiteY2" fmla="*/ 2665777 h 2665777"/>
              <a:gd name="connsiteX3" fmla="*/ 1262896 w 2558498"/>
              <a:gd name="connsiteY3" fmla="*/ 1423331 h 2665777"/>
              <a:gd name="connsiteX4" fmla="*/ 0 w 2558498"/>
              <a:gd name="connsiteY4" fmla="*/ 367266 h 2665777"/>
              <a:gd name="connsiteX0" fmla="*/ 0 w 2558498"/>
              <a:gd name="connsiteY0" fmla="*/ 367266 h 2665777"/>
              <a:gd name="connsiteX1" fmla="*/ 2153623 w 2558498"/>
              <a:gd name="connsiteY1" fmla="*/ 508425 h 2665777"/>
              <a:gd name="connsiteX2" fmla="*/ 2091578 w 2558498"/>
              <a:gd name="connsiteY2" fmla="*/ 2665777 h 2665777"/>
              <a:gd name="connsiteX0" fmla="*/ 74625 w 2633123"/>
              <a:gd name="connsiteY0" fmla="*/ 367266 h 2665777"/>
              <a:gd name="connsiteX1" fmla="*/ 2228248 w 2633123"/>
              <a:gd name="connsiteY1" fmla="*/ 508425 h 2665777"/>
              <a:gd name="connsiteX2" fmla="*/ 2166203 w 2633123"/>
              <a:gd name="connsiteY2" fmla="*/ 2665777 h 2665777"/>
              <a:gd name="connsiteX3" fmla="*/ 1337521 w 2633123"/>
              <a:gd name="connsiteY3" fmla="*/ 1423331 h 2665777"/>
              <a:gd name="connsiteX4" fmla="*/ 568083 w 2633123"/>
              <a:gd name="connsiteY4" fmla="*/ 690897 h 2665777"/>
              <a:gd name="connsiteX5" fmla="*/ 74625 w 2633123"/>
              <a:gd name="connsiteY5" fmla="*/ 367266 h 2665777"/>
              <a:gd name="connsiteX0" fmla="*/ 74625 w 2633123"/>
              <a:gd name="connsiteY0" fmla="*/ 367266 h 2665777"/>
              <a:gd name="connsiteX1" fmla="*/ 2228248 w 2633123"/>
              <a:gd name="connsiteY1" fmla="*/ 508425 h 2665777"/>
              <a:gd name="connsiteX2" fmla="*/ 2166203 w 2633123"/>
              <a:gd name="connsiteY2" fmla="*/ 2665777 h 2665777"/>
              <a:gd name="connsiteX0" fmla="*/ 74625 w 2633123"/>
              <a:gd name="connsiteY0" fmla="*/ 367266 h 2665777"/>
              <a:gd name="connsiteX1" fmla="*/ 2228248 w 2633123"/>
              <a:gd name="connsiteY1" fmla="*/ 508425 h 2665777"/>
              <a:gd name="connsiteX2" fmla="*/ 2166203 w 2633123"/>
              <a:gd name="connsiteY2" fmla="*/ 2665777 h 2665777"/>
              <a:gd name="connsiteX3" fmla="*/ 1337521 w 2633123"/>
              <a:gd name="connsiteY3" fmla="*/ 1423331 h 2665777"/>
              <a:gd name="connsiteX4" fmla="*/ 568083 w 2633123"/>
              <a:gd name="connsiteY4" fmla="*/ 690897 h 2665777"/>
              <a:gd name="connsiteX5" fmla="*/ 74625 w 2633123"/>
              <a:gd name="connsiteY5" fmla="*/ 367266 h 2665777"/>
              <a:gd name="connsiteX0" fmla="*/ 74625 w 2633123"/>
              <a:gd name="connsiteY0" fmla="*/ 367266 h 2665777"/>
              <a:gd name="connsiteX1" fmla="*/ 2228248 w 2633123"/>
              <a:gd name="connsiteY1" fmla="*/ 508425 h 2665777"/>
              <a:gd name="connsiteX2" fmla="*/ 2166203 w 2633123"/>
              <a:gd name="connsiteY2" fmla="*/ 2665777 h 2665777"/>
              <a:gd name="connsiteX0" fmla="*/ 69499 w 2627997"/>
              <a:gd name="connsiteY0" fmla="*/ 367266 h 2665777"/>
              <a:gd name="connsiteX1" fmla="*/ 2223122 w 2627997"/>
              <a:gd name="connsiteY1" fmla="*/ 508425 h 2665777"/>
              <a:gd name="connsiteX2" fmla="*/ 2161077 w 2627997"/>
              <a:gd name="connsiteY2" fmla="*/ 2665777 h 2665777"/>
              <a:gd name="connsiteX3" fmla="*/ 1332395 w 2627997"/>
              <a:gd name="connsiteY3" fmla="*/ 1423331 h 2665777"/>
              <a:gd name="connsiteX4" fmla="*/ 562957 w 2627997"/>
              <a:gd name="connsiteY4" fmla="*/ 690897 h 2665777"/>
              <a:gd name="connsiteX5" fmla="*/ 69499 w 2627997"/>
              <a:gd name="connsiteY5" fmla="*/ 367266 h 2665777"/>
              <a:gd name="connsiteX0" fmla="*/ 69499 w 2627997"/>
              <a:gd name="connsiteY0" fmla="*/ 367266 h 2665777"/>
              <a:gd name="connsiteX1" fmla="*/ 2223122 w 2627997"/>
              <a:gd name="connsiteY1" fmla="*/ 508425 h 2665777"/>
              <a:gd name="connsiteX2" fmla="*/ 2161077 w 2627997"/>
              <a:gd name="connsiteY2" fmla="*/ 2665777 h 2665777"/>
              <a:gd name="connsiteX0" fmla="*/ 69499 w 2627997"/>
              <a:gd name="connsiteY0" fmla="*/ 367266 h 2665777"/>
              <a:gd name="connsiteX1" fmla="*/ 2223122 w 2627997"/>
              <a:gd name="connsiteY1" fmla="*/ 508425 h 2665777"/>
              <a:gd name="connsiteX2" fmla="*/ 2161077 w 2627997"/>
              <a:gd name="connsiteY2" fmla="*/ 2665777 h 2665777"/>
              <a:gd name="connsiteX3" fmla="*/ 1332395 w 2627997"/>
              <a:gd name="connsiteY3" fmla="*/ 1423331 h 2665777"/>
              <a:gd name="connsiteX4" fmla="*/ 562957 w 2627997"/>
              <a:gd name="connsiteY4" fmla="*/ 690897 h 2665777"/>
              <a:gd name="connsiteX5" fmla="*/ 69499 w 2627997"/>
              <a:gd name="connsiteY5" fmla="*/ 367266 h 2665777"/>
              <a:gd name="connsiteX0" fmla="*/ 69499 w 2627997"/>
              <a:gd name="connsiteY0" fmla="*/ 367266 h 2665777"/>
              <a:gd name="connsiteX1" fmla="*/ 2223122 w 2627997"/>
              <a:gd name="connsiteY1" fmla="*/ 508425 h 2665777"/>
              <a:gd name="connsiteX2" fmla="*/ 2161077 w 2627997"/>
              <a:gd name="connsiteY2" fmla="*/ 2665777 h 2665777"/>
              <a:gd name="connsiteX0" fmla="*/ 73068 w 2631566"/>
              <a:gd name="connsiteY0" fmla="*/ 367266 h 2665777"/>
              <a:gd name="connsiteX1" fmla="*/ 2226691 w 2631566"/>
              <a:gd name="connsiteY1" fmla="*/ 508425 h 2665777"/>
              <a:gd name="connsiteX2" fmla="*/ 2164646 w 2631566"/>
              <a:gd name="connsiteY2" fmla="*/ 2665777 h 2665777"/>
              <a:gd name="connsiteX3" fmla="*/ 1335964 w 2631566"/>
              <a:gd name="connsiteY3" fmla="*/ 1423331 h 2665777"/>
              <a:gd name="connsiteX4" fmla="*/ 566526 w 2631566"/>
              <a:gd name="connsiteY4" fmla="*/ 690897 h 2665777"/>
              <a:gd name="connsiteX5" fmla="*/ 73068 w 2631566"/>
              <a:gd name="connsiteY5" fmla="*/ 367266 h 2665777"/>
              <a:gd name="connsiteX0" fmla="*/ 73068 w 2631566"/>
              <a:gd name="connsiteY0" fmla="*/ 367266 h 2665777"/>
              <a:gd name="connsiteX1" fmla="*/ 2226691 w 2631566"/>
              <a:gd name="connsiteY1" fmla="*/ 508425 h 2665777"/>
              <a:gd name="connsiteX2" fmla="*/ 2164646 w 2631566"/>
              <a:gd name="connsiteY2" fmla="*/ 2665777 h 2665777"/>
              <a:gd name="connsiteX0" fmla="*/ 73068 w 2631566"/>
              <a:gd name="connsiteY0" fmla="*/ 367266 h 2665777"/>
              <a:gd name="connsiteX1" fmla="*/ 2226691 w 2631566"/>
              <a:gd name="connsiteY1" fmla="*/ 508425 h 2665777"/>
              <a:gd name="connsiteX2" fmla="*/ 2164646 w 2631566"/>
              <a:gd name="connsiteY2" fmla="*/ 2665777 h 2665777"/>
              <a:gd name="connsiteX3" fmla="*/ 1358678 w 2631566"/>
              <a:gd name="connsiteY3" fmla="*/ 1420752 h 2665777"/>
              <a:gd name="connsiteX4" fmla="*/ 566526 w 2631566"/>
              <a:gd name="connsiteY4" fmla="*/ 690897 h 2665777"/>
              <a:gd name="connsiteX5" fmla="*/ 73068 w 2631566"/>
              <a:gd name="connsiteY5" fmla="*/ 367266 h 2665777"/>
              <a:gd name="connsiteX0" fmla="*/ 73068 w 2631566"/>
              <a:gd name="connsiteY0" fmla="*/ 367266 h 2665777"/>
              <a:gd name="connsiteX1" fmla="*/ 2226691 w 2631566"/>
              <a:gd name="connsiteY1" fmla="*/ 508425 h 2665777"/>
              <a:gd name="connsiteX2" fmla="*/ 2164646 w 2631566"/>
              <a:gd name="connsiteY2" fmla="*/ 2665777 h 2665777"/>
              <a:gd name="connsiteX0" fmla="*/ 73068 w 2631566"/>
              <a:gd name="connsiteY0" fmla="*/ 367266 h 2665777"/>
              <a:gd name="connsiteX1" fmla="*/ 2226691 w 2631566"/>
              <a:gd name="connsiteY1" fmla="*/ 508425 h 2665777"/>
              <a:gd name="connsiteX2" fmla="*/ 2164646 w 2631566"/>
              <a:gd name="connsiteY2" fmla="*/ 2665777 h 2665777"/>
              <a:gd name="connsiteX3" fmla="*/ 1358678 w 2631566"/>
              <a:gd name="connsiteY3" fmla="*/ 1420752 h 2665777"/>
              <a:gd name="connsiteX4" fmla="*/ 566526 w 2631566"/>
              <a:gd name="connsiteY4" fmla="*/ 690897 h 2665777"/>
              <a:gd name="connsiteX5" fmla="*/ 73068 w 2631566"/>
              <a:gd name="connsiteY5" fmla="*/ 367266 h 2665777"/>
              <a:gd name="connsiteX0" fmla="*/ 73068 w 2631566"/>
              <a:gd name="connsiteY0" fmla="*/ 367266 h 2665777"/>
              <a:gd name="connsiteX1" fmla="*/ 2226691 w 2631566"/>
              <a:gd name="connsiteY1" fmla="*/ 508425 h 2665777"/>
              <a:gd name="connsiteX2" fmla="*/ 2164646 w 2631566"/>
              <a:gd name="connsiteY2" fmla="*/ 2665777 h 2665777"/>
              <a:gd name="connsiteX0" fmla="*/ 71574 w 2630072"/>
              <a:gd name="connsiteY0" fmla="*/ 367266 h 2665777"/>
              <a:gd name="connsiteX1" fmla="*/ 2225197 w 2630072"/>
              <a:gd name="connsiteY1" fmla="*/ 508425 h 2665777"/>
              <a:gd name="connsiteX2" fmla="*/ 2163152 w 2630072"/>
              <a:gd name="connsiteY2" fmla="*/ 2665777 h 2665777"/>
              <a:gd name="connsiteX3" fmla="*/ 1357184 w 2630072"/>
              <a:gd name="connsiteY3" fmla="*/ 1420752 h 2665777"/>
              <a:gd name="connsiteX4" fmla="*/ 581656 w 2630072"/>
              <a:gd name="connsiteY4" fmla="*/ 675206 h 2665777"/>
              <a:gd name="connsiteX5" fmla="*/ 71574 w 2630072"/>
              <a:gd name="connsiteY5" fmla="*/ 367266 h 2665777"/>
              <a:gd name="connsiteX0" fmla="*/ 71574 w 2630072"/>
              <a:gd name="connsiteY0" fmla="*/ 367266 h 2665777"/>
              <a:gd name="connsiteX1" fmla="*/ 2225197 w 2630072"/>
              <a:gd name="connsiteY1" fmla="*/ 508425 h 2665777"/>
              <a:gd name="connsiteX2" fmla="*/ 2163152 w 2630072"/>
              <a:gd name="connsiteY2" fmla="*/ 2665777 h 2665777"/>
              <a:gd name="connsiteX0" fmla="*/ 74754 w 2633252"/>
              <a:gd name="connsiteY0" fmla="*/ 367266 h 2665777"/>
              <a:gd name="connsiteX1" fmla="*/ 2228377 w 2633252"/>
              <a:gd name="connsiteY1" fmla="*/ 508425 h 2665777"/>
              <a:gd name="connsiteX2" fmla="*/ 2166332 w 2633252"/>
              <a:gd name="connsiteY2" fmla="*/ 2665777 h 2665777"/>
              <a:gd name="connsiteX3" fmla="*/ 1360364 w 2633252"/>
              <a:gd name="connsiteY3" fmla="*/ 1420752 h 2665777"/>
              <a:gd name="connsiteX4" fmla="*/ 584836 w 2633252"/>
              <a:gd name="connsiteY4" fmla="*/ 675206 h 2665777"/>
              <a:gd name="connsiteX5" fmla="*/ 74754 w 2633252"/>
              <a:gd name="connsiteY5" fmla="*/ 367266 h 2665777"/>
              <a:gd name="connsiteX0" fmla="*/ 74754 w 2633252"/>
              <a:gd name="connsiteY0" fmla="*/ 367266 h 2665777"/>
              <a:gd name="connsiteX1" fmla="*/ 2228377 w 2633252"/>
              <a:gd name="connsiteY1" fmla="*/ 508425 h 2665777"/>
              <a:gd name="connsiteX2" fmla="*/ 2166332 w 2633252"/>
              <a:gd name="connsiteY2" fmla="*/ 2665777 h 2665777"/>
              <a:gd name="connsiteX0" fmla="*/ 36956 w 2595454"/>
              <a:gd name="connsiteY0" fmla="*/ 367266 h 2665777"/>
              <a:gd name="connsiteX1" fmla="*/ 2190579 w 2595454"/>
              <a:gd name="connsiteY1" fmla="*/ 508425 h 2665777"/>
              <a:gd name="connsiteX2" fmla="*/ 2128534 w 2595454"/>
              <a:gd name="connsiteY2" fmla="*/ 2665777 h 2665777"/>
              <a:gd name="connsiteX3" fmla="*/ 1322566 w 2595454"/>
              <a:gd name="connsiteY3" fmla="*/ 1420752 h 2665777"/>
              <a:gd name="connsiteX4" fmla="*/ 547038 w 2595454"/>
              <a:gd name="connsiteY4" fmla="*/ 675206 h 2665777"/>
              <a:gd name="connsiteX5" fmla="*/ 36956 w 2595454"/>
              <a:gd name="connsiteY5" fmla="*/ 367266 h 2665777"/>
              <a:gd name="connsiteX0" fmla="*/ 36956 w 2595454"/>
              <a:gd name="connsiteY0" fmla="*/ 367266 h 2665777"/>
              <a:gd name="connsiteX1" fmla="*/ 2190579 w 2595454"/>
              <a:gd name="connsiteY1" fmla="*/ 508425 h 2665777"/>
              <a:gd name="connsiteX2" fmla="*/ 2128534 w 2595454"/>
              <a:gd name="connsiteY2" fmla="*/ 2665777 h 2665777"/>
              <a:gd name="connsiteX0" fmla="*/ 42495 w 2600993"/>
              <a:gd name="connsiteY0" fmla="*/ 367266 h 2665777"/>
              <a:gd name="connsiteX1" fmla="*/ 2196118 w 2600993"/>
              <a:gd name="connsiteY1" fmla="*/ 508425 h 2665777"/>
              <a:gd name="connsiteX2" fmla="*/ 2134073 w 2600993"/>
              <a:gd name="connsiteY2" fmla="*/ 2665777 h 2665777"/>
              <a:gd name="connsiteX3" fmla="*/ 1328105 w 2600993"/>
              <a:gd name="connsiteY3" fmla="*/ 1420752 h 2665777"/>
              <a:gd name="connsiteX4" fmla="*/ 552577 w 2600993"/>
              <a:gd name="connsiteY4" fmla="*/ 675206 h 2665777"/>
              <a:gd name="connsiteX5" fmla="*/ 42495 w 2600993"/>
              <a:gd name="connsiteY5" fmla="*/ 367266 h 2665777"/>
              <a:gd name="connsiteX0" fmla="*/ 42495 w 2600993"/>
              <a:gd name="connsiteY0" fmla="*/ 367266 h 2665777"/>
              <a:gd name="connsiteX1" fmla="*/ 2196118 w 2600993"/>
              <a:gd name="connsiteY1" fmla="*/ 508425 h 2665777"/>
              <a:gd name="connsiteX2" fmla="*/ 2134073 w 2600993"/>
              <a:gd name="connsiteY2" fmla="*/ 2665777 h 2665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0993" h="2665777" stroke="0" extrusionOk="0">
                <a:moveTo>
                  <a:pt x="42495" y="367266"/>
                </a:moveTo>
                <a:cubicBezTo>
                  <a:pt x="681460" y="-172673"/>
                  <a:pt x="1633097" y="-110298"/>
                  <a:pt x="2196118" y="508425"/>
                </a:cubicBezTo>
                <a:cubicBezTo>
                  <a:pt x="2759139" y="1127149"/>
                  <a:pt x="2731723" y="2080434"/>
                  <a:pt x="2134073" y="2665777"/>
                </a:cubicBezTo>
                <a:cubicBezTo>
                  <a:pt x="2039620" y="2228845"/>
                  <a:pt x="1759726" y="1941804"/>
                  <a:pt x="1328105" y="1420752"/>
                </a:cubicBezTo>
                <a:cubicBezTo>
                  <a:pt x="1049244" y="1132751"/>
                  <a:pt x="752153" y="892948"/>
                  <a:pt x="552577" y="675206"/>
                </a:cubicBezTo>
                <a:cubicBezTo>
                  <a:pt x="322706" y="498635"/>
                  <a:pt x="-142517" y="302758"/>
                  <a:pt x="42495" y="367266"/>
                </a:cubicBezTo>
                <a:close/>
              </a:path>
              <a:path w="2600993" h="2665777" fill="none">
                <a:moveTo>
                  <a:pt x="42495" y="367266"/>
                </a:moveTo>
                <a:cubicBezTo>
                  <a:pt x="681460" y="-172673"/>
                  <a:pt x="1633097" y="-110298"/>
                  <a:pt x="2196118" y="508425"/>
                </a:cubicBezTo>
                <a:cubicBezTo>
                  <a:pt x="2759139" y="1127149"/>
                  <a:pt x="2731723" y="2080434"/>
                  <a:pt x="2134073" y="2665777"/>
                </a:cubicBezTo>
              </a:path>
            </a:pathLst>
          </a:custGeom>
          <a:solidFill>
            <a:srgbClr val="00B050">
              <a:alpha val="60000"/>
            </a:srgb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21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25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5" presetClass="emph" presetSubtype="0" repeatCount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5" presetClass="emph" presetSubtype="0" repeatCount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9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5" presetClass="emph" presetSubtype="0" repeatCount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35" presetClass="emph" presetSubtype="0" repeatCount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3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500"/>
                            </p:stCondLst>
                            <p:childTnLst>
                              <p:par>
                                <p:cTn id="1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8" grpId="2" animBg="1"/>
      <p:bldP spid="47" grpId="0" animBg="1"/>
      <p:bldP spid="47" grpId="1" animBg="1"/>
      <p:bldP spid="39" grpId="0" animBg="1"/>
      <p:bldP spid="39" grpId="1" animBg="1"/>
      <p:bldP spid="16" grpId="0" animBg="1"/>
      <p:bldP spid="16" grpId="1" animBg="1"/>
      <p:bldP spid="15" grpId="0" animBg="1"/>
      <p:bldP spid="15" grpId="1" animBg="1"/>
      <p:bldP spid="14" grpId="0" animBg="1"/>
      <p:bldP spid="14" grpId="1" animBg="1"/>
      <p:bldP spid="44" grpId="0" animBg="1"/>
      <p:bldP spid="44" grpId="1" animBg="1"/>
      <p:bldP spid="44" grpId="2" animBg="1"/>
      <p:bldP spid="37" grpId="0" animBg="1"/>
      <p:bldP spid="37" grpId="1" animBg="1"/>
      <p:bldP spid="37" grpId="2" animBg="1"/>
      <p:bldP spid="45" grpId="0" animBg="1"/>
      <p:bldP spid="45" grpId="1" animBg="1"/>
      <p:bldP spid="20" grpId="0" animBg="1"/>
      <p:bldP spid="60" grpId="0" animBg="1"/>
      <p:bldP spid="60" grpId="1" animBg="1"/>
      <p:bldP spid="24" grpId="0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2" grpId="0" build="p"/>
      <p:bldP spid="21" grpId="0" animBg="1"/>
      <p:bldP spid="23" grpId="0"/>
      <p:bldP spid="65" grpId="0" animBg="1"/>
      <p:bldP spid="65" grpId="1" animBg="1"/>
      <p:bldP spid="43" grpId="0" animBg="1"/>
      <p:bldP spid="43" grpId="1" animBg="1"/>
      <p:bldP spid="46" grpId="0"/>
      <p:bldP spid="46" grpId="1"/>
      <p:bldP spid="48" grpId="0" animBg="1"/>
      <p:bldP spid="48" grpId="1" animBg="1"/>
      <p:bldP spid="49" grpId="0"/>
      <p:bldP spid="49" grpId="1"/>
      <p:bldP spid="51" grpId="0" animBg="1"/>
      <p:bldP spid="51" grpId="1" animBg="1"/>
      <p:bldP spid="25" grpId="0"/>
      <p:bldP spid="52" grpId="0" animBg="1"/>
      <p:bldP spid="52" grpId="1" animBg="1"/>
      <p:bldP spid="28" grpId="0"/>
      <p:bldP spid="53" grpId="0" animBg="1"/>
      <p:bldP spid="54" grpId="0" animBg="1"/>
      <p:bldP spid="61" grpId="0"/>
      <p:bldP spid="62" grpId="0"/>
      <p:bldP spid="63" grpId="0"/>
      <p:bldP spid="8" grpId="0" animBg="1"/>
      <p:bldP spid="3" grpId="0" animBg="1"/>
      <p:bldP spid="64" grpId="0"/>
      <p:bldP spid="32" grpId="0"/>
      <p:bldP spid="50" grpId="0" animBg="1"/>
      <p:bldP spid="50" grpId="1" animBg="1"/>
      <p:bldP spid="50" grpId="2" animBg="1"/>
      <p:bldP spid="55" grpId="0" animBg="1"/>
      <p:bldP spid="55" grpId="1" animBg="1"/>
      <p:bldP spid="55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471248" y="4588460"/>
            <a:ext cx="322897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Volume of hemisphere (V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)  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4398988" y="3687137"/>
            <a:ext cx="144819" cy="17428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3981696" y="2195303"/>
            <a:ext cx="164818" cy="21910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3788672" y="2236127"/>
            <a:ext cx="153728" cy="18317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1789137" y="1827670"/>
            <a:ext cx="997191" cy="26298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1360286" y="1827670"/>
            <a:ext cx="1412623" cy="26298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9623" y="1802586"/>
            <a:ext cx="81915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Now </a:t>
            </a:r>
          </a:p>
        </p:txBody>
      </p:sp>
      <p:sp>
        <p:nvSpPr>
          <p:cNvPr id="7" name="Rectangle 6"/>
          <p:cNvSpPr/>
          <p:nvPr/>
        </p:nvSpPr>
        <p:spPr>
          <a:xfrm>
            <a:off x="527886" y="2135576"/>
            <a:ext cx="257175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Volume of cone (V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) </a:t>
            </a:r>
          </a:p>
        </p:txBody>
      </p:sp>
      <p:sp>
        <p:nvSpPr>
          <p:cNvPr id="8" name="Rectangle 7"/>
          <p:cNvSpPr/>
          <p:nvPr/>
        </p:nvSpPr>
        <p:spPr>
          <a:xfrm>
            <a:off x="2739822" y="2135576"/>
            <a:ext cx="3048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98088" y="2135576"/>
            <a:ext cx="30217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04463" y="2135576"/>
            <a:ext cx="73556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343025" y="1802586"/>
            <a:ext cx="147637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h = r = 1cm.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39822" y="2632908"/>
            <a:ext cx="3048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98088" y="2632908"/>
            <a:ext cx="30693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12554" y="2632908"/>
            <a:ext cx="32528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85459" y="2632908"/>
            <a:ext cx="31963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985462" y="2632908"/>
            <a:ext cx="32528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77900" y="2632908"/>
            <a:ext cx="30817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77925" y="2632908"/>
            <a:ext cx="32528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70363" y="2632908"/>
            <a:ext cx="30623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70388" y="2632908"/>
            <a:ext cx="32528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739822" y="3114923"/>
            <a:ext cx="3048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89300" y="3102223"/>
            <a:ext cx="75728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7538" y="3585544"/>
            <a:ext cx="322897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Volume of hemisphere (V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) 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431979" y="3585544"/>
            <a:ext cx="31432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45055" y="3585544"/>
            <a:ext cx="3048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03588" y="3585544"/>
            <a:ext cx="49088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441701" y="4098018"/>
            <a:ext cx="29527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054783" y="4098018"/>
            <a:ext cx="3048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286250" y="4098018"/>
            <a:ext cx="32528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459148" y="4098018"/>
            <a:ext cx="29701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59158" y="4098018"/>
            <a:ext cx="32528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851618" y="4098018"/>
            <a:ext cx="29031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51621" y="4098018"/>
            <a:ext cx="32528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244074" y="4098018"/>
            <a:ext cx="307429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415116" y="4098018"/>
            <a:ext cx="32528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27160" y="4588460"/>
            <a:ext cx="31432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987800" y="4588460"/>
            <a:ext cx="760413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039869" y="2001641"/>
            <a:ext cx="344732" cy="606425"/>
            <a:chOff x="3820397" y="3972927"/>
            <a:chExt cx="344732" cy="606425"/>
          </a:xfrm>
          <a:effectLst/>
        </p:grpSpPr>
        <p:sp>
          <p:nvSpPr>
            <p:cNvPr id="67" name="Rectangle 66"/>
            <p:cNvSpPr/>
            <p:nvPr/>
          </p:nvSpPr>
          <p:spPr>
            <a:xfrm>
              <a:off x="3820605" y="3972927"/>
              <a:ext cx="3445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20397" y="4240798"/>
              <a:ext cx="3364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3855022" y="4277727"/>
              <a:ext cx="2821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3037286" y="2498973"/>
            <a:ext cx="344732" cy="606425"/>
            <a:chOff x="3820397" y="3972927"/>
            <a:chExt cx="344732" cy="606425"/>
          </a:xfrm>
          <a:effectLst/>
        </p:grpSpPr>
        <p:sp>
          <p:nvSpPr>
            <p:cNvPr id="75" name="Rectangle 74"/>
            <p:cNvSpPr/>
            <p:nvPr/>
          </p:nvSpPr>
          <p:spPr>
            <a:xfrm>
              <a:off x="3820605" y="3972927"/>
              <a:ext cx="3445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820397" y="4240798"/>
              <a:ext cx="3364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3855022" y="4277727"/>
              <a:ext cx="2821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025572" y="2980988"/>
            <a:ext cx="344732" cy="606425"/>
            <a:chOff x="3820397" y="3972927"/>
            <a:chExt cx="344732" cy="606425"/>
          </a:xfrm>
          <a:effectLst/>
        </p:grpSpPr>
        <p:sp>
          <p:nvSpPr>
            <p:cNvPr id="84" name="Rectangle 83"/>
            <p:cNvSpPr/>
            <p:nvPr/>
          </p:nvSpPr>
          <p:spPr>
            <a:xfrm>
              <a:off x="3820605" y="3972927"/>
              <a:ext cx="3445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820397" y="4240798"/>
              <a:ext cx="3364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3855022" y="4277727"/>
              <a:ext cx="2821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3741290" y="3451609"/>
            <a:ext cx="344732" cy="606425"/>
            <a:chOff x="3820397" y="3972927"/>
            <a:chExt cx="344732" cy="606425"/>
          </a:xfrm>
          <a:effectLst/>
        </p:grpSpPr>
        <p:sp>
          <p:nvSpPr>
            <p:cNvPr id="88" name="Rectangle 87"/>
            <p:cNvSpPr/>
            <p:nvPr/>
          </p:nvSpPr>
          <p:spPr>
            <a:xfrm>
              <a:off x="3820605" y="3972927"/>
              <a:ext cx="3445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820397" y="4240798"/>
              <a:ext cx="3364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3855022" y="4277727"/>
              <a:ext cx="2821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3744365" y="3964083"/>
            <a:ext cx="344732" cy="606425"/>
            <a:chOff x="3820397" y="3972927"/>
            <a:chExt cx="344732" cy="606425"/>
          </a:xfrm>
          <a:effectLst/>
        </p:grpSpPr>
        <p:sp>
          <p:nvSpPr>
            <p:cNvPr id="92" name="Rectangle 91"/>
            <p:cNvSpPr/>
            <p:nvPr/>
          </p:nvSpPr>
          <p:spPr>
            <a:xfrm>
              <a:off x="3820605" y="3972927"/>
              <a:ext cx="3445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820397" y="4240798"/>
              <a:ext cx="3364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3855022" y="4277727"/>
              <a:ext cx="2821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3706877" y="4454525"/>
            <a:ext cx="344732" cy="606425"/>
            <a:chOff x="3820397" y="3972927"/>
            <a:chExt cx="344732" cy="606425"/>
          </a:xfrm>
          <a:effectLst/>
        </p:grpSpPr>
        <p:sp>
          <p:nvSpPr>
            <p:cNvPr id="96" name="Rectangle 95"/>
            <p:cNvSpPr/>
            <p:nvPr/>
          </p:nvSpPr>
          <p:spPr>
            <a:xfrm>
              <a:off x="3820605" y="3972927"/>
              <a:ext cx="3445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820397" y="4240798"/>
              <a:ext cx="3364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3855022" y="4277727"/>
              <a:ext cx="2821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4180183" y="4588460"/>
            <a:ext cx="598241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490013" y="3102223"/>
            <a:ext cx="598241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18872" y="3114923"/>
            <a:ext cx="36496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23672" y="3114923"/>
            <a:ext cx="257175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Volume of cone (V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) 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34612" y="4588460"/>
            <a:ext cx="36496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008746" y="1911128"/>
            <a:ext cx="1984681" cy="1974205"/>
            <a:chOff x="5349521" y="1944434"/>
            <a:chExt cx="3141671" cy="3125089"/>
          </a:xfrm>
        </p:grpSpPr>
        <p:grpSp>
          <p:nvGrpSpPr>
            <p:cNvPr id="100" name="Group 99"/>
            <p:cNvGrpSpPr/>
            <p:nvPr/>
          </p:nvGrpSpPr>
          <p:grpSpPr>
            <a:xfrm>
              <a:off x="5349521" y="1944434"/>
              <a:ext cx="3141671" cy="3125089"/>
              <a:chOff x="1507208" y="1565418"/>
              <a:chExt cx="3233196" cy="3216132"/>
            </a:xfrm>
            <a:effectLst/>
          </p:grpSpPr>
          <p:sp>
            <p:nvSpPr>
              <p:cNvPr id="103" name="Arc 102"/>
              <p:cNvSpPr/>
              <p:nvPr/>
            </p:nvSpPr>
            <p:spPr>
              <a:xfrm>
                <a:off x="1507998" y="1581150"/>
                <a:ext cx="3232406" cy="3200400"/>
              </a:xfrm>
              <a:prstGeom prst="arc">
                <a:avLst>
                  <a:gd name="adj1" fmla="val 30150"/>
                  <a:gd name="adj2" fmla="val 10798906"/>
                </a:avLst>
              </a:prstGeom>
              <a:solidFill>
                <a:srgbClr val="FF9933"/>
              </a:solidFill>
              <a:ln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1524859" y="2919501"/>
                <a:ext cx="3198106" cy="555171"/>
              </a:xfrm>
              <a:prstGeom prst="ellipse">
                <a:avLst/>
              </a:prstGeom>
              <a:solidFill>
                <a:srgbClr val="CC6600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 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Isosceles Triangle 6"/>
              <p:cNvSpPr/>
              <p:nvPr/>
            </p:nvSpPr>
            <p:spPr>
              <a:xfrm>
                <a:off x="1507208" y="1565418"/>
                <a:ext cx="3231758" cy="1901635"/>
              </a:xfrm>
              <a:custGeom>
                <a:avLst/>
                <a:gdLst>
                  <a:gd name="connsiteX0" fmla="*/ 0 w 3198964"/>
                  <a:gd name="connsiteY0" fmla="*/ 1615936 h 1615936"/>
                  <a:gd name="connsiteX1" fmla="*/ 1599482 w 3198964"/>
                  <a:gd name="connsiteY1" fmla="*/ 0 h 1615936"/>
                  <a:gd name="connsiteX2" fmla="*/ 3198964 w 3198964"/>
                  <a:gd name="connsiteY2" fmla="*/ 1615936 h 1615936"/>
                  <a:gd name="connsiteX3" fmla="*/ 0 w 3198964"/>
                  <a:gd name="connsiteY3" fmla="*/ 1615936 h 1615936"/>
                  <a:gd name="connsiteX0" fmla="*/ 0 w 3198964"/>
                  <a:gd name="connsiteY0" fmla="*/ 1615936 h 1810669"/>
                  <a:gd name="connsiteX1" fmla="*/ 1599482 w 3198964"/>
                  <a:gd name="connsiteY1" fmla="*/ 0 h 1810669"/>
                  <a:gd name="connsiteX2" fmla="*/ 3198964 w 3198964"/>
                  <a:gd name="connsiteY2" fmla="*/ 1615936 h 1810669"/>
                  <a:gd name="connsiteX3" fmla="*/ 0 w 3198964"/>
                  <a:gd name="connsiteY3" fmla="*/ 1615936 h 1810669"/>
                  <a:gd name="connsiteX0" fmla="*/ 0 w 3199759"/>
                  <a:gd name="connsiteY0" fmla="*/ 1615936 h 1901634"/>
                  <a:gd name="connsiteX1" fmla="*/ 1599482 w 3199759"/>
                  <a:gd name="connsiteY1" fmla="*/ 0 h 1901634"/>
                  <a:gd name="connsiteX2" fmla="*/ 3198964 w 3199759"/>
                  <a:gd name="connsiteY2" fmla="*/ 1615936 h 1901634"/>
                  <a:gd name="connsiteX3" fmla="*/ 0 w 3199759"/>
                  <a:gd name="connsiteY3" fmla="*/ 1615936 h 1901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9759" h="1901634">
                    <a:moveTo>
                      <a:pt x="0" y="1615936"/>
                    </a:moveTo>
                    <a:lnTo>
                      <a:pt x="1599482" y="0"/>
                    </a:lnTo>
                    <a:lnTo>
                      <a:pt x="3198964" y="1615936"/>
                    </a:lnTo>
                    <a:cubicBezTo>
                      <a:pt x="3256593" y="1935024"/>
                      <a:pt x="166208" y="2054086"/>
                      <a:pt x="0" y="1615936"/>
                    </a:cubicBezTo>
                    <a:close/>
                  </a:path>
                </a:pathLst>
              </a:custGeom>
              <a:solidFill>
                <a:srgbClr val="FF0000">
                  <a:alpha val="60000"/>
                </a:srgbClr>
              </a:solidFill>
              <a:ln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11" name="Straight Connector 110"/>
            <p:cNvCxnSpPr/>
            <p:nvPr/>
          </p:nvCxnSpPr>
          <p:spPr>
            <a:xfrm>
              <a:off x="6924627" y="3538380"/>
              <a:ext cx="15544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6898615" y="35121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287868" y="3468090"/>
              <a:ext cx="868330" cy="414118"/>
            </a:xfrm>
            <a:prstGeom prst="rect">
              <a:avLst/>
            </a:prstGeom>
            <a:noFill/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 cm</a:t>
              </a:r>
              <a:endParaRPr lang="en-US" sz="105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V="1">
              <a:off x="6915404" y="1961306"/>
              <a:ext cx="0" cy="1576623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6828513" y="2580743"/>
              <a:ext cx="815043" cy="389758"/>
            </a:xfrm>
            <a:prstGeom prst="rect">
              <a:avLst/>
            </a:prstGeom>
            <a:noFill/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 cm</a:t>
              </a:r>
              <a:endParaRPr lang="en-US" sz="10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6" name="Arc 125"/>
            <p:cNvSpPr/>
            <p:nvPr/>
          </p:nvSpPr>
          <p:spPr>
            <a:xfrm rot="10800000">
              <a:off x="5366767" y="3260822"/>
              <a:ext cx="3108960" cy="582460"/>
            </a:xfrm>
            <a:prstGeom prst="arc">
              <a:avLst>
                <a:gd name="adj1" fmla="val 95063"/>
                <a:gd name="adj2" fmla="val 10803014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6920817" y="3388172"/>
              <a:ext cx="127000" cy="146050"/>
            </a:xfrm>
            <a:custGeom>
              <a:avLst/>
              <a:gdLst>
                <a:gd name="connsiteX0" fmla="*/ 0 w 127000"/>
                <a:gd name="connsiteY0" fmla="*/ 0 h 146050"/>
                <a:gd name="connsiteX1" fmla="*/ 127000 w 127000"/>
                <a:gd name="connsiteY1" fmla="*/ 0 h 146050"/>
                <a:gd name="connsiteX2" fmla="*/ 127000 w 127000"/>
                <a:gd name="connsiteY2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00" h="146050">
                  <a:moveTo>
                    <a:pt x="0" y="0"/>
                  </a:moveTo>
                  <a:lnTo>
                    <a:pt x="127000" y="0"/>
                  </a:lnTo>
                  <a:lnTo>
                    <a:pt x="127000" y="1460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7" name="Rounded Rectangle 106"/>
          <p:cNvSpPr/>
          <p:nvPr/>
        </p:nvSpPr>
        <p:spPr bwMode="auto">
          <a:xfrm>
            <a:off x="495605" y="1407779"/>
            <a:ext cx="7670409" cy="328776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23120" y="1414559"/>
            <a:ext cx="213983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Volume of solid 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534462" y="1414559"/>
            <a:ext cx="275372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Volume of cone (V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)  +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020263" y="1417016"/>
            <a:ext cx="315945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Volume of hemisphere (V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04663" y="1806932"/>
            <a:ext cx="62388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02286" y="342086"/>
            <a:ext cx="7937414" cy="107721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 solid is in the shape of a cone standing on a hemisphere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with both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their radii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being equal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to 1 cm and the height of 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cone is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equal to its radius. Find the volume of 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solid in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terms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of </a:t>
            </a:r>
            <a:r>
              <a:rPr lang="en-US" sz="1600" b="1" dirty="0" smtClean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ular Callout 108"/>
              <p:cNvSpPr/>
              <p:nvPr/>
            </p:nvSpPr>
            <p:spPr>
              <a:xfrm>
                <a:off x="3221847" y="704899"/>
                <a:ext cx="1308028" cy="488087"/>
              </a:xfrm>
              <a:prstGeom prst="wedgeRectCallout">
                <a:avLst>
                  <a:gd name="adj1" fmla="val -21846"/>
                  <a:gd name="adj2" fmla="val 125273"/>
                </a:avLst>
              </a:prstGeom>
              <a:solidFill>
                <a:srgbClr val="0000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b="1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</m:t>
                    </m:r>
                    <m:r>
                      <m:rPr>
                        <m:nor/>
                      </m:rPr>
                      <a:rPr lang="en-US" b="1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r</m:t>
                    </m:r>
                    <m:r>
                      <m:rPr>
                        <m:nor/>
                      </m:rPr>
                      <a:rPr lang="en-US" b="1" baseline="30000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b="1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h</m:t>
                    </m:r>
                  </m:oMath>
                </a14:m>
                <a:endParaRPr lang="en-US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9" name="Rectangular Callout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847" y="704899"/>
                <a:ext cx="1308028" cy="488087"/>
              </a:xfrm>
              <a:prstGeom prst="wedgeRectCallout">
                <a:avLst>
                  <a:gd name="adj1" fmla="val -21846"/>
                  <a:gd name="adj2" fmla="val 125273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ular Callout 112"/>
              <p:cNvSpPr/>
              <p:nvPr/>
            </p:nvSpPr>
            <p:spPr>
              <a:xfrm>
                <a:off x="5730849" y="690317"/>
                <a:ext cx="1238297" cy="488087"/>
              </a:xfrm>
              <a:prstGeom prst="wedgeRectCallout">
                <a:avLst>
                  <a:gd name="adj1" fmla="val -21846"/>
                  <a:gd name="adj2" fmla="val 125273"/>
                </a:avLst>
              </a:prstGeom>
              <a:solidFill>
                <a:srgbClr val="0000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b="1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 </m:t>
                    </m:r>
                    <m:r>
                      <m:rPr>
                        <m:nor/>
                      </m:rPr>
                      <a:rPr lang="en-US" b="1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r</m:t>
                    </m:r>
                    <m:r>
                      <m:rPr>
                        <m:nor/>
                      </m:rPr>
                      <a:rPr lang="en-US" b="1" baseline="30000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3</m:t>
                    </m:r>
                  </m:oMath>
                </a14:m>
                <a:endParaRPr lang="en-US" b="1" i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3" name="Rectangular Callout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849" y="690317"/>
                <a:ext cx="1238297" cy="488087"/>
              </a:xfrm>
              <a:prstGeom prst="wedgeRectCallout">
                <a:avLst>
                  <a:gd name="adj1" fmla="val -21846"/>
                  <a:gd name="adj2" fmla="val 125273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38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19" grpId="0" animBg="1"/>
      <p:bldP spid="119" grpId="1" animBg="1"/>
      <p:bldP spid="118" grpId="0" animBg="1"/>
      <p:bldP spid="118" grpId="1" animBg="1"/>
      <p:bldP spid="117" grpId="0" animBg="1"/>
      <p:bldP spid="117" grpId="1" animBg="1"/>
      <p:bldP spid="116" grpId="0" animBg="1"/>
      <p:bldP spid="116" grpId="1" animBg="1"/>
      <p:bldP spid="102" grpId="0" animBg="1"/>
      <p:bldP spid="102" grpId="1" animBg="1"/>
      <p:bldP spid="6" grpId="0"/>
      <p:bldP spid="7" grpId="0"/>
      <p:bldP spid="8" grpId="0"/>
      <p:bldP spid="10" grpId="0"/>
      <p:bldP spid="11" grpId="0"/>
      <p:bldP spid="26" grpId="0"/>
      <p:bldP spid="28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1" grpId="0"/>
      <p:bldP spid="45" grpId="0"/>
      <p:bldP spid="46" grpId="0"/>
      <p:bldP spid="48" grpId="0"/>
      <p:bldP spid="49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4" grpId="0"/>
      <p:bldP spid="4" grpId="0"/>
      <p:bldP spid="99" grpId="0"/>
      <p:bldP spid="1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 bwMode="auto">
          <a:xfrm>
            <a:off x="834556" y="4373069"/>
            <a:ext cx="3167351" cy="36165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042600" y="2088819"/>
            <a:ext cx="415472" cy="29873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283873" y="2088819"/>
            <a:ext cx="415472" cy="29873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62000" y="2064287"/>
            <a:ext cx="2339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Volume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the solid 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971800" y="206428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276600" y="2064287"/>
            <a:ext cx="42191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971800" y="2588580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594782" y="2588580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814763" y="258858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351324" y="2579055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703320" y="2064287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027402" y="2064287"/>
            <a:ext cx="42191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13673" y="4380717"/>
            <a:ext cx="2339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Volume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the solid 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000375" y="438071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232274" y="4380717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312868" y="2454823"/>
            <a:ext cx="344732" cy="606425"/>
            <a:chOff x="3820397" y="3972927"/>
            <a:chExt cx="344732" cy="606425"/>
          </a:xfrm>
        </p:grpSpPr>
        <p:sp>
          <p:nvSpPr>
            <p:cNvPr id="24" name="Rectangle 23"/>
            <p:cNvSpPr/>
            <p:nvPr/>
          </p:nvSpPr>
          <p:spPr>
            <a:xfrm>
              <a:off x="3820605" y="3972927"/>
              <a:ext cx="3445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20397" y="4240798"/>
              <a:ext cx="3364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855022" y="4277727"/>
              <a:ext cx="2821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081290" y="2454823"/>
            <a:ext cx="344732" cy="606425"/>
            <a:chOff x="3820397" y="3972927"/>
            <a:chExt cx="344732" cy="606425"/>
          </a:xfrm>
        </p:grpSpPr>
        <p:sp>
          <p:nvSpPr>
            <p:cNvPr id="28" name="Rectangle 27"/>
            <p:cNvSpPr/>
            <p:nvPr/>
          </p:nvSpPr>
          <p:spPr>
            <a:xfrm>
              <a:off x="3820605" y="3972927"/>
              <a:ext cx="3445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20397" y="4240798"/>
              <a:ext cx="3364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855022" y="4277727"/>
              <a:ext cx="2821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504825" y="4380717"/>
            <a:ext cx="3619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4267200" y="4289370"/>
            <a:ext cx="1236104" cy="504880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4267215" y="3672953"/>
            <a:ext cx="1236672" cy="495174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343371" y="3713130"/>
            <a:ext cx="1089215" cy="413762"/>
          </a:xfrm>
          <a:prstGeom prst="roundRect">
            <a:avLst/>
          </a:prstGeom>
          <a:solidFill>
            <a:srgbClr val="14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371889" y="3687936"/>
                <a:ext cx="1112499" cy="48705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b="1" kern="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V</a:t>
                </a:r>
                <a:r>
                  <a:rPr lang="en-US" sz="1600" b="1" kern="0" baseline="-2500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1</a:t>
                </a:r>
                <a:r>
                  <a:rPr lang="en-US" sz="1600" b="1" kern="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kern="0" dirty="0">
                    <a:solidFill>
                      <a:srgbClr val="0000FF"/>
                    </a:solidFill>
                    <a:latin typeface="Bookman Old Style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1" kern="0" dirty="0" smtClean="0">
                            <a:solidFill>
                              <a:srgbClr val="0000FF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1" kern="0" dirty="0" smtClean="0">
                            <a:solidFill>
                              <a:srgbClr val="0000FF"/>
                            </a:solidFill>
                            <a:latin typeface="Bookman Old Style" pitchFamily="18" charset="0"/>
                          </a:rPr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sz="1600" b="1" kern="0" dirty="0" smtClean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kern="0" dirty="0" smtClean="0">
                    <a:solidFill>
                      <a:srgbClr val="0000FF"/>
                    </a:solidFill>
                    <a:latin typeface="Symbol"/>
                  </a:rPr>
                  <a:t>p</a:t>
                </a:r>
                <a:endParaRPr lang="en-US" sz="1600" b="1" baseline="-25000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889" y="3687936"/>
                <a:ext cx="1112499" cy="487056"/>
              </a:xfrm>
              <a:prstGeom prst="rect">
                <a:avLst/>
              </a:prstGeom>
              <a:blipFill rotWithShape="1">
                <a:blip r:embed="rId2"/>
                <a:stretch>
                  <a:fillRect l="-2732" b="-5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/>
          <p:cNvSpPr/>
          <p:nvPr/>
        </p:nvSpPr>
        <p:spPr>
          <a:xfrm>
            <a:off x="4344775" y="4329661"/>
            <a:ext cx="1089215" cy="417900"/>
          </a:xfrm>
          <a:prstGeom prst="roundRect">
            <a:avLst/>
          </a:prstGeom>
          <a:solidFill>
            <a:srgbClr val="14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333534" y="4294543"/>
                <a:ext cx="1151457" cy="48705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b="1" kern="0" dirty="0" smtClean="0">
                    <a:solidFill>
                      <a:srgbClr val="0000FF"/>
                    </a:solidFill>
                    <a:latin typeface="Bookman Old Style" pitchFamily="18" charset="0"/>
                    <a:sym typeface="Symbol"/>
                  </a:rPr>
                  <a:t>V</a:t>
                </a:r>
                <a:r>
                  <a:rPr lang="en-US" sz="1600" b="1" kern="0" baseline="-25000" dirty="0" smtClean="0">
                    <a:solidFill>
                      <a:srgbClr val="0000FF"/>
                    </a:solidFill>
                    <a:latin typeface="Bookman Old Style" pitchFamily="18" charset="0"/>
                    <a:sym typeface="Symbol"/>
                  </a:rPr>
                  <a:t>2</a:t>
                </a:r>
                <a:r>
                  <a:rPr lang="en-US" sz="1600" b="1" kern="0" dirty="0" smtClean="0">
                    <a:solidFill>
                      <a:srgbClr val="0000FF"/>
                    </a:solidFill>
                    <a:latin typeface="Bookman Old Style" pitchFamily="18" charset="0"/>
                    <a:sym typeface="Symbol"/>
                  </a:rPr>
                  <a:t> </a:t>
                </a:r>
                <a:r>
                  <a:rPr lang="en-US" sz="1600" b="1" kern="0" dirty="0">
                    <a:solidFill>
                      <a:srgbClr val="0000FF"/>
                    </a:solidFill>
                    <a:latin typeface="Bookman Old Style" pitchFamily="18" charset="0"/>
                    <a:sym typeface="Symbol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1" kern="0" dirty="0" smtClean="0">
                            <a:solidFill>
                              <a:srgbClr val="0000FF"/>
                            </a:solidFill>
                            <a:latin typeface="Bookman Old Style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1" kern="0" dirty="0">
                            <a:solidFill>
                              <a:srgbClr val="0000FF"/>
                            </a:solidFill>
                            <a:latin typeface="Bookman Old Style" pitchFamily="18" charset="0"/>
                          </a:rPr>
                          <m:t>3</m:t>
                        </m:r>
                      </m:den>
                    </m:f>
                    <m:r>
                      <a:rPr lang="en-US" sz="1600" b="1" i="1" kern="0" dirty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kern="0" dirty="0" smtClean="0">
                    <a:solidFill>
                      <a:srgbClr val="0000FF"/>
                    </a:solidFill>
                    <a:latin typeface="Symbol"/>
                  </a:rPr>
                  <a:t>p</a:t>
                </a:r>
                <a:endParaRPr lang="en-US" sz="1600" b="1" baseline="-25000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534" y="4294543"/>
                <a:ext cx="1151457" cy="487056"/>
              </a:xfrm>
              <a:prstGeom prst="rect">
                <a:avLst/>
              </a:prstGeom>
              <a:blipFill rotWithShape="1">
                <a:blip r:embed="rId3"/>
                <a:stretch>
                  <a:fillRect l="-3175" b="-5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2974409" y="3080992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3377870" y="3260203"/>
            <a:ext cx="8702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603570" y="3208241"/>
            <a:ext cx="336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383366" y="2974759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03347" y="297475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796551" y="2964479"/>
            <a:ext cx="452745" cy="348079"/>
            <a:chOff x="3796550" y="2561809"/>
            <a:chExt cx="452745" cy="348079"/>
          </a:xfrm>
        </p:grpSpPr>
        <p:sp>
          <p:nvSpPr>
            <p:cNvPr id="80" name="Rectangle 79"/>
            <p:cNvSpPr/>
            <p:nvPr/>
          </p:nvSpPr>
          <p:spPr>
            <a:xfrm>
              <a:off x="3796550" y="2571334"/>
              <a:ext cx="3445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952419" y="2561809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Symbol" panose="05050102010706020507" pitchFamily="18" charset="2"/>
                </a:rPr>
                <a:t>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2989018" y="3543055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3427794" y="3758934"/>
            <a:ext cx="4838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3460259" y="3706972"/>
            <a:ext cx="336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409960" y="3463210"/>
            <a:ext cx="452745" cy="348079"/>
            <a:chOff x="3409950" y="3060540"/>
            <a:chExt cx="452745" cy="348079"/>
          </a:xfrm>
        </p:grpSpPr>
        <p:sp>
          <p:nvSpPr>
            <p:cNvPr id="88" name="Rectangle 87"/>
            <p:cNvSpPr/>
            <p:nvPr/>
          </p:nvSpPr>
          <p:spPr>
            <a:xfrm>
              <a:off x="3409950" y="3070065"/>
              <a:ext cx="3445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565819" y="3060540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Symbol" panose="05050102010706020507" pitchFamily="18" charset="2"/>
                </a:rPr>
                <a:t>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90" name="Straight Connector 89"/>
          <p:cNvCxnSpPr/>
          <p:nvPr/>
        </p:nvCxnSpPr>
        <p:spPr>
          <a:xfrm flipV="1">
            <a:off x="3531974" y="3820824"/>
            <a:ext cx="237307" cy="152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3475645" y="3565845"/>
            <a:ext cx="237307" cy="152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005191" y="4011396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260670" y="400131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5008746" y="1870957"/>
            <a:ext cx="1984681" cy="1974205"/>
            <a:chOff x="5349521" y="1944434"/>
            <a:chExt cx="3141671" cy="3125089"/>
          </a:xfrm>
        </p:grpSpPr>
        <p:grpSp>
          <p:nvGrpSpPr>
            <p:cNvPr id="116" name="Group 115"/>
            <p:cNvGrpSpPr/>
            <p:nvPr/>
          </p:nvGrpSpPr>
          <p:grpSpPr>
            <a:xfrm>
              <a:off x="5349521" y="1944434"/>
              <a:ext cx="3141671" cy="3125089"/>
              <a:chOff x="1507208" y="1565418"/>
              <a:chExt cx="3233196" cy="3216132"/>
            </a:xfrm>
            <a:effectLst/>
          </p:grpSpPr>
          <p:sp>
            <p:nvSpPr>
              <p:cNvPr id="124" name="Arc 123"/>
              <p:cNvSpPr/>
              <p:nvPr/>
            </p:nvSpPr>
            <p:spPr>
              <a:xfrm>
                <a:off x="1507998" y="1581150"/>
                <a:ext cx="3232406" cy="3200400"/>
              </a:xfrm>
              <a:prstGeom prst="arc">
                <a:avLst>
                  <a:gd name="adj1" fmla="val 30150"/>
                  <a:gd name="adj2" fmla="val 10798906"/>
                </a:avLst>
              </a:prstGeom>
              <a:solidFill>
                <a:srgbClr val="FF9933"/>
              </a:solidFill>
              <a:ln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1524859" y="2919501"/>
                <a:ext cx="3198106" cy="555171"/>
              </a:xfrm>
              <a:prstGeom prst="ellipse">
                <a:avLst/>
              </a:prstGeom>
              <a:solidFill>
                <a:srgbClr val="CC6600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 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Isosceles Triangle 6"/>
              <p:cNvSpPr/>
              <p:nvPr/>
            </p:nvSpPr>
            <p:spPr>
              <a:xfrm>
                <a:off x="1507208" y="1565418"/>
                <a:ext cx="3231758" cy="1901635"/>
              </a:xfrm>
              <a:custGeom>
                <a:avLst/>
                <a:gdLst>
                  <a:gd name="connsiteX0" fmla="*/ 0 w 3198964"/>
                  <a:gd name="connsiteY0" fmla="*/ 1615936 h 1615936"/>
                  <a:gd name="connsiteX1" fmla="*/ 1599482 w 3198964"/>
                  <a:gd name="connsiteY1" fmla="*/ 0 h 1615936"/>
                  <a:gd name="connsiteX2" fmla="*/ 3198964 w 3198964"/>
                  <a:gd name="connsiteY2" fmla="*/ 1615936 h 1615936"/>
                  <a:gd name="connsiteX3" fmla="*/ 0 w 3198964"/>
                  <a:gd name="connsiteY3" fmla="*/ 1615936 h 1615936"/>
                  <a:gd name="connsiteX0" fmla="*/ 0 w 3198964"/>
                  <a:gd name="connsiteY0" fmla="*/ 1615936 h 1810669"/>
                  <a:gd name="connsiteX1" fmla="*/ 1599482 w 3198964"/>
                  <a:gd name="connsiteY1" fmla="*/ 0 h 1810669"/>
                  <a:gd name="connsiteX2" fmla="*/ 3198964 w 3198964"/>
                  <a:gd name="connsiteY2" fmla="*/ 1615936 h 1810669"/>
                  <a:gd name="connsiteX3" fmla="*/ 0 w 3198964"/>
                  <a:gd name="connsiteY3" fmla="*/ 1615936 h 1810669"/>
                  <a:gd name="connsiteX0" fmla="*/ 0 w 3199759"/>
                  <a:gd name="connsiteY0" fmla="*/ 1615936 h 1901634"/>
                  <a:gd name="connsiteX1" fmla="*/ 1599482 w 3199759"/>
                  <a:gd name="connsiteY1" fmla="*/ 0 h 1901634"/>
                  <a:gd name="connsiteX2" fmla="*/ 3198964 w 3199759"/>
                  <a:gd name="connsiteY2" fmla="*/ 1615936 h 1901634"/>
                  <a:gd name="connsiteX3" fmla="*/ 0 w 3199759"/>
                  <a:gd name="connsiteY3" fmla="*/ 1615936 h 1901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9759" h="1901634">
                    <a:moveTo>
                      <a:pt x="0" y="1615936"/>
                    </a:moveTo>
                    <a:lnTo>
                      <a:pt x="1599482" y="0"/>
                    </a:lnTo>
                    <a:lnTo>
                      <a:pt x="3198964" y="1615936"/>
                    </a:lnTo>
                    <a:cubicBezTo>
                      <a:pt x="3256593" y="1935024"/>
                      <a:pt x="166208" y="2054086"/>
                      <a:pt x="0" y="1615936"/>
                    </a:cubicBezTo>
                    <a:close/>
                  </a:path>
                </a:pathLst>
              </a:custGeom>
              <a:solidFill>
                <a:srgbClr val="FF0000">
                  <a:alpha val="60000"/>
                </a:srgbClr>
              </a:solidFill>
              <a:ln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17" name="Straight Connector 116"/>
            <p:cNvCxnSpPr/>
            <p:nvPr/>
          </p:nvCxnSpPr>
          <p:spPr>
            <a:xfrm>
              <a:off x="6924627" y="3538380"/>
              <a:ext cx="15544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6898615" y="35121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287868" y="3468090"/>
              <a:ext cx="868330" cy="414118"/>
            </a:xfrm>
            <a:prstGeom prst="rect">
              <a:avLst/>
            </a:prstGeom>
            <a:noFill/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 cm</a:t>
              </a:r>
              <a:endParaRPr lang="en-US" sz="105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V="1">
              <a:off x="6915404" y="1961306"/>
              <a:ext cx="0" cy="1576623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6828513" y="2580743"/>
              <a:ext cx="815043" cy="389758"/>
            </a:xfrm>
            <a:prstGeom prst="rect">
              <a:avLst/>
            </a:prstGeom>
            <a:noFill/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 cm</a:t>
              </a:r>
              <a:endParaRPr lang="en-US" sz="10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2" name="Arc 121"/>
            <p:cNvSpPr/>
            <p:nvPr/>
          </p:nvSpPr>
          <p:spPr>
            <a:xfrm rot="10800000">
              <a:off x="5366767" y="3260822"/>
              <a:ext cx="3108960" cy="582460"/>
            </a:xfrm>
            <a:prstGeom prst="arc">
              <a:avLst>
                <a:gd name="adj1" fmla="val 95063"/>
                <a:gd name="adj2" fmla="val 10803014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6920817" y="3388172"/>
              <a:ext cx="127000" cy="146050"/>
            </a:xfrm>
            <a:custGeom>
              <a:avLst/>
              <a:gdLst>
                <a:gd name="connsiteX0" fmla="*/ 0 w 127000"/>
                <a:gd name="connsiteY0" fmla="*/ 0 h 146050"/>
                <a:gd name="connsiteX1" fmla="*/ 127000 w 127000"/>
                <a:gd name="connsiteY1" fmla="*/ 0 h 146050"/>
                <a:gd name="connsiteX2" fmla="*/ 127000 w 127000"/>
                <a:gd name="connsiteY2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00" h="146050">
                  <a:moveTo>
                    <a:pt x="0" y="0"/>
                  </a:moveTo>
                  <a:lnTo>
                    <a:pt x="127000" y="0"/>
                  </a:lnTo>
                  <a:lnTo>
                    <a:pt x="127000" y="1460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9" name="Rounded Rectangle 98"/>
          <p:cNvSpPr/>
          <p:nvPr/>
        </p:nvSpPr>
        <p:spPr bwMode="auto">
          <a:xfrm>
            <a:off x="495605" y="1414943"/>
            <a:ext cx="7670409" cy="328776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14313" y="1699796"/>
            <a:ext cx="62388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78756" y="1448338"/>
            <a:ext cx="7460128" cy="254977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3120" y="1421723"/>
            <a:ext cx="213983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Volume of solid 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534462" y="1421723"/>
            <a:ext cx="275372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Volume of cone (V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)  +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20263" y="1424180"/>
            <a:ext cx="315945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Volume of hemisphere (V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02286" y="349250"/>
            <a:ext cx="7937414" cy="107721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 solid is in the shape of a cone standing on a hemisphere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with both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their radii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being equal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to 1 cm and the height of 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cone is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equal to its radius. Find the volume of 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solid in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terms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of </a:t>
            </a:r>
            <a:r>
              <a:rPr lang="en-US" sz="1600" b="1" dirty="0" smtClean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3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4" grpId="0" animBg="1"/>
      <p:bldP spid="54" grpId="1" animBg="1"/>
      <p:bldP spid="53" grpId="0" animBg="1"/>
      <p:bldP spid="53" grpId="1" animBg="1"/>
      <p:bldP spid="65" grpId="0"/>
      <p:bldP spid="66" grpId="0"/>
      <p:bldP spid="67" grpId="0"/>
      <p:bldP spid="68" grpId="0"/>
      <p:bldP spid="69" grpId="0"/>
      <p:bldP spid="70" grpId="0"/>
      <p:bldP spid="71" grpId="0"/>
      <p:bldP spid="74" grpId="0"/>
      <p:bldP spid="75" grpId="0"/>
      <p:bldP spid="82" grpId="0"/>
      <p:bldP spid="83" grpId="0"/>
      <p:bldP spid="84" grpId="0"/>
      <p:bldP spid="31" grpId="0"/>
      <p:bldP spid="32" grpId="0" animBg="1"/>
      <p:bldP spid="33" grpId="0" animBg="1"/>
      <p:bldP spid="34" grpId="0" animBg="1"/>
      <p:bldP spid="34" grpId="1" animBg="1"/>
      <p:bldP spid="35" grpId="0"/>
      <p:bldP spid="40" grpId="0" animBg="1"/>
      <p:bldP spid="40" grpId="1" animBg="1"/>
      <p:bldP spid="41" grpId="0"/>
      <p:bldP spid="64" grpId="0"/>
      <p:bldP spid="73" grpId="0"/>
      <p:bldP spid="76" grpId="0"/>
      <p:bldP spid="77" grpId="0"/>
      <p:bldP spid="85" grpId="0"/>
      <p:bldP spid="87" grpId="0"/>
      <p:bldP spid="92" grpId="0"/>
      <p:bldP spid="94" grpId="0"/>
      <p:bldP spid="63" grpId="0" animBg="1"/>
      <p:bldP spid="63" grpId="1" animBg="1"/>
      <p:bldP spid="63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60444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Cylinder and Cone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3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 rot="10800000">
            <a:off x="4549372" y="296020"/>
            <a:ext cx="1801368" cy="1394317"/>
            <a:chOff x="2132974" y="3170346"/>
            <a:chExt cx="1808518" cy="1394885"/>
          </a:xfrm>
        </p:grpSpPr>
        <p:sp>
          <p:nvSpPr>
            <p:cNvPr id="180" name="Oval 179"/>
            <p:cNvSpPr/>
            <p:nvPr/>
          </p:nvSpPr>
          <p:spPr>
            <a:xfrm flipV="1">
              <a:off x="2132974" y="3170346"/>
              <a:ext cx="1808518" cy="58258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00" b="1" kern="0">
                <a:solidFill>
                  <a:sysClr val="window" lastClr="FFFFFF"/>
                </a:solidFill>
              </a:endParaRPr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136413" y="3181824"/>
              <a:ext cx="1803592" cy="1383407"/>
              <a:chOff x="1782195" y="3215071"/>
              <a:chExt cx="1803592" cy="1383407"/>
            </a:xfrm>
          </p:grpSpPr>
          <p:grpSp>
            <p:nvGrpSpPr>
              <p:cNvPr id="182" name="Group 181"/>
              <p:cNvGrpSpPr/>
              <p:nvPr/>
            </p:nvGrpSpPr>
            <p:grpSpPr>
              <a:xfrm flipV="1">
                <a:off x="1787272" y="3543303"/>
                <a:ext cx="1798515" cy="1055175"/>
                <a:chOff x="7101280" y="1421560"/>
                <a:chExt cx="1280205" cy="738388"/>
              </a:xfrm>
              <a:effectLst/>
            </p:grpSpPr>
            <p:cxnSp>
              <p:nvCxnSpPr>
                <p:cNvPr id="184" name="Straight Connector 183"/>
                <p:cNvCxnSpPr/>
                <p:nvPr/>
              </p:nvCxnSpPr>
              <p:spPr>
                <a:xfrm flipV="1">
                  <a:off x="7101280" y="1423590"/>
                  <a:ext cx="646158" cy="7341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H="1" flipV="1">
                  <a:off x="7740845" y="1421560"/>
                  <a:ext cx="640640" cy="738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3" name="Arc 182"/>
              <p:cNvSpPr/>
              <p:nvPr/>
            </p:nvSpPr>
            <p:spPr>
              <a:xfrm>
                <a:off x="1782195" y="3215071"/>
                <a:ext cx="1801640" cy="571105"/>
              </a:xfrm>
              <a:prstGeom prst="arc">
                <a:avLst>
                  <a:gd name="adj1" fmla="val 25212"/>
                  <a:gd name="adj2" fmla="val 10858363"/>
                </a:avLst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 rot="10800000">
            <a:off x="4553598" y="303215"/>
            <a:ext cx="1783080" cy="1353312"/>
            <a:chOff x="1782195" y="3215071"/>
            <a:chExt cx="1803592" cy="1383407"/>
          </a:xfrm>
        </p:grpSpPr>
        <p:grpSp>
          <p:nvGrpSpPr>
            <p:cNvPr id="187" name="Group 186"/>
            <p:cNvGrpSpPr/>
            <p:nvPr/>
          </p:nvGrpSpPr>
          <p:grpSpPr>
            <a:xfrm flipV="1">
              <a:off x="1787272" y="3543303"/>
              <a:ext cx="1798515" cy="1055175"/>
              <a:chOff x="7101280" y="1421560"/>
              <a:chExt cx="1280205" cy="738388"/>
            </a:xfrm>
            <a:effectLst/>
          </p:grpSpPr>
          <p:cxnSp>
            <p:nvCxnSpPr>
              <p:cNvPr id="189" name="Straight Connector 188"/>
              <p:cNvCxnSpPr/>
              <p:nvPr/>
            </p:nvCxnSpPr>
            <p:spPr>
              <a:xfrm flipV="1">
                <a:off x="7101280" y="1423590"/>
                <a:ext cx="646158" cy="7341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flipH="1" flipV="1">
                <a:off x="7740845" y="1421560"/>
                <a:ext cx="640640" cy="738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Arc 187"/>
            <p:cNvSpPr/>
            <p:nvPr/>
          </p:nvSpPr>
          <p:spPr>
            <a:xfrm>
              <a:off x="1782195" y="3215071"/>
              <a:ext cx="1801640" cy="571105"/>
            </a:xfrm>
            <a:prstGeom prst="arc">
              <a:avLst>
                <a:gd name="adj1" fmla="val 25212"/>
                <a:gd name="adj2" fmla="val 10858363"/>
              </a:avLst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78" name="Isosceles Triangle 77"/>
          <p:cNvSpPr/>
          <p:nvPr/>
        </p:nvSpPr>
        <p:spPr>
          <a:xfrm flipV="1">
            <a:off x="4649834" y="3467990"/>
            <a:ext cx="1617616" cy="932560"/>
          </a:xfrm>
          <a:prstGeom prst="triangle">
            <a:avLst>
              <a:gd name="adj" fmla="val 49776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9" name="Isosceles Triangle 78"/>
          <p:cNvSpPr/>
          <p:nvPr/>
        </p:nvSpPr>
        <p:spPr>
          <a:xfrm>
            <a:off x="4638457" y="326614"/>
            <a:ext cx="1609835" cy="928659"/>
          </a:xfrm>
          <a:prstGeom prst="triangle">
            <a:avLst>
              <a:gd name="adj" fmla="val 49776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538523" y="2167872"/>
            <a:ext cx="3031294" cy="20922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537386" y="1947464"/>
            <a:ext cx="813489" cy="1990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1464537" y="1735692"/>
            <a:ext cx="2419270" cy="1990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66740" y="1500033"/>
            <a:ext cx="1946762" cy="2216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546832" y="1098354"/>
            <a:ext cx="2331806" cy="19321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580776" y="888804"/>
            <a:ext cx="2821486" cy="19321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364460" y="1958100"/>
            <a:ext cx="3061607" cy="20922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76623" y="1730267"/>
            <a:ext cx="854984" cy="1990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902468" y="1531195"/>
            <a:ext cx="1046630" cy="1990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681053" y="1290156"/>
            <a:ext cx="1303465" cy="2216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91909" y="459928"/>
            <a:ext cx="3014182" cy="1875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6387" y="673413"/>
            <a:ext cx="3308415" cy="19321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0718" y="2749550"/>
            <a:ext cx="6334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22533" y="684771"/>
            <a:ext cx="1347535" cy="178299"/>
          </a:xfrm>
          <a:prstGeom prst="roundRect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0301" y="903204"/>
            <a:ext cx="1389452" cy="195150"/>
          </a:xfrm>
          <a:prstGeom prst="roundRect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948223" y="891821"/>
            <a:ext cx="1440008" cy="195150"/>
          </a:xfrm>
          <a:prstGeom prst="roundRect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5" name="Group 56"/>
          <p:cNvGrpSpPr>
            <a:grpSpLocks/>
          </p:cNvGrpSpPr>
          <p:nvPr/>
        </p:nvGrpSpPr>
        <p:grpSpPr bwMode="auto">
          <a:xfrm>
            <a:off x="-244135" y="4451350"/>
            <a:ext cx="7178335" cy="440235"/>
            <a:chOff x="3346601" y="3244888"/>
            <a:chExt cx="4730848" cy="496199"/>
          </a:xfrm>
          <a:effectLst/>
        </p:grpSpPr>
        <p:sp>
          <p:nvSpPr>
            <p:cNvPr id="66" name="Rounded Rectangle 65"/>
            <p:cNvSpPr/>
            <p:nvPr/>
          </p:nvSpPr>
          <p:spPr bwMode="auto">
            <a:xfrm>
              <a:off x="3719486" y="3244888"/>
              <a:ext cx="4019777" cy="496199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67" name="TextBox 58"/>
            <p:cNvSpPr txBox="1">
              <a:spLocks noChangeArrowheads="1"/>
            </p:cNvSpPr>
            <p:nvPr/>
          </p:nvSpPr>
          <p:spPr bwMode="auto">
            <a:xfrm>
              <a:off x="3346601" y="3279074"/>
              <a:ext cx="4730848" cy="381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Volume of air contained in the model = Volume of model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1" name="Rounded Rectangle 70"/>
          <p:cNvSpPr/>
          <p:nvPr/>
        </p:nvSpPr>
        <p:spPr bwMode="auto">
          <a:xfrm>
            <a:off x="326392" y="4585891"/>
            <a:ext cx="6333803" cy="29469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6356" y="4544560"/>
            <a:ext cx="307109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Vol. of air in the model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43475" y="1110046"/>
            <a:ext cx="2319148" cy="195150"/>
          </a:xfrm>
          <a:prstGeom prst="roundRect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5623" y="401040"/>
            <a:ext cx="4419600" cy="246221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42900" indent="-342900">
              <a:buFontTx/>
              <a:buAutoNum type="alphaUcPeriod" startAt="17"/>
            </a:pP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Rachel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, an engineering student,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 was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asked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to make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a model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shaped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 like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a cylinder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with two cones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 attached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at its two ends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by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using a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 thin </a:t>
            </a:r>
            <a:r>
              <a:rPr lang="en-US" sz="1400" b="1" dirty="0" err="1" smtClean="0">
                <a:solidFill>
                  <a:srgbClr val="0000FF"/>
                </a:solidFill>
                <a:latin typeface="Bookman Old Style" pitchFamily="18" charset="0"/>
              </a:rPr>
              <a:t>aluminium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sheet. The diameter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  of the model is 3 cm and its length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 is 12 cm. If each cone has a height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  of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2 cm,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find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the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volume of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air contained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  in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the model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that Rachel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made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 (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Assume the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outer and inner dimensions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 of the model to be nearly the same)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546923" y="3017729"/>
            <a:ext cx="1801368" cy="1394318"/>
            <a:chOff x="2132974" y="3170345"/>
            <a:chExt cx="1808518" cy="1394886"/>
          </a:xfrm>
        </p:grpSpPr>
        <p:sp>
          <p:nvSpPr>
            <p:cNvPr id="89" name="Oval 88"/>
            <p:cNvSpPr/>
            <p:nvPr/>
          </p:nvSpPr>
          <p:spPr>
            <a:xfrm flipV="1">
              <a:off x="2132974" y="3170345"/>
              <a:ext cx="1808518" cy="58258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00" b="1" kern="0">
                <a:solidFill>
                  <a:sysClr val="window" lastClr="FFFFFF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136413" y="3181824"/>
              <a:ext cx="1803592" cy="1383407"/>
              <a:chOff x="1782195" y="3215071"/>
              <a:chExt cx="1803592" cy="1383407"/>
            </a:xfrm>
          </p:grpSpPr>
          <p:grpSp>
            <p:nvGrpSpPr>
              <p:cNvPr id="88" name="Group 87"/>
              <p:cNvGrpSpPr/>
              <p:nvPr/>
            </p:nvGrpSpPr>
            <p:grpSpPr>
              <a:xfrm flipV="1">
                <a:off x="1787272" y="3543303"/>
                <a:ext cx="1798515" cy="1055175"/>
                <a:chOff x="7101280" y="1421560"/>
                <a:chExt cx="1280205" cy="738388"/>
              </a:xfrm>
              <a:effectLst/>
            </p:grpSpPr>
            <p:cxnSp>
              <p:nvCxnSpPr>
                <p:cNvPr id="90" name="Straight Connector 89"/>
                <p:cNvCxnSpPr/>
                <p:nvPr/>
              </p:nvCxnSpPr>
              <p:spPr>
                <a:xfrm flipV="1">
                  <a:off x="7101280" y="1423590"/>
                  <a:ext cx="646158" cy="7341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H="1" flipV="1">
                  <a:off x="7740845" y="1421560"/>
                  <a:ext cx="640640" cy="7383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Arc 104"/>
              <p:cNvSpPr/>
              <p:nvPr/>
            </p:nvSpPr>
            <p:spPr>
              <a:xfrm>
                <a:off x="1782195" y="3215071"/>
                <a:ext cx="1801640" cy="571105"/>
              </a:xfrm>
              <a:prstGeom prst="arc">
                <a:avLst>
                  <a:gd name="adj1" fmla="val 25212"/>
                  <a:gd name="adj2" fmla="val 10858363"/>
                </a:avLst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4565211" y="3053435"/>
            <a:ext cx="1783080" cy="1353312"/>
            <a:chOff x="1782195" y="3215071"/>
            <a:chExt cx="1803592" cy="1383407"/>
          </a:xfrm>
        </p:grpSpPr>
        <p:grpSp>
          <p:nvGrpSpPr>
            <p:cNvPr id="108" name="Group 107"/>
            <p:cNvGrpSpPr/>
            <p:nvPr/>
          </p:nvGrpSpPr>
          <p:grpSpPr>
            <a:xfrm flipV="1">
              <a:off x="1787272" y="3543303"/>
              <a:ext cx="1798515" cy="1055175"/>
              <a:chOff x="7101280" y="1421560"/>
              <a:chExt cx="1280205" cy="738388"/>
            </a:xfrm>
            <a:effectLst/>
          </p:grpSpPr>
          <p:cxnSp>
            <p:nvCxnSpPr>
              <p:cNvPr id="110" name="Straight Connector 109"/>
              <p:cNvCxnSpPr/>
              <p:nvPr/>
            </p:nvCxnSpPr>
            <p:spPr>
              <a:xfrm flipV="1">
                <a:off x="7101280" y="1423590"/>
                <a:ext cx="646158" cy="7341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 flipV="1">
                <a:off x="7740845" y="1421560"/>
                <a:ext cx="640640" cy="738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Arc 108"/>
            <p:cNvSpPr/>
            <p:nvPr/>
          </p:nvSpPr>
          <p:spPr>
            <a:xfrm>
              <a:off x="1782195" y="3215071"/>
              <a:ext cx="1801640" cy="571105"/>
            </a:xfrm>
            <a:prstGeom prst="arc">
              <a:avLst>
                <a:gd name="adj1" fmla="val 25212"/>
                <a:gd name="adj2" fmla="val 10858363"/>
              </a:avLst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77" name="Can 76"/>
          <p:cNvSpPr/>
          <p:nvPr/>
        </p:nvSpPr>
        <p:spPr>
          <a:xfrm>
            <a:off x="4552950" y="1100690"/>
            <a:ext cx="1786396" cy="2494169"/>
          </a:xfrm>
          <a:prstGeom prst="can">
            <a:avLst>
              <a:gd name="adj" fmla="val 32483"/>
            </a:avLst>
          </a:prstGeom>
          <a:solidFill>
            <a:srgbClr val="E46C0A">
              <a:alpha val="72157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ysClr val="window" lastClr="FFFFFF"/>
              </a:solidFill>
            </a:endParaRPr>
          </a:p>
        </p:txBody>
      </p:sp>
      <p:sp>
        <p:nvSpPr>
          <p:cNvPr id="191" name="Oval 190"/>
          <p:cNvSpPr/>
          <p:nvPr/>
        </p:nvSpPr>
        <p:spPr>
          <a:xfrm rot="10800000" flipV="1">
            <a:off x="4564980" y="3028246"/>
            <a:ext cx="1772883" cy="559851"/>
          </a:xfrm>
          <a:prstGeom prst="ellipse">
            <a:avLst/>
          </a:prstGeom>
          <a:solidFill>
            <a:srgbClr val="92D050"/>
          </a:solidFill>
          <a:ln w="254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b="1" kern="0">
              <a:solidFill>
                <a:sysClr val="window" lastClr="FFFFFF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560677" y="3278226"/>
            <a:ext cx="1789604" cy="51023"/>
            <a:chOff x="6080003" y="3862356"/>
            <a:chExt cx="1904142" cy="4883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6080003" y="3888943"/>
              <a:ext cx="190414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 flipV="1">
              <a:off x="6999964" y="3862356"/>
              <a:ext cx="41669" cy="4883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623746" y="201156"/>
            <a:ext cx="642577" cy="4047098"/>
            <a:chOff x="5712815" y="1022877"/>
            <a:chExt cx="810790" cy="3443287"/>
          </a:xfrm>
          <a:effectLst/>
        </p:grpSpPr>
        <p:cxnSp>
          <p:nvCxnSpPr>
            <p:cNvPr id="113" name="Straight Arrow Connector 112"/>
            <p:cNvCxnSpPr/>
            <p:nvPr/>
          </p:nvCxnSpPr>
          <p:spPr>
            <a:xfrm flipV="1">
              <a:off x="6068388" y="1022877"/>
              <a:ext cx="9525" cy="34432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5712815" y="2493996"/>
              <a:ext cx="810790" cy="2356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12cm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395424" y="3302411"/>
            <a:ext cx="471604" cy="1091653"/>
            <a:chOff x="5804358" y="2526686"/>
            <a:chExt cx="595061" cy="822960"/>
          </a:xfrm>
          <a:effectLst/>
        </p:grpSpPr>
        <p:cxnSp>
          <p:nvCxnSpPr>
            <p:cNvPr id="116" name="Straight Arrow Connector 115"/>
            <p:cNvCxnSpPr/>
            <p:nvPr/>
          </p:nvCxnSpPr>
          <p:spPr>
            <a:xfrm rot="16200000">
              <a:off x="5663698" y="2938166"/>
              <a:ext cx="8229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5804358" y="2873443"/>
              <a:ext cx="595061" cy="1856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31750"/>
            </a:effectLst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2cm</a:t>
              </a:r>
              <a:endParaRPr lang="en-US" sz="10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389204" y="343233"/>
            <a:ext cx="484044" cy="1047417"/>
            <a:chOff x="5744540" y="2526686"/>
            <a:chExt cx="610754" cy="822960"/>
          </a:xfrm>
          <a:effectLst/>
        </p:grpSpPr>
        <p:cxnSp>
          <p:nvCxnSpPr>
            <p:cNvPr id="119" name="Straight Arrow Connector 118"/>
            <p:cNvCxnSpPr/>
            <p:nvPr/>
          </p:nvCxnSpPr>
          <p:spPr>
            <a:xfrm rot="16200000">
              <a:off x="5663698" y="2938166"/>
              <a:ext cx="8229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5744540" y="2812835"/>
              <a:ext cx="610754" cy="19950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2cm</a:t>
              </a:r>
              <a:endParaRPr lang="en-US" sz="105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83" name="Rounded Rectangle 82"/>
          <p:cNvSpPr/>
          <p:nvPr/>
        </p:nvSpPr>
        <p:spPr bwMode="auto">
          <a:xfrm>
            <a:off x="727680" y="3146950"/>
            <a:ext cx="2971648" cy="64981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43899" y="3186169"/>
            <a:ext cx="312932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volume of cylinder?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7" name="Rounded Rectangle 86"/>
          <p:cNvSpPr/>
          <p:nvPr/>
        </p:nvSpPr>
        <p:spPr bwMode="auto">
          <a:xfrm>
            <a:off x="2884870" y="4602067"/>
            <a:ext cx="1545107" cy="24151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77112" y="4570571"/>
            <a:ext cx="199222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Vol. of </a:t>
            </a:r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cyl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. (V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 +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1" name="Rectangular Callout 90"/>
          <p:cNvSpPr/>
          <p:nvPr/>
        </p:nvSpPr>
        <p:spPr>
          <a:xfrm>
            <a:off x="3023562" y="4125689"/>
            <a:ext cx="1015038" cy="384402"/>
          </a:xfrm>
          <a:prstGeom prst="wedgeRectCallout">
            <a:avLst>
              <a:gd name="adj1" fmla="val -20908"/>
              <a:gd name="adj2" fmla="val 91822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6" name="Rounded Rectangle 105"/>
          <p:cNvSpPr/>
          <p:nvPr/>
        </p:nvSpPr>
        <p:spPr bwMode="auto">
          <a:xfrm>
            <a:off x="1205352" y="3023821"/>
            <a:ext cx="3037817" cy="64981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133643" y="3033919"/>
            <a:ext cx="320552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volume of a cone?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6" name="Rounded Rectangle 125"/>
          <p:cNvSpPr/>
          <p:nvPr/>
        </p:nvSpPr>
        <p:spPr bwMode="auto">
          <a:xfrm>
            <a:off x="4606280" y="4611755"/>
            <a:ext cx="1996055" cy="24151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00563" y="4570571"/>
            <a:ext cx="2214034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2 </a:t>
            </a:r>
            <a:r>
              <a:rPr lang="en-US" sz="1500" b="1" dirty="0" smtClean="0">
                <a:solidFill>
                  <a:srgbClr val="C00000"/>
                </a:solidFill>
                <a:latin typeface="Bookman Old Style"/>
                <a:sym typeface="Symbol"/>
              </a:rPr>
              <a:t>× 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</a:t>
            </a:r>
            <a:r>
              <a:rPr lang="en-US" sz="1500" b="1" dirty="0">
                <a:solidFill>
                  <a:srgbClr val="C00000"/>
                </a:solidFill>
                <a:latin typeface="Bookman Old Style" pitchFamily="18" charset="0"/>
              </a:rPr>
              <a:t>.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 of cone (V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948244" y="3101608"/>
            <a:ext cx="134096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39725" indent="-339725">
              <a:tabLst>
                <a:tab pos="465138" algn="ctr"/>
                <a:tab pos="855663" algn="l"/>
                <a:tab pos="1149350" algn="l"/>
                <a:tab pos="2511425" algn="ctr"/>
                <a:tab pos="2743200" algn="l"/>
                <a:tab pos="280193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Radius =</a:t>
            </a:r>
            <a:endParaRPr lang="en-US" sz="1600" b="1" i="1" kern="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2382520" y="2985135"/>
            <a:ext cx="577183" cy="574040"/>
            <a:chOff x="3716975" y="3991977"/>
            <a:chExt cx="577183" cy="574040"/>
          </a:xfrm>
          <a:effectLst/>
        </p:grpSpPr>
        <p:sp>
          <p:nvSpPr>
            <p:cNvPr id="132" name="Rectangle 131"/>
            <p:cNvSpPr/>
            <p:nvPr/>
          </p:nvSpPr>
          <p:spPr>
            <a:xfrm>
              <a:off x="3716975" y="3991977"/>
              <a:ext cx="5771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803226" y="4227463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34" name="Straight Connector 133"/>
            <p:cNvCxnSpPr/>
            <p:nvPr/>
          </p:nvCxnSpPr>
          <p:spPr>
            <a:xfrm>
              <a:off x="3873297" y="4277727"/>
              <a:ext cx="2608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Rectangle 134"/>
          <p:cNvSpPr/>
          <p:nvPr/>
        </p:nvSpPr>
        <p:spPr>
          <a:xfrm>
            <a:off x="2763520" y="3101608"/>
            <a:ext cx="119888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39725" indent="-339725">
              <a:tabLst>
                <a:tab pos="465138" algn="ctr"/>
                <a:tab pos="855663" algn="l"/>
                <a:tab pos="1149350" algn="l"/>
                <a:tab pos="2511425" algn="ctr"/>
                <a:tab pos="2743200" algn="l"/>
                <a:tab pos="280193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 1.5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cm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838200" y="2749550"/>
            <a:ext cx="142120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Diameter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7" name="TextBox 58"/>
          <p:cNvSpPr txBox="1">
            <a:spLocks noChangeArrowheads="1"/>
          </p:cNvSpPr>
          <p:nvPr/>
        </p:nvSpPr>
        <p:spPr bwMode="auto">
          <a:xfrm>
            <a:off x="1887369" y="2749550"/>
            <a:ext cx="11816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cm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1891265" y="2981960"/>
            <a:ext cx="577183" cy="576044"/>
            <a:chOff x="3716975" y="3988802"/>
            <a:chExt cx="577183" cy="576044"/>
          </a:xfrm>
          <a:effectLst/>
        </p:grpSpPr>
        <p:sp>
          <p:nvSpPr>
            <p:cNvPr id="139" name="Rectangle 138"/>
            <p:cNvSpPr/>
            <p:nvPr/>
          </p:nvSpPr>
          <p:spPr>
            <a:xfrm>
              <a:off x="3716975" y="3988802"/>
              <a:ext cx="5771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d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803226" y="4226292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3860255" y="4277727"/>
              <a:ext cx="2868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/>
          <p:cNvSpPr/>
          <p:nvPr/>
        </p:nvSpPr>
        <p:spPr>
          <a:xfrm>
            <a:off x="2272265" y="3101608"/>
            <a:ext cx="273089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39725" indent="-339725">
              <a:tabLst>
                <a:tab pos="465138" algn="ctr"/>
                <a:tab pos="855663" algn="l"/>
                <a:tab pos="1149350" algn="l"/>
                <a:tab pos="2511425" algn="ctr"/>
                <a:tab pos="2743200" algn="l"/>
                <a:tab pos="280193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33400" y="3101608"/>
            <a:ext cx="32855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98525" indent="-898525" algn="just">
              <a:spcAft>
                <a:spcPts val="500"/>
              </a:spcAft>
              <a:tabLst>
                <a:tab pos="465138" algn="ctr"/>
                <a:tab pos="1377950" algn="l"/>
                <a:tab pos="1425575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Symbol"/>
              </a:rPr>
              <a:t>\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ular Callout 124"/>
              <p:cNvSpPr/>
              <p:nvPr/>
            </p:nvSpPr>
            <p:spPr>
              <a:xfrm>
                <a:off x="4102172" y="3988663"/>
                <a:ext cx="1308028" cy="488087"/>
              </a:xfrm>
              <a:prstGeom prst="wedgeRectCallout">
                <a:avLst>
                  <a:gd name="adj1" fmla="val 22331"/>
                  <a:gd name="adj2" fmla="val 96651"/>
                </a:avLst>
              </a:prstGeom>
              <a:solidFill>
                <a:srgbClr val="0000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b="1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</m:t>
                    </m:r>
                    <m:r>
                      <m:rPr>
                        <m:nor/>
                      </m:rPr>
                      <a:rPr lang="en-US" b="1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r</m:t>
                    </m:r>
                    <m:r>
                      <m:rPr>
                        <m:nor/>
                      </m:rPr>
                      <a:rPr lang="en-US" b="1" baseline="30000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b="1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h</m:t>
                    </m:r>
                    <m:r>
                      <m:rPr>
                        <m:nor/>
                      </m:rPr>
                      <a:rPr lang="en-US" b="1" i="0" baseline="-25000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2</m:t>
                    </m:r>
                  </m:oMath>
                </a14:m>
                <a:endParaRPr lang="en-US" b="1" baseline="-25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5" name="Rectangular Callout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172" y="3988663"/>
                <a:ext cx="1308028" cy="488087"/>
              </a:xfrm>
              <a:prstGeom prst="wedgeRectCallout">
                <a:avLst>
                  <a:gd name="adj1" fmla="val 22331"/>
                  <a:gd name="adj2" fmla="val 96651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4" name="Group 143"/>
          <p:cNvGrpSpPr/>
          <p:nvPr/>
        </p:nvGrpSpPr>
        <p:grpSpPr>
          <a:xfrm>
            <a:off x="5425810" y="3275584"/>
            <a:ext cx="924981" cy="51023"/>
            <a:chOff x="6999963" y="3862356"/>
            <a:chExt cx="984182" cy="4883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6999963" y="3895893"/>
              <a:ext cx="984182" cy="216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 flipV="1">
              <a:off x="6999964" y="3862356"/>
              <a:ext cx="41669" cy="4883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2" name="Group 56"/>
          <p:cNvGrpSpPr>
            <a:grpSpLocks/>
          </p:cNvGrpSpPr>
          <p:nvPr/>
        </p:nvGrpSpPr>
        <p:grpSpPr bwMode="auto">
          <a:xfrm>
            <a:off x="450343" y="2959139"/>
            <a:ext cx="3397276" cy="446505"/>
            <a:chOff x="6100746" y="2114932"/>
            <a:chExt cx="2562119" cy="553593"/>
          </a:xfrm>
          <a:effectLst/>
        </p:grpSpPr>
        <p:sp>
          <p:nvSpPr>
            <p:cNvPr id="63" name="Rounded Rectangle 62"/>
            <p:cNvSpPr/>
            <p:nvPr/>
          </p:nvSpPr>
          <p:spPr bwMode="auto">
            <a:xfrm>
              <a:off x="6179995" y="2114932"/>
              <a:ext cx="2457587" cy="553593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64" name="TextBox 58"/>
            <p:cNvSpPr txBox="1">
              <a:spLocks noChangeArrowheads="1"/>
            </p:cNvSpPr>
            <p:nvPr/>
          </p:nvSpPr>
          <p:spPr bwMode="auto">
            <a:xfrm>
              <a:off x="6100746" y="2167812"/>
              <a:ext cx="2562119" cy="377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Air is contained in the model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8" name="Group 56"/>
          <p:cNvGrpSpPr>
            <a:grpSpLocks/>
          </p:cNvGrpSpPr>
          <p:nvPr/>
        </p:nvGrpSpPr>
        <p:grpSpPr bwMode="auto">
          <a:xfrm>
            <a:off x="183289" y="2921156"/>
            <a:ext cx="3741761" cy="841443"/>
            <a:chOff x="4239305" y="3141433"/>
            <a:chExt cx="2751228" cy="925832"/>
          </a:xfrm>
          <a:effectLst/>
        </p:grpSpPr>
        <p:sp>
          <p:nvSpPr>
            <p:cNvPr id="69" name="Rounded Rectangle 68"/>
            <p:cNvSpPr/>
            <p:nvPr/>
          </p:nvSpPr>
          <p:spPr bwMode="auto">
            <a:xfrm>
              <a:off x="4272153" y="3141433"/>
              <a:ext cx="2718379" cy="891569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6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70" name="TextBox 58"/>
            <p:cNvSpPr txBox="1">
              <a:spLocks noChangeArrowheads="1"/>
            </p:cNvSpPr>
            <p:nvPr/>
          </p:nvSpPr>
          <p:spPr bwMode="auto">
            <a:xfrm>
              <a:off x="4239305" y="3152927"/>
              <a:ext cx="2751228" cy="914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The model consist of a cylinder</a:t>
              </a:r>
            </a:p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&amp; two cones attached at its two ends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1" name="Freeform 10"/>
          <p:cNvSpPr/>
          <p:nvPr/>
        </p:nvSpPr>
        <p:spPr>
          <a:xfrm>
            <a:off x="5452537" y="3147818"/>
            <a:ext cx="145989" cy="134811"/>
          </a:xfrm>
          <a:custGeom>
            <a:avLst/>
            <a:gdLst>
              <a:gd name="connsiteX0" fmla="*/ 0 w 196770"/>
              <a:gd name="connsiteY0" fmla="*/ 0 h 138896"/>
              <a:gd name="connsiteX1" fmla="*/ 196770 w 196770"/>
              <a:gd name="connsiteY1" fmla="*/ 0 h 138896"/>
              <a:gd name="connsiteX2" fmla="*/ 196770 w 196770"/>
              <a:gd name="connsiteY2" fmla="*/ 138896 h 138896"/>
              <a:gd name="connsiteX3" fmla="*/ 196770 w 196770"/>
              <a:gd name="connsiteY3" fmla="*/ 115747 h 13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770" h="138896">
                <a:moveTo>
                  <a:pt x="0" y="0"/>
                </a:moveTo>
                <a:lnTo>
                  <a:pt x="196770" y="0"/>
                </a:lnTo>
                <a:lnTo>
                  <a:pt x="196770" y="138896"/>
                </a:lnTo>
                <a:lnTo>
                  <a:pt x="196770" y="115747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4544070" y="1104525"/>
            <a:ext cx="1803729" cy="2497916"/>
            <a:chOff x="6781800" y="953640"/>
            <a:chExt cx="1803729" cy="2497916"/>
          </a:xfrm>
        </p:grpSpPr>
        <p:grpSp>
          <p:nvGrpSpPr>
            <p:cNvPr id="127" name="Group 126"/>
            <p:cNvGrpSpPr/>
            <p:nvPr/>
          </p:nvGrpSpPr>
          <p:grpSpPr>
            <a:xfrm>
              <a:off x="6781800" y="953640"/>
              <a:ext cx="1802224" cy="585813"/>
              <a:chOff x="4042506" y="283401"/>
              <a:chExt cx="1802224" cy="585813"/>
            </a:xfrm>
          </p:grpSpPr>
          <p:sp>
            <p:nvSpPr>
              <p:cNvPr id="151" name="Arc 150"/>
              <p:cNvSpPr/>
              <p:nvPr/>
            </p:nvSpPr>
            <p:spPr>
              <a:xfrm>
                <a:off x="4042506" y="283401"/>
                <a:ext cx="1801368" cy="585813"/>
              </a:xfrm>
              <a:prstGeom prst="arc">
                <a:avLst>
                  <a:gd name="adj1" fmla="val 21558773"/>
                  <a:gd name="adj2" fmla="val 10850215"/>
                </a:avLst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Arc 151"/>
              <p:cNvSpPr/>
              <p:nvPr/>
            </p:nvSpPr>
            <p:spPr>
              <a:xfrm rot="10800000">
                <a:off x="4043362" y="285750"/>
                <a:ext cx="1801368" cy="568584"/>
              </a:xfrm>
              <a:prstGeom prst="arc">
                <a:avLst>
                  <a:gd name="adj1" fmla="val 21558773"/>
                  <a:gd name="adj2" fmla="val 10850215"/>
                </a:avLst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28" name="Straight Connector 127"/>
            <p:cNvCxnSpPr>
              <a:stCxn id="152" idx="0"/>
            </p:cNvCxnSpPr>
            <p:nvPr/>
          </p:nvCxnSpPr>
          <p:spPr>
            <a:xfrm flipH="1">
              <a:off x="6782656" y="1251075"/>
              <a:ext cx="649" cy="19302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8582519" y="1244389"/>
              <a:ext cx="649" cy="19302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/>
            <p:cNvGrpSpPr/>
            <p:nvPr/>
          </p:nvGrpSpPr>
          <p:grpSpPr>
            <a:xfrm rot="10800000">
              <a:off x="6783305" y="2865743"/>
              <a:ext cx="1802224" cy="585813"/>
              <a:chOff x="4042506" y="283401"/>
              <a:chExt cx="1802224" cy="585813"/>
            </a:xfrm>
          </p:grpSpPr>
          <p:sp>
            <p:nvSpPr>
              <p:cNvPr id="149" name="Arc 148"/>
              <p:cNvSpPr/>
              <p:nvPr/>
            </p:nvSpPr>
            <p:spPr>
              <a:xfrm>
                <a:off x="4042506" y="283401"/>
                <a:ext cx="1801368" cy="585813"/>
              </a:xfrm>
              <a:prstGeom prst="arc">
                <a:avLst>
                  <a:gd name="adj1" fmla="val 21558773"/>
                  <a:gd name="adj2" fmla="val 10850215"/>
                </a:avLst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Arc 149"/>
              <p:cNvSpPr/>
              <p:nvPr/>
            </p:nvSpPr>
            <p:spPr>
              <a:xfrm rot="10800000">
                <a:off x="4043362" y="285750"/>
                <a:ext cx="1801368" cy="568584"/>
              </a:xfrm>
              <a:prstGeom prst="arc">
                <a:avLst>
                  <a:gd name="adj1" fmla="val 21558773"/>
                  <a:gd name="adj2" fmla="val 10850215"/>
                </a:avLst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0" name="Oval 79"/>
          <p:cNvSpPr/>
          <p:nvPr/>
        </p:nvSpPr>
        <p:spPr>
          <a:xfrm flipV="1">
            <a:off x="4551664" y="1116060"/>
            <a:ext cx="1790612" cy="565450"/>
          </a:xfrm>
          <a:prstGeom prst="ellipse">
            <a:avLst/>
          </a:prstGeom>
          <a:solidFill>
            <a:srgbClr val="92D050"/>
          </a:solidFill>
          <a:ln w="254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b="1" kern="0">
              <a:solidFill>
                <a:sysClr val="window" lastClr="FFFFFF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5431511" y="332964"/>
            <a:ext cx="18723" cy="407995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181600" y="3299605"/>
            <a:ext cx="587020" cy="307777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/>
              </a:rPr>
              <a:t>3cm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5421873" y="3282950"/>
            <a:ext cx="766557" cy="307777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/>
              </a:rPr>
              <a:t>1.5cm</a:t>
            </a:r>
          </a:p>
        </p:txBody>
      </p:sp>
      <p:grpSp>
        <p:nvGrpSpPr>
          <p:cNvPr id="195" name="Group 56"/>
          <p:cNvGrpSpPr>
            <a:grpSpLocks/>
          </p:cNvGrpSpPr>
          <p:nvPr/>
        </p:nvGrpSpPr>
        <p:grpSpPr bwMode="auto">
          <a:xfrm>
            <a:off x="586007" y="2968928"/>
            <a:ext cx="2802224" cy="678488"/>
            <a:chOff x="5165968" y="3243715"/>
            <a:chExt cx="2113349" cy="841213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6" name="Rounded Rectangle 195"/>
            <p:cNvSpPr/>
            <p:nvPr/>
          </p:nvSpPr>
          <p:spPr bwMode="auto">
            <a:xfrm>
              <a:off x="5184678" y="3243715"/>
              <a:ext cx="2051111" cy="841213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97" name="TextBox 58"/>
            <p:cNvSpPr txBox="1">
              <a:spLocks noChangeArrowheads="1"/>
            </p:cNvSpPr>
            <p:nvPr/>
          </p:nvSpPr>
          <p:spPr bwMode="auto">
            <a:xfrm>
              <a:off x="5165968" y="3279073"/>
              <a:ext cx="2113349" cy="72502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Let us find the height of the cylinder </a:t>
              </a:r>
              <a:endParaRPr lang="en-US" altLang="en-US" sz="16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3339619" y="3964565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557850" y="3963734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4684427" y="3865111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4902658" y="3864280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3322488" y="3921051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652786" y="3867805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4873865" y="3831054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81264" y="3438525"/>
            <a:ext cx="279620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Length of the </a:t>
            </a:r>
            <a:r>
              <a:rPr lang="en-US" sz="1600" b="1" kern="0" dirty="0" err="1" smtClean="0">
                <a:solidFill>
                  <a:prstClr val="black"/>
                </a:solidFill>
                <a:latin typeface="Bookman Old Style" pitchFamily="18" charset="0"/>
              </a:rPr>
              <a:t>cyl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.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r>
              <a:rPr lang="en-US" sz="1600" b="1" kern="0" baseline="-250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)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3048000" y="3454487"/>
            <a:ext cx="45717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12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3392154" y="3454487"/>
            <a:ext cx="49404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– 2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773154" y="3454487"/>
            <a:ext cx="49404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– 2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855741" y="3736628"/>
            <a:ext cx="37863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3094740" y="3736628"/>
            <a:ext cx="71526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 cm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3557850" y="3900175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4545717" y="1373895"/>
            <a:ext cx="1789604" cy="51023"/>
            <a:chOff x="6080003" y="3862356"/>
            <a:chExt cx="1904142" cy="48838"/>
          </a:xfrm>
        </p:grpSpPr>
        <p:cxnSp>
          <p:nvCxnSpPr>
            <p:cNvPr id="154" name="Straight Connector 153"/>
            <p:cNvCxnSpPr/>
            <p:nvPr/>
          </p:nvCxnSpPr>
          <p:spPr>
            <a:xfrm>
              <a:off x="6080003" y="3888943"/>
              <a:ext cx="190414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 flipV="1">
              <a:off x="6999964" y="3862356"/>
              <a:ext cx="41669" cy="4883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57" name="Freeform 156"/>
          <p:cNvSpPr/>
          <p:nvPr/>
        </p:nvSpPr>
        <p:spPr>
          <a:xfrm>
            <a:off x="5429921" y="1258616"/>
            <a:ext cx="145989" cy="134811"/>
          </a:xfrm>
          <a:custGeom>
            <a:avLst/>
            <a:gdLst>
              <a:gd name="connsiteX0" fmla="*/ 0 w 196770"/>
              <a:gd name="connsiteY0" fmla="*/ 0 h 138896"/>
              <a:gd name="connsiteX1" fmla="*/ 196770 w 196770"/>
              <a:gd name="connsiteY1" fmla="*/ 0 h 138896"/>
              <a:gd name="connsiteX2" fmla="*/ 196770 w 196770"/>
              <a:gd name="connsiteY2" fmla="*/ 138896 h 138896"/>
              <a:gd name="connsiteX3" fmla="*/ 196770 w 196770"/>
              <a:gd name="connsiteY3" fmla="*/ 115747 h 13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770" h="138896">
                <a:moveTo>
                  <a:pt x="0" y="0"/>
                </a:moveTo>
                <a:lnTo>
                  <a:pt x="196770" y="0"/>
                </a:lnTo>
                <a:lnTo>
                  <a:pt x="196770" y="138896"/>
                </a:lnTo>
                <a:lnTo>
                  <a:pt x="196770" y="115747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5525533" y="1424918"/>
            <a:ext cx="494269" cy="1898771"/>
            <a:chOff x="5804358" y="2526686"/>
            <a:chExt cx="623659" cy="822960"/>
          </a:xfrm>
          <a:effectLst/>
        </p:grpSpPr>
        <p:cxnSp>
          <p:nvCxnSpPr>
            <p:cNvPr id="159" name="Straight Arrow Connector 158"/>
            <p:cNvCxnSpPr/>
            <p:nvPr/>
          </p:nvCxnSpPr>
          <p:spPr>
            <a:xfrm rot="16200000">
              <a:off x="5663698" y="2938166"/>
              <a:ext cx="8229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/>
            <p:cNvSpPr/>
            <p:nvPr/>
          </p:nvSpPr>
          <p:spPr>
            <a:xfrm>
              <a:off x="5804358" y="2873443"/>
              <a:ext cx="623659" cy="1067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3175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8cm</a:t>
              </a:r>
              <a:endParaRPr lang="en-US" sz="10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440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35" presetClass="emph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35" presetClass="emph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4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35" presetClass="emph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6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35" presetClass="emph" presetSubtype="0" repeatCount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8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35" presetClass="emph" presetSubtype="0" repeatCount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0" dur="4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500"/>
                            </p:stCondLst>
                            <p:childTnLst>
                              <p:par>
                                <p:cTn id="398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500"/>
                            </p:stCondLst>
                            <p:childTnLst>
                              <p:par>
                                <p:cTn id="4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500"/>
                            </p:stCondLst>
                            <p:childTnLst>
                              <p:par>
                                <p:cTn id="483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0" dur="4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9" dur="4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8" dur="4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  <p:bldP spid="73" grpId="0" animBg="1"/>
      <p:bldP spid="73" grpId="1" animBg="1"/>
      <p:bldP spid="121" grpId="0" animBg="1"/>
      <p:bldP spid="121" grpId="1" animBg="1"/>
      <p:bldP spid="121" grpId="2" animBg="1"/>
      <p:bldP spid="121" grpId="3" animBg="1"/>
      <p:bldP spid="122" grpId="0" animBg="1"/>
      <p:bldP spid="122" grpId="1" animBg="1"/>
      <p:bldP spid="122" grpId="2" animBg="1"/>
      <p:bldP spid="122" grpId="3" animBg="1"/>
      <p:bldP spid="104" grpId="0" animBg="1"/>
      <p:bldP spid="104" grpId="1" animBg="1"/>
      <p:bldP spid="104" grpId="2" animBg="1"/>
      <p:bldP spid="104" grpId="3" animBg="1"/>
      <p:bldP spid="82" grpId="0" animBg="1"/>
      <p:bldP spid="82" grpId="1" animBg="1"/>
      <p:bldP spid="81" grpId="0" animBg="1"/>
      <p:bldP spid="81" grpId="1" animBg="1"/>
      <p:bldP spid="61" grpId="0" animBg="1"/>
      <p:bldP spid="61" grpId="1" animBg="1"/>
      <p:bldP spid="58" grpId="0" animBg="1"/>
      <p:bldP spid="58" grpId="1" animBg="1"/>
      <p:bldP spid="55" grpId="0" animBg="1"/>
      <p:bldP spid="55" grpId="1" animBg="1"/>
      <p:bldP spid="47" grpId="0" animBg="1"/>
      <p:bldP spid="47" grpId="1" animBg="1"/>
      <p:bldP spid="47" grpId="2" animBg="1"/>
      <p:bldP spid="47" grpId="3" animBg="1"/>
      <p:bldP spid="4" grpId="0" animBg="1"/>
      <p:bldP spid="4" grpId="1" animBg="1"/>
      <p:bldP spid="5" grpId="0" animBg="1"/>
      <p:bldP spid="5" grpId="1" animBg="1"/>
      <p:bldP spid="3" grpId="0"/>
      <p:bldP spid="6" grpId="0" animBg="1"/>
      <p:bldP spid="6" grpId="1" animBg="1"/>
      <p:bldP spid="7" grpId="0" animBg="1"/>
      <p:bldP spid="7" grpId="1" animBg="1"/>
      <p:bldP spid="46" grpId="0" animBg="1"/>
      <p:bldP spid="46" grpId="1" animBg="1"/>
      <p:bldP spid="71" grpId="0" animBg="1"/>
      <p:bldP spid="72" grpId="0"/>
      <p:bldP spid="86" grpId="0" animBg="1"/>
      <p:bldP spid="86" grpId="1" animBg="1"/>
      <p:bldP spid="2" grpId="0" build="p"/>
      <p:bldP spid="77" grpId="0" animBg="1"/>
      <p:bldP spid="77" grpId="1" animBg="1"/>
      <p:bldP spid="77" grpId="2" animBg="1"/>
      <p:bldP spid="191" grpId="0" animBg="1"/>
      <p:bldP spid="191" grpId="1" animBg="1"/>
      <p:bldP spid="191" grpId="2" animBg="1"/>
      <p:bldP spid="83" grpId="0" animBg="1"/>
      <p:bldP spid="83" grpId="1" animBg="1"/>
      <p:bldP spid="84" grpId="0"/>
      <p:bldP spid="84" grpId="1"/>
      <p:bldP spid="87" grpId="0" animBg="1"/>
      <p:bldP spid="87" grpId="1" animBg="1"/>
      <p:bldP spid="74" grpId="0"/>
      <p:bldP spid="91" grpId="0" animBg="1"/>
      <p:bldP spid="106" grpId="0" animBg="1"/>
      <p:bldP spid="106" grpId="1" animBg="1"/>
      <p:bldP spid="123" grpId="0"/>
      <p:bldP spid="123" grpId="1"/>
      <p:bldP spid="126" grpId="0" animBg="1"/>
      <p:bldP spid="126" grpId="1" animBg="1"/>
      <p:bldP spid="76" grpId="0"/>
      <p:bldP spid="130" grpId="0"/>
      <p:bldP spid="135" grpId="0"/>
      <p:bldP spid="136" grpId="0"/>
      <p:bldP spid="137" grpId="0"/>
      <p:bldP spid="142" grpId="0"/>
      <p:bldP spid="143" grpId="0"/>
      <p:bldP spid="125" grpId="0" animBg="1"/>
      <p:bldP spid="11" grpId="0" animBg="1"/>
      <p:bldP spid="80" grpId="0" animBg="1"/>
      <p:bldP spid="80" grpId="1" animBg="1"/>
      <p:bldP spid="80" grpId="2" animBg="1"/>
      <p:bldP spid="80" grpId="3" animBg="1"/>
      <p:bldP spid="103" grpId="0"/>
      <p:bldP spid="103" grpId="1"/>
      <p:bldP spid="147" grpId="0"/>
      <p:bldP spid="198" grpId="0"/>
      <p:bldP spid="198" grpId="1"/>
      <p:bldP spid="199" grpId="0"/>
      <p:bldP spid="199" grpId="1"/>
      <p:bldP spid="200" grpId="0"/>
      <p:bldP spid="200" grpId="1"/>
      <p:bldP spid="201" grpId="0"/>
      <p:bldP spid="201" grpId="1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4" grpId="0"/>
      <p:bldP spid="215" grpId="0"/>
      <p:bldP spid="216" grpId="0"/>
      <p:bldP spid="1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2765144" y="2699823"/>
            <a:ext cx="280796" cy="26622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2583194" y="2736245"/>
            <a:ext cx="181239" cy="20553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1029883" y="2271934"/>
            <a:ext cx="1153005" cy="32860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393950" y="2305423"/>
            <a:ext cx="1011547" cy="27157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1000" y="2266950"/>
            <a:ext cx="6334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4820" y="2654300"/>
            <a:ext cx="196141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cyl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(V1)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62417" y="2654300"/>
            <a:ext cx="31962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1450" y="3680996"/>
            <a:ext cx="36195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372160" y="2647950"/>
            <a:ext cx="32528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534905" y="2647950"/>
            <a:ext cx="44636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712682" y="2647950"/>
            <a:ext cx="48771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162417" y="2992854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93891" y="2992854"/>
            <a:ext cx="32528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626323" y="2992854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43235" y="2992854"/>
            <a:ext cx="57556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1.5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284993" y="2992854"/>
            <a:ext cx="29383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493083" y="2992854"/>
            <a:ext cx="573439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1.5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959823" y="2992854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175559" y="2992854"/>
            <a:ext cx="32528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52892" y="3680996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99206" y="3680996"/>
            <a:ext cx="1084339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18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Rounded Rectangle 88"/>
          <p:cNvSpPr/>
          <p:nvPr/>
        </p:nvSpPr>
        <p:spPr bwMode="auto">
          <a:xfrm>
            <a:off x="459707" y="1907516"/>
            <a:ext cx="6434076" cy="29177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68171" y="1885950"/>
            <a:ext cx="329262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Vol. of air in the model 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598557" y="1885950"/>
            <a:ext cx="237374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2 </a:t>
            </a:r>
            <a:r>
              <a:rPr lang="en-US" sz="1600" b="1" dirty="0" smtClean="0">
                <a:solidFill>
                  <a:srgbClr val="C00000"/>
                </a:solidFill>
                <a:latin typeface="Bookman Old Style"/>
              </a:rPr>
              <a:t>× 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Vol. of cone (V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57200" y="146050"/>
            <a:ext cx="8839200" cy="181588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Rachel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, an engineering student, was asked to make a model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shaped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like a cylinder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with two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cones attached at its two ends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by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using a thin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aluminium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sheet. The diameter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the model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is 3 cm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and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its length is 12 cm. If each cone has a height of 2 cm,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volume of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air contained in the model that Rachel made.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(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Assume the outer and inner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dimensions of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model to be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nearly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same)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200400" y="1906490"/>
            <a:ext cx="1604757" cy="2974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Vol. of </a:t>
            </a:r>
            <a:r>
              <a:rPr lang="en-US" sz="1600" b="1" dirty="0" err="1" smtClean="0">
                <a:solidFill>
                  <a:srgbClr val="C00000"/>
                </a:solidFill>
                <a:latin typeface="Bookman Old Style" pitchFamily="18" charset="0"/>
              </a:rPr>
              <a:t>cyl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. +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7200" y="3680996"/>
            <a:ext cx="196141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cyl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(V1) </a:t>
            </a:r>
          </a:p>
        </p:txBody>
      </p:sp>
      <p:cxnSp>
        <p:nvCxnSpPr>
          <p:cNvPr id="134" name="Straight Connector 133"/>
          <p:cNvCxnSpPr/>
          <p:nvPr/>
        </p:nvCxnSpPr>
        <p:spPr>
          <a:xfrm>
            <a:off x="2943100" y="3279515"/>
            <a:ext cx="96163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164080" y="3322856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395554" y="3322856"/>
            <a:ext cx="32528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627986" y="3322856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844897" y="3322856"/>
            <a:ext cx="71589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.25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383280" y="3322856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599016" y="3322856"/>
            <a:ext cx="32528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1" name="Rectangular Callout 140"/>
          <p:cNvSpPr/>
          <p:nvPr/>
        </p:nvSpPr>
        <p:spPr>
          <a:xfrm>
            <a:off x="3468177" y="1466689"/>
            <a:ext cx="1015038" cy="384402"/>
          </a:xfrm>
          <a:prstGeom prst="wedgeRectCallout">
            <a:avLst>
              <a:gd name="adj1" fmla="val -20908"/>
              <a:gd name="adj2" fmla="val 91822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ular Callout 141"/>
              <p:cNvSpPr/>
              <p:nvPr/>
            </p:nvSpPr>
            <p:spPr>
              <a:xfrm>
                <a:off x="4546787" y="1329663"/>
                <a:ext cx="1308028" cy="488087"/>
              </a:xfrm>
              <a:prstGeom prst="wedgeRectCallout">
                <a:avLst>
                  <a:gd name="adj1" fmla="val 22331"/>
                  <a:gd name="adj2" fmla="val 96651"/>
                </a:avLst>
              </a:prstGeom>
              <a:solidFill>
                <a:srgbClr val="0000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b="1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</m:t>
                    </m:r>
                    <m:r>
                      <m:rPr>
                        <m:nor/>
                      </m:rPr>
                      <a:rPr lang="en-US" b="1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r</m:t>
                    </m:r>
                    <m:r>
                      <m:rPr>
                        <m:nor/>
                      </m:rPr>
                      <a:rPr lang="en-US" b="1" baseline="30000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b="1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h</m:t>
                    </m:r>
                    <m:r>
                      <m:rPr>
                        <m:nor/>
                      </m:rPr>
                      <a:rPr lang="en-US" b="1" i="0" baseline="-25000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2</m:t>
                    </m:r>
                  </m:oMath>
                </a14:m>
                <a:endParaRPr lang="en-US" b="1" baseline="-25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2" name="Rectangular Callout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787" y="1329663"/>
                <a:ext cx="1308028" cy="488087"/>
              </a:xfrm>
              <a:prstGeom prst="wedgeRectCallout">
                <a:avLst>
                  <a:gd name="adj1" fmla="val 22331"/>
                  <a:gd name="adj2" fmla="val 96651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4500836" y="2200765"/>
            <a:ext cx="1910914" cy="2701046"/>
            <a:chOff x="4500836" y="2200765"/>
            <a:chExt cx="1910914" cy="2701046"/>
          </a:xfrm>
        </p:grpSpPr>
        <p:grpSp>
          <p:nvGrpSpPr>
            <p:cNvPr id="88" name="Group 87"/>
            <p:cNvGrpSpPr/>
            <p:nvPr/>
          </p:nvGrpSpPr>
          <p:grpSpPr>
            <a:xfrm>
              <a:off x="4500836" y="2200765"/>
              <a:ext cx="1910914" cy="2701046"/>
              <a:chOff x="3161898" y="1554468"/>
              <a:chExt cx="2808836" cy="4211765"/>
            </a:xfrm>
          </p:grpSpPr>
          <p:grpSp>
            <p:nvGrpSpPr>
              <p:cNvPr id="93" name="Group 92"/>
              <p:cNvGrpSpPr/>
              <p:nvPr/>
            </p:nvGrpSpPr>
            <p:grpSpPr>
              <a:xfrm rot="10800000">
                <a:off x="3173489" y="1656527"/>
                <a:ext cx="1783080" cy="1353312"/>
                <a:chOff x="1782195" y="3215071"/>
                <a:chExt cx="1803592" cy="1383407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 flipV="1">
                  <a:off x="1787272" y="3543303"/>
                  <a:ext cx="1798515" cy="1055175"/>
                  <a:chOff x="7101280" y="1421560"/>
                  <a:chExt cx="1280205" cy="738388"/>
                </a:xfrm>
                <a:effectLst/>
              </p:grpSpPr>
              <p:cxnSp>
                <p:nvCxnSpPr>
                  <p:cNvPr id="132" name="Straight Connector 131"/>
                  <p:cNvCxnSpPr/>
                  <p:nvPr/>
                </p:nvCxnSpPr>
                <p:spPr>
                  <a:xfrm flipV="1">
                    <a:off x="7101280" y="1423590"/>
                    <a:ext cx="646158" cy="73413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/>
                  <p:cNvCxnSpPr/>
                  <p:nvPr/>
                </p:nvCxnSpPr>
                <p:spPr>
                  <a:xfrm flipH="1" flipV="1">
                    <a:off x="7740845" y="1421560"/>
                    <a:ext cx="640640" cy="73838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1" name="Arc 130"/>
                <p:cNvSpPr/>
                <p:nvPr/>
              </p:nvSpPr>
              <p:spPr>
                <a:xfrm>
                  <a:off x="1782195" y="3215071"/>
                  <a:ext cx="1801640" cy="571105"/>
                </a:xfrm>
                <a:prstGeom prst="arc">
                  <a:avLst>
                    <a:gd name="adj1" fmla="val 25212"/>
                    <a:gd name="adj2" fmla="val 10858363"/>
                  </a:avLst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3161898" y="4406747"/>
                <a:ext cx="1800911" cy="1353312"/>
                <a:chOff x="1782195" y="3215071"/>
                <a:chExt cx="1803592" cy="1383407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 flipV="1">
                  <a:off x="1787272" y="3543303"/>
                  <a:ext cx="1798515" cy="1055175"/>
                  <a:chOff x="7101280" y="1421560"/>
                  <a:chExt cx="1280205" cy="738388"/>
                </a:xfrm>
                <a:effectLst/>
              </p:grpSpPr>
              <p:cxnSp>
                <p:nvCxnSpPr>
                  <p:cNvPr id="128" name="Straight Connector 127"/>
                  <p:cNvCxnSpPr/>
                  <p:nvPr/>
                </p:nvCxnSpPr>
                <p:spPr>
                  <a:xfrm flipV="1">
                    <a:off x="7101280" y="1423590"/>
                    <a:ext cx="646158" cy="73413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 flipH="1" flipV="1">
                    <a:off x="7740845" y="1421560"/>
                    <a:ext cx="640640" cy="73838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7" name="Arc 126"/>
                <p:cNvSpPr/>
                <p:nvPr/>
              </p:nvSpPr>
              <p:spPr>
                <a:xfrm>
                  <a:off x="1782195" y="3215071"/>
                  <a:ext cx="1801640" cy="571105"/>
                </a:xfrm>
                <a:prstGeom prst="arc">
                  <a:avLst>
                    <a:gd name="adj1" fmla="val 25212"/>
                    <a:gd name="adj2" fmla="val 10858363"/>
                  </a:avLst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5204572" y="1554468"/>
                <a:ext cx="766162" cy="4047098"/>
                <a:chOff x="5663508" y="1022877"/>
                <a:chExt cx="966724" cy="3443287"/>
              </a:xfrm>
              <a:effectLst/>
            </p:grpSpPr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6068388" y="1022877"/>
                  <a:ext cx="9525" cy="344328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Rectangle 124"/>
                <p:cNvSpPr/>
                <p:nvPr/>
              </p:nvSpPr>
              <p:spPr>
                <a:xfrm>
                  <a:off x="5663508" y="2493996"/>
                  <a:ext cx="966724" cy="3062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softEdge rad="31750"/>
                </a:effectLst>
              </p:spPr>
              <p:txBody>
                <a:bodyPr wrap="square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12cm</a:t>
                  </a:r>
                  <a:endParaRPr lang="en-US" sz="900" b="1" dirty="0">
                    <a:solidFill>
                      <a:prstClr val="black"/>
                    </a:solidFill>
                    <a:latin typeface="Bookman Old Style" panose="02050604050505020204" pitchFamily="18" charset="0"/>
                  </a:endParaRPr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4752469" y="4670512"/>
                <a:ext cx="690011" cy="1091653"/>
                <a:chOff x="5472711" y="2631182"/>
                <a:chExt cx="870642" cy="822960"/>
              </a:xfrm>
              <a:effectLst/>
            </p:grpSpPr>
            <p:cxnSp>
              <p:nvCxnSpPr>
                <p:cNvPr id="122" name="Straight Arrow Connector 121"/>
                <p:cNvCxnSpPr/>
                <p:nvPr/>
              </p:nvCxnSpPr>
              <p:spPr>
                <a:xfrm rot="16200000">
                  <a:off x="5496552" y="3042662"/>
                  <a:ext cx="82296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Rectangle 122"/>
                <p:cNvSpPr/>
                <p:nvPr/>
              </p:nvSpPr>
              <p:spPr>
                <a:xfrm>
                  <a:off x="5472711" y="2977938"/>
                  <a:ext cx="870642" cy="28943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  <a:softEdge rad="31750"/>
                </a:effectLst>
              </p:spPr>
              <p:txBody>
                <a:bodyPr wrap="square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2cm</a:t>
                  </a:r>
                  <a:endParaRPr lang="en-US" sz="1000" b="1" dirty="0">
                    <a:solidFill>
                      <a:prstClr val="black"/>
                    </a:solidFill>
                    <a:latin typeface="Bookman Old Style" panose="02050604050505020204" pitchFamily="18" charset="0"/>
                  </a:endParaRP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4769246" y="1692371"/>
                <a:ext cx="652494" cy="1047417"/>
                <a:chOff x="5441895" y="2651169"/>
                <a:chExt cx="823299" cy="822960"/>
              </a:xfrm>
              <a:effectLst/>
            </p:grpSpPr>
            <p:cxnSp>
              <p:nvCxnSpPr>
                <p:cNvPr id="120" name="Straight Arrow Connector 119"/>
                <p:cNvCxnSpPr/>
                <p:nvPr/>
              </p:nvCxnSpPr>
              <p:spPr>
                <a:xfrm rot="16200000">
                  <a:off x="5442065" y="3062649"/>
                  <a:ext cx="82296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120"/>
                <p:cNvSpPr/>
                <p:nvPr/>
              </p:nvSpPr>
              <p:spPr>
                <a:xfrm>
                  <a:off x="5441895" y="2931574"/>
                  <a:ext cx="823299" cy="2942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  <a:softEdge rad="31750"/>
                </a:effectLst>
              </p:spPr>
              <p:txBody>
                <a:bodyPr wrap="square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2cm</a:t>
                  </a:r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4045703" y="4628896"/>
                <a:ext cx="914876" cy="51023"/>
                <a:chOff x="6999963" y="3862356"/>
                <a:chExt cx="973430" cy="48838"/>
              </a:xfrm>
            </p:grpSpPr>
            <p:cxnSp>
              <p:nvCxnSpPr>
                <p:cNvPr id="118" name="Straight Connector 117"/>
                <p:cNvCxnSpPr>
                  <a:endCxn id="127" idx="0"/>
                </p:cNvCxnSpPr>
                <p:nvPr/>
              </p:nvCxnSpPr>
              <p:spPr>
                <a:xfrm>
                  <a:off x="6999963" y="3895893"/>
                  <a:ext cx="97343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Oval 118"/>
                <p:cNvSpPr/>
                <p:nvPr/>
              </p:nvSpPr>
              <p:spPr>
                <a:xfrm flipV="1">
                  <a:off x="6999964" y="3862356"/>
                  <a:ext cx="41669" cy="4883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6" name="Freeform 105"/>
              <p:cNvSpPr/>
              <p:nvPr/>
            </p:nvSpPr>
            <p:spPr>
              <a:xfrm>
                <a:off x="4072428" y="4501130"/>
                <a:ext cx="145989" cy="134811"/>
              </a:xfrm>
              <a:custGeom>
                <a:avLst/>
                <a:gdLst>
                  <a:gd name="connsiteX0" fmla="*/ 0 w 196770"/>
                  <a:gd name="connsiteY0" fmla="*/ 0 h 138896"/>
                  <a:gd name="connsiteX1" fmla="*/ 196770 w 196770"/>
                  <a:gd name="connsiteY1" fmla="*/ 0 h 138896"/>
                  <a:gd name="connsiteX2" fmla="*/ 196770 w 196770"/>
                  <a:gd name="connsiteY2" fmla="*/ 138896 h 138896"/>
                  <a:gd name="connsiteX3" fmla="*/ 196770 w 196770"/>
                  <a:gd name="connsiteY3" fmla="*/ 115747 h 13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770" h="138896">
                    <a:moveTo>
                      <a:pt x="0" y="0"/>
                    </a:moveTo>
                    <a:lnTo>
                      <a:pt x="196770" y="0"/>
                    </a:lnTo>
                    <a:lnTo>
                      <a:pt x="196770" y="138896"/>
                    </a:lnTo>
                    <a:lnTo>
                      <a:pt x="196770" y="11574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3163961" y="2457837"/>
                <a:ext cx="1803729" cy="2497916"/>
                <a:chOff x="6781800" y="953640"/>
                <a:chExt cx="1803729" cy="2497916"/>
              </a:xfrm>
            </p:grpSpPr>
            <p:grpSp>
              <p:nvGrpSpPr>
                <p:cNvPr id="110" name="Group 109"/>
                <p:cNvGrpSpPr/>
                <p:nvPr/>
              </p:nvGrpSpPr>
              <p:grpSpPr>
                <a:xfrm>
                  <a:off x="6781800" y="953640"/>
                  <a:ext cx="1802224" cy="585813"/>
                  <a:chOff x="4042506" y="283401"/>
                  <a:chExt cx="1802224" cy="585813"/>
                </a:xfrm>
              </p:grpSpPr>
              <p:sp>
                <p:nvSpPr>
                  <p:cNvPr id="116" name="Arc 115"/>
                  <p:cNvSpPr/>
                  <p:nvPr/>
                </p:nvSpPr>
                <p:spPr>
                  <a:xfrm>
                    <a:off x="4042506" y="283401"/>
                    <a:ext cx="1801368" cy="585813"/>
                  </a:xfrm>
                  <a:prstGeom prst="arc">
                    <a:avLst>
                      <a:gd name="adj1" fmla="val 21558773"/>
                      <a:gd name="adj2" fmla="val 10850215"/>
                    </a:avLst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17" name="Arc 116"/>
                  <p:cNvSpPr/>
                  <p:nvPr/>
                </p:nvSpPr>
                <p:spPr>
                  <a:xfrm rot="10800000">
                    <a:off x="4043362" y="285750"/>
                    <a:ext cx="1801368" cy="568584"/>
                  </a:xfrm>
                  <a:prstGeom prst="arc">
                    <a:avLst>
                      <a:gd name="adj1" fmla="val 21558773"/>
                      <a:gd name="adj2" fmla="val 10850215"/>
                    </a:avLst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111" name="Straight Connector 110"/>
                <p:cNvCxnSpPr>
                  <a:stCxn id="117" idx="0"/>
                </p:cNvCxnSpPr>
                <p:nvPr/>
              </p:nvCxnSpPr>
              <p:spPr>
                <a:xfrm flipH="1">
                  <a:off x="6782656" y="1251075"/>
                  <a:ext cx="649" cy="1930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flipH="1">
                  <a:off x="8582519" y="1244389"/>
                  <a:ext cx="649" cy="1930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3" name="Group 112"/>
                <p:cNvGrpSpPr/>
                <p:nvPr/>
              </p:nvGrpSpPr>
              <p:grpSpPr>
                <a:xfrm rot="10800000">
                  <a:off x="6783305" y="2865743"/>
                  <a:ext cx="1802224" cy="585813"/>
                  <a:chOff x="4042506" y="283401"/>
                  <a:chExt cx="1802224" cy="585813"/>
                </a:xfrm>
              </p:grpSpPr>
              <p:sp>
                <p:nvSpPr>
                  <p:cNvPr id="114" name="Arc 113"/>
                  <p:cNvSpPr/>
                  <p:nvPr/>
                </p:nvSpPr>
                <p:spPr>
                  <a:xfrm>
                    <a:off x="4042506" y="283401"/>
                    <a:ext cx="1801368" cy="585813"/>
                  </a:xfrm>
                  <a:prstGeom prst="arc">
                    <a:avLst>
                      <a:gd name="adj1" fmla="val 21558773"/>
                      <a:gd name="adj2" fmla="val 10850215"/>
                    </a:avLst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15" name="Arc 114"/>
                  <p:cNvSpPr/>
                  <p:nvPr/>
                </p:nvSpPr>
                <p:spPr>
                  <a:xfrm rot="10800000">
                    <a:off x="4043362" y="285750"/>
                    <a:ext cx="1801368" cy="568584"/>
                  </a:xfrm>
                  <a:prstGeom prst="arc">
                    <a:avLst>
                      <a:gd name="adj1" fmla="val 21558773"/>
                      <a:gd name="adj2" fmla="val 10850215"/>
                    </a:avLst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cxnSp>
            <p:nvCxnSpPr>
              <p:cNvPr id="108" name="Straight Connector 107"/>
              <p:cNvCxnSpPr/>
              <p:nvPr/>
            </p:nvCxnSpPr>
            <p:spPr>
              <a:xfrm>
                <a:off x="4051402" y="1686276"/>
                <a:ext cx="18723" cy="407995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Rectangle 108"/>
              <p:cNvSpPr/>
              <p:nvPr/>
            </p:nvSpPr>
            <p:spPr>
              <a:xfrm>
                <a:off x="4035199" y="4597841"/>
                <a:ext cx="881704" cy="383935"/>
              </a:xfrm>
              <a:prstGeom prst="rect">
                <a:avLst/>
              </a:prstGeom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FF0000"/>
                    </a:solidFill>
                    <a:latin typeface="Bookman Old Style"/>
                  </a:rPr>
                  <a:t>1.5cm</a:t>
                </a:r>
              </a:p>
            </p:txBody>
          </p:sp>
        </p:grpSp>
        <p:cxnSp>
          <p:nvCxnSpPr>
            <p:cNvPr id="79" name="Straight Connector 78"/>
            <p:cNvCxnSpPr/>
            <p:nvPr/>
          </p:nvCxnSpPr>
          <p:spPr>
            <a:xfrm>
              <a:off x="5106763" y="2958979"/>
              <a:ext cx="62241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reeform 79"/>
            <p:cNvSpPr/>
            <p:nvPr/>
          </p:nvSpPr>
          <p:spPr>
            <a:xfrm>
              <a:off x="5124945" y="2854571"/>
              <a:ext cx="99320" cy="86456"/>
            </a:xfrm>
            <a:custGeom>
              <a:avLst/>
              <a:gdLst>
                <a:gd name="connsiteX0" fmla="*/ 0 w 196770"/>
                <a:gd name="connsiteY0" fmla="*/ 0 h 138896"/>
                <a:gd name="connsiteX1" fmla="*/ 196770 w 196770"/>
                <a:gd name="connsiteY1" fmla="*/ 0 h 138896"/>
                <a:gd name="connsiteX2" fmla="*/ 196770 w 196770"/>
                <a:gd name="connsiteY2" fmla="*/ 138896 h 138896"/>
                <a:gd name="connsiteX3" fmla="*/ 196770 w 196770"/>
                <a:gd name="connsiteY3" fmla="*/ 115747 h 138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770" h="138896">
                  <a:moveTo>
                    <a:pt x="0" y="0"/>
                  </a:moveTo>
                  <a:lnTo>
                    <a:pt x="196770" y="0"/>
                  </a:lnTo>
                  <a:lnTo>
                    <a:pt x="196770" y="138896"/>
                  </a:lnTo>
                  <a:lnTo>
                    <a:pt x="196770" y="115747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H="1" flipV="1">
              <a:off x="5354642" y="2960547"/>
              <a:ext cx="0" cy="12399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5132688" y="3398346"/>
              <a:ext cx="443906" cy="2308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8cm</a:t>
              </a:r>
            </a:p>
          </p:txBody>
        </p:sp>
      </p:grpSp>
      <p:sp>
        <p:nvSpPr>
          <p:cNvPr id="84" name="Rectangle 83"/>
          <p:cNvSpPr/>
          <p:nvPr/>
        </p:nvSpPr>
        <p:spPr>
          <a:xfrm>
            <a:off x="985844" y="2266950"/>
            <a:ext cx="29685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139825" y="2266950"/>
            <a:ext cx="3048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335086" y="2266950"/>
            <a:ext cx="1054843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1.5 cm ,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39975" y="2265584"/>
            <a:ext cx="41389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b="1" i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73637" y="2271934"/>
            <a:ext cx="37863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2771096" y="2271934"/>
            <a:ext cx="78579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 cm,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500771" y="2266108"/>
            <a:ext cx="41389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i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734433" y="2272458"/>
            <a:ext cx="37863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3931892" y="2272458"/>
            <a:ext cx="71526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cm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85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102" grpId="0" animBg="1"/>
      <p:bldP spid="102" grpId="1" animBg="1"/>
      <p:bldP spid="96" grpId="0" animBg="1"/>
      <p:bldP spid="96" grpId="1" animBg="1"/>
      <p:bldP spid="100" grpId="0" animBg="1"/>
      <p:bldP spid="100" grpId="1" animBg="1"/>
      <p:bldP spid="26" grpId="0"/>
      <p:bldP spid="27" grpId="0"/>
      <p:bldP spid="31" grpId="0"/>
      <p:bldP spid="50" grpId="0"/>
      <p:bldP spid="52" grpId="0"/>
      <p:bldP spid="54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104" grpId="0"/>
      <p:bldP spid="135" grpId="0"/>
      <p:bldP spid="136" grpId="0"/>
      <p:bldP spid="137" grpId="0"/>
      <p:bldP spid="138" grpId="0"/>
      <p:bldP spid="139" grpId="0"/>
      <p:bldP spid="1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ounded Rectangle 167"/>
          <p:cNvSpPr/>
          <p:nvPr/>
        </p:nvSpPr>
        <p:spPr bwMode="auto">
          <a:xfrm>
            <a:off x="459707" y="1903095"/>
            <a:ext cx="6434076" cy="300614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68171" y="1885950"/>
            <a:ext cx="329262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Vol. of air in the model 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598557" y="1885950"/>
            <a:ext cx="237374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2 </a:t>
            </a:r>
            <a:r>
              <a:rPr lang="en-US" sz="1600" b="1" dirty="0" smtClean="0">
                <a:solidFill>
                  <a:srgbClr val="C00000"/>
                </a:solidFill>
                <a:latin typeface="Bookman Old Style"/>
              </a:rPr>
              <a:t>× 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Vol. of cone (V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200400" y="1906490"/>
            <a:ext cx="1604757" cy="2974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Vol. of </a:t>
            </a:r>
            <a:r>
              <a:rPr lang="en-US" sz="1600" b="1" dirty="0" err="1" smtClean="0">
                <a:solidFill>
                  <a:srgbClr val="C00000"/>
                </a:solidFill>
                <a:latin typeface="Bookman Old Style" pitchFamily="18" charset="0"/>
              </a:rPr>
              <a:t>cyl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. +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3575160" y="2839261"/>
            <a:ext cx="264523" cy="26359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3388217" y="2864843"/>
            <a:ext cx="181239" cy="20553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0500" y="2786242"/>
            <a:ext cx="2321203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 cones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235199" y="2786242"/>
            <a:ext cx="309463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35223" y="3223796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12055" y="2786242"/>
            <a:ext cx="71983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95400" y="3230498"/>
            <a:ext cx="309463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95400" y="3692522"/>
            <a:ext cx="309463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78629" y="2786607"/>
            <a:ext cx="320922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91878" y="2786607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58169" y="3230498"/>
            <a:ext cx="320922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756178" y="3230498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445276" y="3230498"/>
            <a:ext cx="32528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18159" y="3230498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18183" y="3230498"/>
            <a:ext cx="57556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1.5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227759" y="3230498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427801" y="3230498"/>
            <a:ext cx="573439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1.5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845450" y="3230498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45475" y="3223796"/>
            <a:ext cx="32528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545179" y="3692522"/>
            <a:ext cx="320922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43188" y="3692522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03686" y="3692522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413739" y="3692522"/>
            <a:ext cx="32528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586622" y="3692522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122984" y="3692522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77447" y="3692522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877472" y="3692522"/>
            <a:ext cx="32528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295400" y="4211738"/>
            <a:ext cx="309463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640429" y="4211738"/>
            <a:ext cx="87053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885883" y="2662836"/>
            <a:ext cx="435162" cy="542925"/>
            <a:chOff x="3761316" y="4001502"/>
            <a:chExt cx="435162" cy="542925"/>
          </a:xfrm>
          <a:effectLst/>
        </p:grpSpPr>
        <p:sp>
          <p:nvSpPr>
            <p:cNvPr id="87" name="Rectangle 86"/>
            <p:cNvSpPr/>
            <p:nvPr/>
          </p:nvSpPr>
          <p:spPr>
            <a:xfrm>
              <a:off x="3775343" y="4001502"/>
              <a:ext cx="416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761316" y="4205873"/>
              <a:ext cx="4351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1971786" y="3124447"/>
            <a:ext cx="416919" cy="560440"/>
            <a:chOff x="3775343" y="4002423"/>
            <a:chExt cx="416919" cy="560440"/>
          </a:xfrm>
          <a:effectLst/>
        </p:grpSpPr>
        <p:sp>
          <p:nvSpPr>
            <p:cNvPr id="101" name="Rectangle 100"/>
            <p:cNvSpPr/>
            <p:nvPr/>
          </p:nvSpPr>
          <p:spPr>
            <a:xfrm>
              <a:off x="3775343" y="4002423"/>
              <a:ext cx="416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780366" y="4224309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904400" y="3586473"/>
            <a:ext cx="416919" cy="560440"/>
            <a:chOff x="3775343" y="4002423"/>
            <a:chExt cx="416919" cy="560440"/>
          </a:xfrm>
          <a:effectLst/>
        </p:grpSpPr>
        <p:sp>
          <p:nvSpPr>
            <p:cNvPr id="122" name="Rectangle 121"/>
            <p:cNvSpPr/>
            <p:nvPr/>
          </p:nvSpPr>
          <p:spPr>
            <a:xfrm>
              <a:off x="3775343" y="4002423"/>
              <a:ext cx="416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780366" y="4224309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2777124" y="3562350"/>
            <a:ext cx="416919" cy="609600"/>
            <a:chOff x="3775343" y="3972927"/>
            <a:chExt cx="416919" cy="609600"/>
          </a:xfrm>
          <a:effectLst/>
        </p:grpSpPr>
        <p:sp>
          <p:nvSpPr>
            <p:cNvPr id="129" name="Rectangle 128"/>
            <p:cNvSpPr/>
            <p:nvPr/>
          </p:nvSpPr>
          <p:spPr>
            <a:xfrm>
              <a:off x="3775343" y="3972927"/>
              <a:ext cx="416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780366" y="4243973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3328040" y="3562350"/>
            <a:ext cx="416919" cy="609600"/>
            <a:chOff x="3775343" y="3972927"/>
            <a:chExt cx="416919" cy="609600"/>
          </a:xfrm>
          <a:effectLst/>
        </p:grpSpPr>
        <p:sp>
          <p:nvSpPr>
            <p:cNvPr id="133" name="Rectangle 132"/>
            <p:cNvSpPr/>
            <p:nvPr/>
          </p:nvSpPr>
          <p:spPr>
            <a:xfrm>
              <a:off x="3775343" y="3972927"/>
              <a:ext cx="416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780366" y="4243973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35" name="Straight Connector 134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Connector 116"/>
          <p:cNvCxnSpPr/>
          <p:nvPr/>
        </p:nvCxnSpPr>
        <p:spPr>
          <a:xfrm flipV="1">
            <a:off x="1950821" y="3904301"/>
            <a:ext cx="289560" cy="152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2863146" y="3648746"/>
            <a:ext cx="289560" cy="152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2843355" y="3925049"/>
            <a:ext cx="289560" cy="152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1542431" y="3808381"/>
            <a:ext cx="289560" cy="152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410506" y="3913890"/>
            <a:ext cx="289560" cy="152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3895334" y="3795691"/>
            <a:ext cx="289560" cy="152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457200" y="146050"/>
            <a:ext cx="8839200" cy="181588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Rachel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, an engineering student, was asked to make a model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shaped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like a cylinder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with two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cones attached at its two ends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by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using a thin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aluminium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sheet. The diameter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the model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is 3 cm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and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its length is 12 cm. If each cone has a height of 2 cm,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volume of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air contained in the model that Rachel made.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(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Assume the outer and inner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dimensions of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model to be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nearly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same)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89" name="Rectangular Callout 188"/>
          <p:cNvSpPr/>
          <p:nvPr/>
        </p:nvSpPr>
        <p:spPr>
          <a:xfrm>
            <a:off x="3468177" y="1466689"/>
            <a:ext cx="1015038" cy="384402"/>
          </a:xfrm>
          <a:prstGeom prst="wedgeRectCallout">
            <a:avLst>
              <a:gd name="adj1" fmla="val -20908"/>
              <a:gd name="adj2" fmla="val 91822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ular Callout 189"/>
              <p:cNvSpPr/>
              <p:nvPr/>
            </p:nvSpPr>
            <p:spPr>
              <a:xfrm>
                <a:off x="4546787" y="1329663"/>
                <a:ext cx="1308028" cy="488087"/>
              </a:xfrm>
              <a:prstGeom prst="wedgeRectCallout">
                <a:avLst>
                  <a:gd name="adj1" fmla="val 22331"/>
                  <a:gd name="adj2" fmla="val 96651"/>
                </a:avLst>
              </a:prstGeom>
              <a:solidFill>
                <a:srgbClr val="0000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b="1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</m:t>
                    </m:r>
                    <m:r>
                      <m:rPr>
                        <m:nor/>
                      </m:rPr>
                      <a:rPr lang="en-US" b="1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r</m:t>
                    </m:r>
                    <m:r>
                      <m:rPr>
                        <m:nor/>
                      </m:rPr>
                      <a:rPr lang="en-US" b="1" baseline="30000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b="1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h</m:t>
                    </m:r>
                    <m:r>
                      <m:rPr>
                        <m:nor/>
                      </m:rPr>
                      <a:rPr lang="en-US" b="1" i="0" baseline="-25000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2</m:t>
                    </m:r>
                  </m:oMath>
                </a14:m>
                <a:endParaRPr lang="en-US" b="1" baseline="-25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90" name="Rectangular Callout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787" y="1329663"/>
                <a:ext cx="1308028" cy="488087"/>
              </a:xfrm>
              <a:prstGeom prst="wedgeRectCallout">
                <a:avLst>
                  <a:gd name="adj1" fmla="val 22331"/>
                  <a:gd name="adj2" fmla="val 96651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Rectangle 191"/>
          <p:cNvSpPr/>
          <p:nvPr/>
        </p:nvSpPr>
        <p:spPr>
          <a:xfrm>
            <a:off x="381000" y="2266950"/>
            <a:ext cx="6334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1029883" y="2271934"/>
            <a:ext cx="1153005" cy="32860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3553338" y="2313043"/>
            <a:ext cx="1037837" cy="27157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985844" y="2266950"/>
            <a:ext cx="29685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139825" y="2266950"/>
            <a:ext cx="3048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1335086" y="2266950"/>
            <a:ext cx="1054843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1.5 cm ,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2339975" y="2265584"/>
            <a:ext cx="41389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b="1" i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2585437" y="2271934"/>
            <a:ext cx="37863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</a:p>
        </p:txBody>
      </p:sp>
      <p:sp>
        <p:nvSpPr>
          <p:cNvPr id="270" name="Rectangle 269"/>
          <p:cNvSpPr/>
          <p:nvPr/>
        </p:nvSpPr>
        <p:spPr>
          <a:xfrm>
            <a:off x="2771096" y="2271934"/>
            <a:ext cx="78579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 cm,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4500836" y="2200765"/>
            <a:ext cx="1910914" cy="2701046"/>
            <a:chOff x="4500836" y="2200765"/>
            <a:chExt cx="1910914" cy="2701046"/>
          </a:xfrm>
        </p:grpSpPr>
        <p:grpSp>
          <p:nvGrpSpPr>
            <p:cNvPr id="109" name="Group 108"/>
            <p:cNvGrpSpPr/>
            <p:nvPr/>
          </p:nvGrpSpPr>
          <p:grpSpPr>
            <a:xfrm>
              <a:off x="4500836" y="2200765"/>
              <a:ext cx="1910914" cy="2701046"/>
              <a:chOff x="3161898" y="1554468"/>
              <a:chExt cx="2808836" cy="4211765"/>
            </a:xfrm>
          </p:grpSpPr>
          <p:grpSp>
            <p:nvGrpSpPr>
              <p:cNvPr id="114" name="Group 113"/>
              <p:cNvGrpSpPr/>
              <p:nvPr/>
            </p:nvGrpSpPr>
            <p:grpSpPr>
              <a:xfrm rot="10800000">
                <a:off x="3173489" y="1656527"/>
                <a:ext cx="1783080" cy="1353312"/>
                <a:chOff x="1782195" y="3215071"/>
                <a:chExt cx="1803592" cy="1383407"/>
              </a:xfrm>
            </p:grpSpPr>
            <p:grpSp>
              <p:nvGrpSpPr>
                <p:cNvPr id="164" name="Group 163"/>
                <p:cNvGrpSpPr/>
                <p:nvPr/>
              </p:nvGrpSpPr>
              <p:grpSpPr>
                <a:xfrm flipV="1">
                  <a:off x="1787272" y="3543303"/>
                  <a:ext cx="1798515" cy="1055175"/>
                  <a:chOff x="7101280" y="1421560"/>
                  <a:chExt cx="1280205" cy="738388"/>
                </a:xfrm>
                <a:effectLst/>
              </p:grpSpPr>
              <p:cxnSp>
                <p:nvCxnSpPr>
                  <p:cNvPr id="166" name="Straight Connector 165"/>
                  <p:cNvCxnSpPr/>
                  <p:nvPr/>
                </p:nvCxnSpPr>
                <p:spPr>
                  <a:xfrm flipV="1">
                    <a:off x="7101280" y="1423590"/>
                    <a:ext cx="646158" cy="73413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H="1" flipV="1">
                    <a:off x="7740845" y="1421560"/>
                    <a:ext cx="640640" cy="73838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5" name="Arc 164"/>
                <p:cNvSpPr/>
                <p:nvPr/>
              </p:nvSpPr>
              <p:spPr>
                <a:xfrm>
                  <a:off x="1782195" y="3215071"/>
                  <a:ext cx="1801640" cy="571105"/>
                </a:xfrm>
                <a:prstGeom prst="arc">
                  <a:avLst>
                    <a:gd name="adj1" fmla="val 25212"/>
                    <a:gd name="adj2" fmla="val 10858363"/>
                  </a:avLst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3161898" y="4406747"/>
                <a:ext cx="1800911" cy="1353312"/>
                <a:chOff x="1782195" y="3215071"/>
                <a:chExt cx="1803592" cy="1383407"/>
              </a:xfrm>
            </p:grpSpPr>
            <p:grpSp>
              <p:nvGrpSpPr>
                <p:cNvPr id="160" name="Group 159"/>
                <p:cNvGrpSpPr/>
                <p:nvPr/>
              </p:nvGrpSpPr>
              <p:grpSpPr>
                <a:xfrm flipV="1">
                  <a:off x="1787272" y="3543303"/>
                  <a:ext cx="1798515" cy="1055175"/>
                  <a:chOff x="7101280" y="1421560"/>
                  <a:chExt cx="1280205" cy="738388"/>
                </a:xfrm>
                <a:effectLst/>
              </p:grpSpPr>
              <p:cxnSp>
                <p:nvCxnSpPr>
                  <p:cNvPr id="162" name="Straight Connector 161"/>
                  <p:cNvCxnSpPr/>
                  <p:nvPr/>
                </p:nvCxnSpPr>
                <p:spPr>
                  <a:xfrm flipV="1">
                    <a:off x="7101280" y="1423590"/>
                    <a:ext cx="646158" cy="73413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H="1" flipV="1">
                    <a:off x="7740845" y="1421560"/>
                    <a:ext cx="640640" cy="73838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1" name="Arc 160"/>
                <p:cNvSpPr/>
                <p:nvPr/>
              </p:nvSpPr>
              <p:spPr>
                <a:xfrm>
                  <a:off x="1782195" y="3215071"/>
                  <a:ext cx="1801640" cy="571105"/>
                </a:xfrm>
                <a:prstGeom prst="arc">
                  <a:avLst>
                    <a:gd name="adj1" fmla="val 25212"/>
                    <a:gd name="adj2" fmla="val 10858363"/>
                  </a:avLst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5204572" y="1554468"/>
                <a:ext cx="766162" cy="4047098"/>
                <a:chOff x="5663508" y="1022877"/>
                <a:chExt cx="966724" cy="3443287"/>
              </a:xfrm>
              <a:effectLst/>
            </p:grpSpPr>
            <p:cxnSp>
              <p:nvCxnSpPr>
                <p:cNvPr id="158" name="Straight Arrow Connector 157"/>
                <p:cNvCxnSpPr/>
                <p:nvPr/>
              </p:nvCxnSpPr>
              <p:spPr>
                <a:xfrm flipV="1">
                  <a:off x="6068388" y="1022877"/>
                  <a:ext cx="9525" cy="344328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Rectangle 158"/>
                <p:cNvSpPr/>
                <p:nvPr/>
              </p:nvSpPr>
              <p:spPr>
                <a:xfrm>
                  <a:off x="5663508" y="2493996"/>
                  <a:ext cx="966724" cy="3062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softEdge rad="31750"/>
                </a:effectLst>
              </p:spPr>
              <p:txBody>
                <a:bodyPr wrap="square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12cm</a:t>
                  </a:r>
                  <a:endParaRPr lang="en-US" sz="900" b="1" dirty="0">
                    <a:solidFill>
                      <a:prstClr val="black"/>
                    </a:solidFill>
                    <a:latin typeface="Bookman Old Style" panose="02050604050505020204" pitchFamily="18" charset="0"/>
                  </a:endParaRPr>
                </a:p>
              </p:txBody>
            </p:sp>
          </p:grpSp>
          <p:grpSp>
            <p:nvGrpSpPr>
              <p:cNvPr id="125" name="Group 124"/>
              <p:cNvGrpSpPr/>
              <p:nvPr/>
            </p:nvGrpSpPr>
            <p:grpSpPr>
              <a:xfrm>
                <a:off x="4752469" y="4670512"/>
                <a:ext cx="690011" cy="1091653"/>
                <a:chOff x="5472711" y="2631182"/>
                <a:chExt cx="870642" cy="822960"/>
              </a:xfrm>
              <a:effectLst/>
            </p:grpSpPr>
            <p:cxnSp>
              <p:nvCxnSpPr>
                <p:cNvPr id="156" name="Straight Arrow Connector 155"/>
                <p:cNvCxnSpPr/>
                <p:nvPr/>
              </p:nvCxnSpPr>
              <p:spPr>
                <a:xfrm rot="16200000">
                  <a:off x="5496552" y="3042662"/>
                  <a:ext cx="82296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Rectangle 156"/>
                <p:cNvSpPr/>
                <p:nvPr/>
              </p:nvSpPr>
              <p:spPr>
                <a:xfrm>
                  <a:off x="5472711" y="2977938"/>
                  <a:ext cx="870642" cy="28943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  <a:softEdge rad="31750"/>
                </a:effectLst>
              </p:spPr>
              <p:txBody>
                <a:bodyPr wrap="square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2cm</a:t>
                  </a:r>
                  <a:endParaRPr lang="en-US" sz="1000" b="1" dirty="0">
                    <a:solidFill>
                      <a:prstClr val="black"/>
                    </a:solidFill>
                    <a:latin typeface="Bookman Old Style" panose="02050604050505020204" pitchFamily="18" charset="0"/>
                  </a:endParaRPr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4769246" y="1692371"/>
                <a:ext cx="652494" cy="1047417"/>
                <a:chOff x="5441895" y="2651169"/>
                <a:chExt cx="823299" cy="822960"/>
              </a:xfrm>
              <a:effectLst/>
            </p:grpSpPr>
            <p:cxnSp>
              <p:nvCxnSpPr>
                <p:cNvPr id="154" name="Straight Arrow Connector 153"/>
                <p:cNvCxnSpPr/>
                <p:nvPr/>
              </p:nvCxnSpPr>
              <p:spPr>
                <a:xfrm rot="16200000">
                  <a:off x="5442065" y="3062649"/>
                  <a:ext cx="82296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Rectangle 154"/>
                <p:cNvSpPr/>
                <p:nvPr/>
              </p:nvSpPr>
              <p:spPr>
                <a:xfrm>
                  <a:off x="5441895" y="2931574"/>
                  <a:ext cx="823299" cy="2942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  <a:softEdge rad="31750"/>
                </a:effectLst>
              </p:spPr>
              <p:txBody>
                <a:bodyPr wrap="square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2cm</a:t>
                  </a:r>
                </a:p>
              </p:txBody>
            </p:sp>
          </p:grpSp>
          <p:grpSp>
            <p:nvGrpSpPr>
              <p:cNvPr id="136" name="Group 135"/>
              <p:cNvGrpSpPr/>
              <p:nvPr/>
            </p:nvGrpSpPr>
            <p:grpSpPr>
              <a:xfrm>
                <a:off x="4045703" y="4628896"/>
                <a:ext cx="914876" cy="51023"/>
                <a:chOff x="6999963" y="3862356"/>
                <a:chExt cx="973430" cy="48838"/>
              </a:xfrm>
            </p:grpSpPr>
            <p:cxnSp>
              <p:nvCxnSpPr>
                <p:cNvPr id="152" name="Straight Connector 151"/>
                <p:cNvCxnSpPr>
                  <a:endCxn id="161" idx="0"/>
                </p:cNvCxnSpPr>
                <p:nvPr/>
              </p:nvCxnSpPr>
              <p:spPr>
                <a:xfrm>
                  <a:off x="6999963" y="3895893"/>
                  <a:ext cx="97343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Oval 152"/>
                <p:cNvSpPr/>
                <p:nvPr/>
              </p:nvSpPr>
              <p:spPr>
                <a:xfrm flipV="1">
                  <a:off x="6999964" y="3862356"/>
                  <a:ext cx="41669" cy="4883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37" name="Freeform 136"/>
              <p:cNvSpPr/>
              <p:nvPr/>
            </p:nvSpPr>
            <p:spPr>
              <a:xfrm>
                <a:off x="4072428" y="4501130"/>
                <a:ext cx="145989" cy="134811"/>
              </a:xfrm>
              <a:custGeom>
                <a:avLst/>
                <a:gdLst>
                  <a:gd name="connsiteX0" fmla="*/ 0 w 196770"/>
                  <a:gd name="connsiteY0" fmla="*/ 0 h 138896"/>
                  <a:gd name="connsiteX1" fmla="*/ 196770 w 196770"/>
                  <a:gd name="connsiteY1" fmla="*/ 0 h 138896"/>
                  <a:gd name="connsiteX2" fmla="*/ 196770 w 196770"/>
                  <a:gd name="connsiteY2" fmla="*/ 138896 h 138896"/>
                  <a:gd name="connsiteX3" fmla="*/ 196770 w 196770"/>
                  <a:gd name="connsiteY3" fmla="*/ 115747 h 13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770" h="138896">
                    <a:moveTo>
                      <a:pt x="0" y="0"/>
                    </a:moveTo>
                    <a:lnTo>
                      <a:pt x="196770" y="0"/>
                    </a:lnTo>
                    <a:lnTo>
                      <a:pt x="196770" y="138896"/>
                    </a:lnTo>
                    <a:lnTo>
                      <a:pt x="196770" y="11574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3163961" y="2457837"/>
                <a:ext cx="1803729" cy="2497916"/>
                <a:chOff x="6781800" y="953640"/>
                <a:chExt cx="1803729" cy="2497916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6781800" y="953640"/>
                  <a:ext cx="1802224" cy="585813"/>
                  <a:chOff x="4042506" y="283401"/>
                  <a:chExt cx="1802224" cy="585813"/>
                </a:xfrm>
              </p:grpSpPr>
              <p:sp>
                <p:nvSpPr>
                  <p:cNvPr id="150" name="Arc 149"/>
                  <p:cNvSpPr/>
                  <p:nvPr/>
                </p:nvSpPr>
                <p:spPr>
                  <a:xfrm>
                    <a:off x="4042506" y="283401"/>
                    <a:ext cx="1801368" cy="585813"/>
                  </a:xfrm>
                  <a:prstGeom prst="arc">
                    <a:avLst>
                      <a:gd name="adj1" fmla="val 21558773"/>
                      <a:gd name="adj2" fmla="val 10850215"/>
                    </a:avLst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51" name="Arc 150"/>
                  <p:cNvSpPr/>
                  <p:nvPr/>
                </p:nvSpPr>
                <p:spPr>
                  <a:xfrm rot="10800000">
                    <a:off x="4043362" y="285750"/>
                    <a:ext cx="1801368" cy="568584"/>
                  </a:xfrm>
                  <a:prstGeom prst="arc">
                    <a:avLst>
                      <a:gd name="adj1" fmla="val 21558773"/>
                      <a:gd name="adj2" fmla="val 10850215"/>
                    </a:avLst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143" name="Straight Connector 142"/>
                <p:cNvCxnSpPr>
                  <a:stCxn id="151" idx="0"/>
                </p:cNvCxnSpPr>
                <p:nvPr/>
              </p:nvCxnSpPr>
              <p:spPr>
                <a:xfrm flipH="1">
                  <a:off x="6782656" y="1251075"/>
                  <a:ext cx="649" cy="1930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flipH="1">
                  <a:off x="8582519" y="1244389"/>
                  <a:ext cx="649" cy="1930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7" name="Group 146"/>
                <p:cNvGrpSpPr/>
                <p:nvPr/>
              </p:nvGrpSpPr>
              <p:grpSpPr>
                <a:xfrm rot="10800000">
                  <a:off x="6783305" y="2865743"/>
                  <a:ext cx="1802224" cy="585813"/>
                  <a:chOff x="4042506" y="283401"/>
                  <a:chExt cx="1802224" cy="585813"/>
                </a:xfrm>
              </p:grpSpPr>
              <p:sp>
                <p:nvSpPr>
                  <p:cNvPr id="148" name="Arc 147"/>
                  <p:cNvSpPr/>
                  <p:nvPr/>
                </p:nvSpPr>
                <p:spPr>
                  <a:xfrm>
                    <a:off x="4042506" y="283401"/>
                    <a:ext cx="1801368" cy="585813"/>
                  </a:xfrm>
                  <a:prstGeom prst="arc">
                    <a:avLst>
                      <a:gd name="adj1" fmla="val 21558773"/>
                      <a:gd name="adj2" fmla="val 10850215"/>
                    </a:avLst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49" name="Arc 148"/>
                  <p:cNvSpPr/>
                  <p:nvPr/>
                </p:nvSpPr>
                <p:spPr>
                  <a:xfrm rot="10800000">
                    <a:off x="4043362" y="285750"/>
                    <a:ext cx="1801368" cy="568584"/>
                  </a:xfrm>
                  <a:prstGeom prst="arc">
                    <a:avLst>
                      <a:gd name="adj1" fmla="val 21558773"/>
                      <a:gd name="adj2" fmla="val 10850215"/>
                    </a:avLst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cxnSp>
            <p:nvCxnSpPr>
              <p:cNvPr id="139" name="Straight Connector 138"/>
              <p:cNvCxnSpPr/>
              <p:nvPr/>
            </p:nvCxnSpPr>
            <p:spPr>
              <a:xfrm>
                <a:off x="4051402" y="1686276"/>
                <a:ext cx="18723" cy="407995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/>
              <p:cNvSpPr/>
              <p:nvPr/>
            </p:nvSpPr>
            <p:spPr>
              <a:xfrm>
                <a:off x="4035199" y="4597841"/>
                <a:ext cx="881704" cy="383935"/>
              </a:xfrm>
              <a:prstGeom prst="rect">
                <a:avLst/>
              </a:prstGeom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FF0000"/>
                    </a:solidFill>
                    <a:latin typeface="Bookman Old Style"/>
                  </a:rPr>
                  <a:t>1.5cm</a:t>
                </a:r>
              </a:p>
            </p:txBody>
          </p:sp>
        </p:grpSp>
        <p:cxnSp>
          <p:nvCxnSpPr>
            <p:cNvPr id="110" name="Straight Connector 109"/>
            <p:cNvCxnSpPr/>
            <p:nvPr/>
          </p:nvCxnSpPr>
          <p:spPr>
            <a:xfrm>
              <a:off x="5106763" y="2958979"/>
              <a:ext cx="62241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Freeform 110"/>
            <p:cNvSpPr/>
            <p:nvPr/>
          </p:nvSpPr>
          <p:spPr>
            <a:xfrm>
              <a:off x="5124945" y="2854571"/>
              <a:ext cx="99320" cy="86456"/>
            </a:xfrm>
            <a:custGeom>
              <a:avLst/>
              <a:gdLst>
                <a:gd name="connsiteX0" fmla="*/ 0 w 196770"/>
                <a:gd name="connsiteY0" fmla="*/ 0 h 138896"/>
                <a:gd name="connsiteX1" fmla="*/ 196770 w 196770"/>
                <a:gd name="connsiteY1" fmla="*/ 0 h 138896"/>
                <a:gd name="connsiteX2" fmla="*/ 196770 w 196770"/>
                <a:gd name="connsiteY2" fmla="*/ 138896 h 138896"/>
                <a:gd name="connsiteX3" fmla="*/ 196770 w 196770"/>
                <a:gd name="connsiteY3" fmla="*/ 115747 h 138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770" h="138896">
                  <a:moveTo>
                    <a:pt x="0" y="0"/>
                  </a:moveTo>
                  <a:lnTo>
                    <a:pt x="196770" y="0"/>
                  </a:lnTo>
                  <a:lnTo>
                    <a:pt x="196770" y="138896"/>
                  </a:lnTo>
                  <a:lnTo>
                    <a:pt x="196770" y="115747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 flipV="1">
              <a:off x="5354642" y="2960547"/>
              <a:ext cx="0" cy="12399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5132688" y="3398346"/>
              <a:ext cx="443906" cy="2308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8cm</a:t>
              </a:r>
            </a:p>
          </p:txBody>
        </p:sp>
      </p:grpSp>
      <p:sp>
        <p:nvSpPr>
          <p:cNvPr id="172" name="Rectangle 171"/>
          <p:cNvSpPr/>
          <p:nvPr/>
        </p:nvSpPr>
        <p:spPr>
          <a:xfrm>
            <a:off x="3500771" y="2266108"/>
            <a:ext cx="41389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i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734433" y="2272458"/>
            <a:ext cx="37863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3931892" y="2272458"/>
            <a:ext cx="71526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cm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5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2" grpId="1" animBg="1"/>
      <p:bldP spid="144" grpId="0" animBg="1"/>
      <p:bldP spid="144" grpId="1" animBg="1"/>
      <p:bldP spid="26" grpId="0"/>
      <p:bldP spid="27" grpId="0"/>
      <p:bldP spid="29" grpId="0"/>
      <p:bldP spid="30" grpId="0"/>
      <p:bldP spid="32" grpId="0"/>
      <p:bldP spid="42" grpId="0"/>
      <p:bldP spid="46" grpId="0"/>
      <p:bldP spid="47" grpId="0"/>
      <p:bldP spid="48" grpId="0"/>
      <p:bldP spid="49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9" grpId="0"/>
      <p:bldP spid="71" grpId="0"/>
      <p:bldP spid="72" grpId="0"/>
      <p:bldP spid="73" grpId="0"/>
      <p:bldP spid="74" grpId="0"/>
      <p:bldP spid="263" grpId="0" animBg="1"/>
      <p:bldP spid="263" grpId="1" animBg="1"/>
      <p:bldP spid="264" grpId="0" animBg="1"/>
      <p:bldP spid="26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Cylinder and Cone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3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ounded Rectangle 120"/>
          <p:cNvSpPr/>
          <p:nvPr/>
        </p:nvSpPr>
        <p:spPr bwMode="auto">
          <a:xfrm>
            <a:off x="459707" y="1901469"/>
            <a:ext cx="6434076" cy="319107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24473" y="1957328"/>
            <a:ext cx="6338772" cy="226279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11138" y="1885950"/>
            <a:ext cx="28477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Vol. of air in the model 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598557" y="1885950"/>
            <a:ext cx="237374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2 </a:t>
            </a:r>
            <a:r>
              <a:rPr lang="en-US" sz="1600" b="1" dirty="0" smtClean="0">
                <a:solidFill>
                  <a:srgbClr val="C00000"/>
                </a:solidFill>
                <a:latin typeface="Bookman Old Style"/>
              </a:rPr>
              <a:t>× 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Vol. of cone (V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200400" y="1906490"/>
            <a:ext cx="1604757" cy="2974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Vol. of </a:t>
            </a:r>
            <a:r>
              <a:rPr lang="en-US" sz="1600" b="1" dirty="0" err="1" smtClean="0">
                <a:solidFill>
                  <a:srgbClr val="C00000"/>
                </a:solidFill>
                <a:latin typeface="Bookman Old Style" pitchFamily="18" charset="0"/>
              </a:rPr>
              <a:t>cyl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. +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3948217" y="2525367"/>
            <a:ext cx="305360" cy="29254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342301" y="2528375"/>
            <a:ext cx="305360" cy="29254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46050"/>
            <a:ext cx="8839200" cy="181588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Rachel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, an engineering student, was asked to make a model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shaped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like a cylinder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with two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cones attached at its two ends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by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using a thin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aluminium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sheet. The diameter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the model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is 3 cm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and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its length is 12 cm. If each cone has a height of 2 cm,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volume of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air contained in the model that Rachel made.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(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Assume the outer and inner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dimensions of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model to be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nearly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same)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4406070"/>
            <a:ext cx="4293757" cy="29483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2495550"/>
            <a:ext cx="228903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of air in model 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73400" y="2495550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2000" y="2495550"/>
            <a:ext cx="42191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3400" y="2816357"/>
            <a:ext cx="30809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</a:p>
        </p:txBody>
      </p:sp>
      <p:sp>
        <p:nvSpPr>
          <p:cNvPr id="8" name="Rectangle 7"/>
          <p:cNvSpPr/>
          <p:nvPr/>
        </p:nvSpPr>
        <p:spPr>
          <a:xfrm>
            <a:off x="3302009" y="2816357"/>
            <a:ext cx="62068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18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400" y="2816357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1372" y="2816357"/>
            <a:ext cx="48442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73400" y="3129352"/>
            <a:ext cx="30809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02009" y="3121157"/>
            <a:ext cx="569387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21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79702" y="2495550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00402" y="2495550"/>
            <a:ext cx="42191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57939" y="3599446"/>
            <a:ext cx="37863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4178" y="3591251"/>
            <a:ext cx="45717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21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16279" y="3596927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6941" y="4384200"/>
            <a:ext cx="4131259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Volume of air in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the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model is 66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i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52115" y="3962400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10415" y="3962400"/>
            <a:ext cx="102328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66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803466" y="3460750"/>
            <a:ext cx="515827" cy="609600"/>
            <a:chOff x="3736431" y="3972927"/>
            <a:chExt cx="515827" cy="609600"/>
          </a:xfrm>
          <a:effectLst/>
        </p:grpSpPr>
        <p:sp>
          <p:nvSpPr>
            <p:cNvPr id="22" name="Rectangle 21"/>
            <p:cNvSpPr/>
            <p:nvPr/>
          </p:nvSpPr>
          <p:spPr>
            <a:xfrm>
              <a:off x="3736431" y="3972927"/>
              <a:ext cx="51582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80366" y="4243973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819995" y="4277727"/>
              <a:ext cx="3327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304800" y="4384200"/>
            <a:ext cx="35130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454231" y="3120175"/>
            <a:ext cx="1600104" cy="428978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38497" y="3171205"/>
            <a:ext cx="1423408" cy="32912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3792" y="3147310"/>
            <a:ext cx="159695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V</a:t>
            </a:r>
            <a:r>
              <a:rPr lang="en-US" sz="1600" b="1" kern="0" baseline="-25000" dirty="0" smtClean="0">
                <a:solidFill>
                  <a:srgbClr val="0000FF"/>
                </a:solidFill>
                <a:latin typeface="Bookman Old Style" pitchFamily="18" charset="0"/>
              </a:rPr>
              <a:t>1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=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18</a:t>
            </a:r>
            <a:r>
              <a:rPr lang="en-US" sz="1600" b="1" dirty="0">
                <a:solidFill>
                  <a:srgbClr val="0000FF"/>
                </a:solidFill>
                <a:latin typeface="Symbol" panose="05050102010706020507" pitchFamily="18" charset="2"/>
              </a:rPr>
              <a:t>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cm</a:t>
            </a:r>
            <a:r>
              <a:rPr lang="en-US" sz="1600" b="1" baseline="30000" dirty="0">
                <a:solidFill>
                  <a:srgbClr val="0000FF"/>
                </a:solidFill>
                <a:latin typeface="Bookman Old Style" panose="02050604050505020204" pitchFamily="18" charset="0"/>
              </a:rPr>
              <a:t>3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3901352" y="3824895"/>
            <a:ext cx="289560" cy="152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326623" y="3683545"/>
            <a:ext cx="289560" cy="152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311363" y="3436047"/>
            <a:ext cx="285656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3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3468177" y="1466689"/>
            <a:ext cx="1015038" cy="384402"/>
          </a:xfrm>
          <a:prstGeom prst="wedgeRectCallout">
            <a:avLst>
              <a:gd name="adj1" fmla="val -20908"/>
              <a:gd name="adj2" fmla="val 91822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ular Callout 36"/>
              <p:cNvSpPr/>
              <p:nvPr/>
            </p:nvSpPr>
            <p:spPr>
              <a:xfrm>
                <a:off x="4546787" y="1329663"/>
                <a:ext cx="1308028" cy="488087"/>
              </a:xfrm>
              <a:prstGeom prst="wedgeRectCallout">
                <a:avLst>
                  <a:gd name="adj1" fmla="val 22331"/>
                  <a:gd name="adj2" fmla="val 96651"/>
                </a:avLst>
              </a:prstGeom>
              <a:solidFill>
                <a:srgbClr val="0000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b="1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</m:t>
                    </m:r>
                    <m:r>
                      <m:rPr>
                        <m:nor/>
                      </m:rPr>
                      <a:rPr lang="en-US" b="1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r</m:t>
                    </m:r>
                    <m:r>
                      <m:rPr>
                        <m:nor/>
                      </m:rPr>
                      <a:rPr lang="en-US" b="1" baseline="30000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b="1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h</m:t>
                    </m:r>
                    <m:r>
                      <m:rPr>
                        <m:nor/>
                      </m:rPr>
                      <a:rPr lang="en-US" b="1" i="0" baseline="-25000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2</m:t>
                    </m:r>
                  </m:oMath>
                </a14:m>
                <a:endParaRPr lang="en-US" b="1" baseline="-25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7" name="Rectangular Callout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787" y="1329663"/>
                <a:ext cx="1308028" cy="488087"/>
              </a:xfrm>
              <a:prstGeom prst="wedgeRectCallout">
                <a:avLst>
                  <a:gd name="adj1" fmla="val 22331"/>
                  <a:gd name="adj2" fmla="val 96651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ounded Rectangle 77"/>
          <p:cNvSpPr/>
          <p:nvPr/>
        </p:nvSpPr>
        <p:spPr bwMode="auto">
          <a:xfrm>
            <a:off x="454230" y="3732494"/>
            <a:ext cx="1600104" cy="428978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38496" y="3783524"/>
            <a:ext cx="1423408" cy="32912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3791" y="3759629"/>
            <a:ext cx="159695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V</a:t>
            </a:r>
            <a:r>
              <a:rPr lang="en-US" sz="1600" b="1" kern="0" baseline="-25000" dirty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=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3</a:t>
            </a:r>
            <a:r>
              <a:rPr lang="en-US" sz="1600" b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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cm</a:t>
            </a:r>
            <a:r>
              <a:rPr lang="en-US" sz="1600" b="1" baseline="30000" dirty="0">
                <a:solidFill>
                  <a:srgbClr val="0000FF"/>
                </a:solidFill>
                <a:latin typeface="Bookman Old Style" panose="02050604050505020204" pitchFamily="18" charset="0"/>
              </a:rPr>
              <a:t>3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4500836" y="2200765"/>
            <a:ext cx="1910914" cy="2701046"/>
            <a:chOff x="4500836" y="2200765"/>
            <a:chExt cx="1910914" cy="2701046"/>
          </a:xfrm>
        </p:grpSpPr>
        <p:grpSp>
          <p:nvGrpSpPr>
            <p:cNvPr id="82" name="Group 81"/>
            <p:cNvGrpSpPr/>
            <p:nvPr/>
          </p:nvGrpSpPr>
          <p:grpSpPr>
            <a:xfrm>
              <a:off x="4500836" y="2200765"/>
              <a:ext cx="1910914" cy="2701046"/>
              <a:chOff x="3161898" y="1554468"/>
              <a:chExt cx="2808836" cy="4211765"/>
            </a:xfrm>
          </p:grpSpPr>
          <p:grpSp>
            <p:nvGrpSpPr>
              <p:cNvPr id="87" name="Group 86"/>
              <p:cNvGrpSpPr/>
              <p:nvPr/>
            </p:nvGrpSpPr>
            <p:grpSpPr>
              <a:xfrm rot="10800000">
                <a:off x="3173489" y="1656527"/>
                <a:ext cx="1783080" cy="1353312"/>
                <a:chOff x="1782195" y="3215071"/>
                <a:chExt cx="1803592" cy="1383407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 flipV="1">
                  <a:off x="1787272" y="3543303"/>
                  <a:ext cx="1798515" cy="1055175"/>
                  <a:chOff x="7101280" y="1421560"/>
                  <a:chExt cx="1280205" cy="738388"/>
                </a:xfrm>
                <a:effectLst/>
              </p:grpSpPr>
              <p:cxnSp>
                <p:nvCxnSpPr>
                  <p:cNvPr id="119" name="Straight Connector 118"/>
                  <p:cNvCxnSpPr/>
                  <p:nvPr/>
                </p:nvCxnSpPr>
                <p:spPr>
                  <a:xfrm flipV="1">
                    <a:off x="7101280" y="1423590"/>
                    <a:ext cx="646158" cy="73413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 flipH="1" flipV="1">
                    <a:off x="7740845" y="1421560"/>
                    <a:ext cx="640640" cy="73838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8" name="Arc 117"/>
                <p:cNvSpPr/>
                <p:nvPr/>
              </p:nvSpPr>
              <p:spPr>
                <a:xfrm>
                  <a:off x="1782195" y="3215071"/>
                  <a:ext cx="1801640" cy="571105"/>
                </a:xfrm>
                <a:prstGeom prst="arc">
                  <a:avLst>
                    <a:gd name="adj1" fmla="val 25212"/>
                    <a:gd name="adj2" fmla="val 10858363"/>
                  </a:avLst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161898" y="4406747"/>
                <a:ext cx="1800911" cy="1353312"/>
                <a:chOff x="1782195" y="3215071"/>
                <a:chExt cx="1803592" cy="1383407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 flipV="1">
                  <a:off x="1787272" y="3543303"/>
                  <a:ext cx="1798515" cy="1055175"/>
                  <a:chOff x="7101280" y="1421560"/>
                  <a:chExt cx="1280205" cy="738388"/>
                </a:xfrm>
                <a:effectLst/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V="1">
                    <a:off x="7101280" y="1423590"/>
                    <a:ext cx="646158" cy="73413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flipH="1" flipV="1">
                    <a:off x="7740845" y="1421560"/>
                    <a:ext cx="640640" cy="73838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4" name="Arc 113"/>
                <p:cNvSpPr/>
                <p:nvPr/>
              </p:nvSpPr>
              <p:spPr>
                <a:xfrm>
                  <a:off x="1782195" y="3215071"/>
                  <a:ext cx="1801640" cy="571105"/>
                </a:xfrm>
                <a:prstGeom prst="arc">
                  <a:avLst>
                    <a:gd name="adj1" fmla="val 25212"/>
                    <a:gd name="adj2" fmla="val 10858363"/>
                  </a:avLst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5204572" y="1554468"/>
                <a:ext cx="766162" cy="4047098"/>
                <a:chOff x="5663508" y="1022877"/>
                <a:chExt cx="966724" cy="3443287"/>
              </a:xfrm>
              <a:effectLst/>
            </p:grpSpPr>
            <p:cxnSp>
              <p:nvCxnSpPr>
                <p:cNvPr id="111" name="Straight Arrow Connector 110"/>
                <p:cNvCxnSpPr/>
                <p:nvPr/>
              </p:nvCxnSpPr>
              <p:spPr>
                <a:xfrm flipV="1">
                  <a:off x="6068388" y="1022877"/>
                  <a:ext cx="9525" cy="344328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Rectangle 111"/>
                <p:cNvSpPr/>
                <p:nvPr/>
              </p:nvSpPr>
              <p:spPr>
                <a:xfrm>
                  <a:off x="5663508" y="2493996"/>
                  <a:ext cx="966724" cy="3062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softEdge rad="31750"/>
                </a:effectLst>
              </p:spPr>
              <p:txBody>
                <a:bodyPr wrap="square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12cm</a:t>
                  </a:r>
                  <a:endParaRPr lang="en-US" sz="900" b="1" dirty="0">
                    <a:solidFill>
                      <a:prstClr val="black"/>
                    </a:solidFill>
                    <a:latin typeface="Bookman Old Style" panose="02050604050505020204" pitchFamily="18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752469" y="4670512"/>
                <a:ext cx="690011" cy="1091653"/>
                <a:chOff x="5472711" y="2631182"/>
                <a:chExt cx="870642" cy="822960"/>
              </a:xfrm>
              <a:effectLst/>
            </p:grpSpPr>
            <p:cxnSp>
              <p:nvCxnSpPr>
                <p:cNvPr id="109" name="Straight Arrow Connector 108"/>
                <p:cNvCxnSpPr/>
                <p:nvPr/>
              </p:nvCxnSpPr>
              <p:spPr>
                <a:xfrm rot="16200000">
                  <a:off x="5496552" y="3042662"/>
                  <a:ext cx="82296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Rectangle 109"/>
                <p:cNvSpPr/>
                <p:nvPr/>
              </p:nvSpPr>
              <p:spPr>
                <a:xfrm>
                  <a:off x="5472711" y="2977938"/>
                  <a:ext cx="870642" cy="28943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  <a:softEdge rad="31750"/>
                </a:effectLst>
              </p:spPr>
              <p:txBody>
                <a:bodyPr wrap="square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2cm</a:t>
                  </a:r>
                  <a:endParaRPr lang="en-US" sz="1000" b="1" dirty="0">
                    <a:solidFill>
                      <a:prstClr val="black"/>
                    </a:solidFill>
                    <a:latin typeface="Bookman Old Style" panose="02050604050505020204" pitchFamily="18" charset="0"/>
                  </a:endParaRPr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4769246" y="1692371"/>
                <a:ext cx="652494" cy="1047417"/>
                <a:chOff x="5441895" y="2651169"/>
                <a:chExt cx="823299" cy="822960"/>
              </a:xfrm>
              <a:effectLst/>
            </p:grpSpPr>
            <p:cxnSp>
              <p:nvCxnSpPr>
                <p:cNvPr id="107" name="Straight Arrow Connector 106"/>
                <p:cNvCxnSpPr/>
                <p:nvPr/>
              </p:nvCxnSpPr>
              <p:spPr>
                <a:xfrm rot="16200000">
                  <a:off x="5442065" y="3062649"/>
                  <a:ext cx="82296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Rectangle 107"/>
                <p:cNvSpPr/>
                <p:nvPr/>
              </p:nvSpPr>
              <p:spPr>
                <a:xfrm>
                  <a:off x="5441895" y="2931574"/>
                  <a:ext cx="823299" cy="2942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  <a:softEdge rad="31750"/>
                </a:effectLst>
              </p:spPr>
              <p:txBody>
                <a:bodyPr wrap="square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2cm</a:t>
                  </a:r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4045703" y="4628896"/>
                <a:ext cx="914876" cy="51023"/>
                <a:chOff x="6999963" y="3862356"/>
                <a:chExt cx="973430" cy="48838"/>
              </a:xfrm>
            </p:grpSpPr>
            <p:cxnSp>
              <p:nvCxnSpPr>
                <p:cNvPr id="105" name="Straight Connector 104"/>
                <p:cNvCxnSpPr>
                  <a:endCxn id="114" idx="0"/>
                </p:cNvCxnSpPr>
                <p:nvPr/>
              </p:nvCxnSpPr>
              <p:spPr>
                <a:xfrm>
                  <a:off x="6999963" y="3895893"/>
                  <a:ext cx="97343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/>
                <p:cNvSpPr/>
                <p:nvPr/>
              </p:nvSpPr>
              <p:spPr>
                <a:xfrm flipV="1">
                  <a:off x="6999964" y="3862356"/>
                  <a:ext cx="41669" cy="4883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3" name="Freeform 92"/>
              <p:cNvSpPr/>
              <p:nvPr/>
            </p:nvSpPr>
            <p:spPr>
              <a:xfrm>
                <a:off x="4072428" y="4501130"/>
                <a:ext cx="145989" cy="134811"/>
              </a:xfrm>
              <a:custGeom>
                <a:avLst/>
                <a:gdLst>
                  <a:gd name="connsiteX0" fmla="*/ 0 w 196770"/>
                  <a:gd name="connsiteY0" fmla="*/ 0 h 138896"/>
                  <a:gd name="connsiteX1" fmla="*/ 196770 w 196770"/>
                  <a:gd name="connsiteY1" fmla="*/ 0 h 138896"/>
                  <a:gd name="connsiteX2" fmla="*/ 196770 w 196770"/>
                  <a:gd name="connsiteY2" fmla="*/ 138896 h 138896"/>
                  <a:gd name="connsiteX3" fmla="*/ 196770 w 196770"/>
                  <a:gd name="connsiteY3" fmla="*/ 115747 h 13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770" h="138896">
                    <a:moveTo>
                      <a:pt x="0" y="0"/>
                    </a:moveTo>
                    <a:lnTo>
                      <a:pt x="196770" y="0"/>
                    </a:lnTo>
                    <a:lnTo>
                      <a:pt x="196770" y="138896"/>
                    </a:lnTo>
                    <a:lnTo>
                      <a:pt x="196770" y="11574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3163961" y="2457837"/>
                <a:ext cx="1803729" cy="2497916"/>
                <a:chOff x="6781800" y="953640"/>
                <a:chExt cx="1803729" cy="2497916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6781800" y="953640"/>
                  <a:ext cx="1802224" cy="585813"/>
                  <a:chOff x="4042506" y="283401"/>
                  <a:chExt cx="1802224" cy="585813"/>
                </a:xfrm>
              </p:grpSpPr>
              <p:sp>
                <p:nvSpPr>
                  <p:cNvPr id="103" name="Arc 102"/>
                  <p:cNvSpPr/>
                  <p:nvPr/>
                </p:nvSpPr>
                <p:spPr>
                  <a:xfrm>
                    <a:off x="4042506" y="283401"/>
                    <a:ext cx="1801368" cy="585813"/>
                  </a:xfrm>
                  <a:prstGeom prst="arc">
                    <a:avLst>
                      <a:gd name="adj1" fmla="val 21558773"/>
                      <a:gd name="adj2" fmla="val 10850215"/>
                    </a:avLst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4" name="Arc 103"/>
                  <p:cNvSpPr/>
                  <p:nvPr/>
                </p:nvSpPr>
                <p:spPr>
                  <a:xfrm rot="10800000">
                    <a:off x="4043362" y="285750"/>
                    <a:ext cx="1801368" cy="568584"/>
                  </a:xfrm>
                  <a:prstGeom prst="arc">
                    <a:avLst>
                      <a:gd name="adj1" fmla="val 21558773"/>
                      <a:gd name="adj2" fmla="val 10850215"/>
                    </a:avLst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98" name="Straight Connector 97"/>
                <p:cNvCxnSpPr>
                  <a:stCxn id="104" idx="0"/>
                </p:cNvCxnSpPr>
                <p:nvPr/>
              </p:nvCxnSpPr>
              <p:spPr>
                <a:xfrm flipH="1">
                  <a:off x="6782656" y="1251075"/>
                  <a:ext cx="649" cy="1930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flipH="1">
                  <a:off x="8582519" y="1244389"/>
                  <a:ext cx="649" cy="1930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0" name="Group 99"/>
                <p:cNvGrpSpPr/>
                <p:nvPr/>
              </p:nvGrpSpPr>
              <p:grpSpPr>
                <a:xfrm rot="10800000">
                  <a:off x="6783305" y="2865743"/>
                  <a:ext cx="1802224" cy="585813"/>
                  <a:chOff x="4042506" y="283401"/>
                  <a:chExt cx="1802224" cy="585813"/>
                </a:xfrm>
              </p:grpSpPr>
              <p:sp>
                <p:nvSpPr>
                  <p:cNvPr id="101" name="Arc 100"/>
                  <p:cNvSpPr/>
                  <p:nvPr/>
                </p:nvSpPr>
                <p:spPr>
                  <a:xfrm>
                    <a:off x="4042506" y="283401"/>
                    <a:ext cx="1801368" cy="585813"/>
                  </a:xfrm>
                  <a:prstGeom prst="arc">
                    <a:avLst>
                      <a:gd name="adj1" fmla="val 21558773"/>
                      <a:gd name="adj2" fmla="val 10850215"/>
                    </a:avLst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2" name="Arc 101"/>
                  <p:cNvSpPr/>
                  <p:nvPr/>
                </p:nvSpPr>
                <p:spPr>
                  <a:xfrm rot="10800000">
                    <a:off x="4043362" y="285750"/>
                    <a:ext cx="1801368" cy="568584"/>
                  </a:xfrm>
                  <a:prstGeom prst="arc">
                    <a:avLst>
                      <a:gd name="adj1" fmla="val 21558773"/>
                      <a:gd name="adj2" fmla="val 10850215"/>
                    </a:avLst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cxnSp>
            <p:nvCxnSpPr>
              <p:cNvPr id="95" name="Straight Connector 94"/>
              <p:cNvCxnSpPr/>
              <p:nvPr/>
            </p:nvCxnSpPr>
            <p:spPr>
              <a:xfrm>
                <a:off x="4051402" y="1686276"/>
                <a:ext cx="18723" cy="407995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ctangle 95"/>
              <p:cNvSpPr/>
              <p:nvPr/>
            </p:nvSpPr>
            <p:spPr>
              <a:xfrm>
                <a:off x="4035199" y="4597841"/>
                <a:ext cx="881704" cy="383935"/>
              </a:xfrm>
              <a:prstGeom prst="rect">
                <a:avLst/>
              </a:prstGeom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FF0000"/>
                    </a:solidFill>
                    <a:latin typeface="Bookman Old Style"/>
                  </a:rPr>
                  <a:t>1.5cm</a:t>
                </a:r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>
              <a:off x="5106763" y="2958979"/>
              <a:ext cx="62241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 83"/>
            <p:cNvSpPr/>
            <p:nvPr/>
          </p:nvSpPr>
          <p:spPr>
            <a:xfrm>
              <a:off x="5124945" y="2854571"/>
              <a:ext cx="99320" cy="86456"/>
            </a:xfrm>
            <a:custGeom>
              <a:avLst/>
              <a:gdLst>
                <a:gd name="connsiteX0" fmla="*/ 0 w 196770"/>
                <a:gd name="connsiteY0" fmla="*/ 0 h 138896"/>
                <a:gd name="connsiteX1" fmla="*/ 196770 w 196770"/>
                <a:gd name="connsiteY1" fmla="*/ 0 h 138896"/>
                <a:gd name="connsiteX2" fmla="*/ 196770 w 196770"/>
                <a:gd name="connsiteY2" fmla="*/ 138896 h 138896"/>
                <a:gd name="connsiteX3" fmla="*/ 196770 w 196770"/>
                <a:gd name="connsiteY3" fmla="*/ 115747 h 138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770" h="138896">
                  <a:moveTo>
                    <a:pt x="0" y="0"/>
                  </a:moveTo>
                  <a:lnTo>
                    <a:pt x="196770" y="0"/>
                  </a:lnTo>
                  <a:lnTo>
                    <a:pt x="196770" y="138896"/>
                  </a:lnTo>
                  <a:lnTo>
                    <a:pt x="196770" y="115747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H="1" flipV="1">
              <a:off x="5354642" y="2960547"/>
              <a:ext cx="0" cy="12399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5132688" y="3398346"/>
              <a:ext cx="443906" cy="2308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8cm</a:t>
              </a:r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381000" y="2266950"/>
            <a:ext cx="6334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28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77" grpId="0" animBg="1"/>
      <p:bldP spid="77" grpId="1" animBg="1"/>
      <p:bldP spid="76" grpId="0" animBg="1"/>
      <p:bldP spid="76" grpId="1" animBg="1"/>
      <p:bldP spid="3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5" grpId="0"/>
      <p:bldP spid="27" grpId="0" animBg="1"/>
      <p:bldP spid="28" grpId="0" animBg="1"/>
      <p:bldP spid="28" grpId="1" animBg="1"/>
      <p:bldP spid="29" grpId="0"/>
      <p:bldP spid="32" grpId="0"/>
      <p:bldP spid="78" grpId="0" animBg="1"/>
      <p:bldP spid="79" grpId="0" animBg="1"/>
      <p:bldP spid="79" grpId="1" animBg="1"/>
      <p:bldP spid="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29807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Cylinder and Hemisphere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3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ounded Rectangle 113"/>
          <p:cNvSpPr/>
          <p:nvPr/>
        </p:nvSpPr>
        <p:spPr>
          <a:xfrm>
            <a:off x="662160" y="1063646"/>
            <a:ext cx="574212" cy="224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565308" y="1063801"/>
            <a:ext cx="1847521" cy="25529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46320" y="1058846"/>
            <a:ext cx="1382211" cy="224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14724" y="2450701"/>
            <a:ext cx="1453511" cy="188058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1558259" y="568597"/>
            <a:ext cx="5694091" cy="2381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663008" y="823084"/>
            <a:ext cx="2166625" cy="2357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2810377" y="812834"/>
            <a:ext cx="5517881" cy="25731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627234" y="327111"/>
            <a:ext cx="6427547" cy="2715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626899" y="560588"/>
            <a:ext cx="886380" cy="2715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Arc 106"/>
          <p:cNvSpPr/>
          <p:nvPr/>
        </p:nvSpPr>
        <p:spPr>
          <a:xfrm rot="5400000" flipH="1" flipV="1">
            <a:off x="3415494" y="1743959"/>
            <a:ext cx="1453896" cy="1451585"/>
          </a:xfrm>
          <a:prstGeom prst="arc">
            <a:avLst>
              <a:gd name="adj1" fmla="val 16179716"/>
              <a:gd name="adj2" fmla="val 5460561"/>
            </a:avLst>
          </a:prstGeom>
          <a:solidFill>
            <a:schemeClr val="accent2">
              <a:lumMod val="50000"/>
            </a:schemeClr>
          </a:solidFill>
          <a:ln w="2857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               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482306" name="Picture 2" descr="C:\Users\ADMIN\Desktop\IMG_3468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" b="6417"/>
          <a:stretch/>
        </p:blipFill>
        <p:spPr bwMode="auto">
          <a:xfrm>
            <a:off x="5844548" y="1788481"/>
            <a:ext cx="2362410" cy="172215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Oval 163"/>
          <p:cNvSpPr/>
          <p:nvPr/>
        </p:nvSpPr>
        <p:spPr>
          <a:xfrm>
            <a:off x="3412160" y="2264066"/>
            <a:ext cx="1454150" cy="198962"/>
          </a:xfrm>
          <a:custGeom>
            <a:avLst/>
            <a:gdLst>
              <a:gd name="connsiteX0" fmla="*/ 0 w 1454150"/>
              <a:gd name="connsiteY0" fmla="*/ 198962 h 397924"/>
              <a:gd name="connsiteX1" fmla="*/ 727075 w 1454150"/>
              <a:gd name="connsiteY1" fmla="*/ 0 h 397924"/>
              <a:gd name="connsiteX2" fmla="*/ 1454150 w 1454150"/>
              <a:gd name="connsiteY2" fmla="*/ 198962 h 397924"/>
              <a:gd name="connsiteX3" fmla="*/ 727075 w 1454150"/>
              <a:gd name="connsiteY3" fmla="*/ 397924 h 397924"/>
              <a:gd name="connsiteX4" fmla="*/ 0 w 1454150"/>
              <a:gd name="connsiteY4" fmla="*/ 198962 h 397924"/>
              <a:gd name="connsiteX0" fmla="*/ 0 w 1454150"/>
              <a:gd name="connsiteY0" fmla="*/ 198962 h 198962"/>
              <a:gd name="connsiteX1" fmla="*/ 727075 w 1454150"/>
              <a:gd name="connsiteY1" fmla="*/ 0 h 198962"/>
              <a:gd name="connsiteX2" fmla="*/ 1454150 w 1454150"/>
              <a:gd name="connsiteY2" fmla="*/ 198962 h 198962"/>
              <a:gd name="connsiteX3" fmla="*/ 0 w 1454150"/>
              <a:gd name="connsiteY3" fmla="*/ 198962 h 198962"/>
              <a:gd name="connsiteX0" fmla="*/ 0 w 1454150"/>
              <a:gd name="connsiteY0" fmla="*/ 198962 h 290402"/>
              <a:gd name="connsiteX1" fmla="*/ 727075 w 1454150"/>
              <a:gd name="connsiteY1" fmla="*/ 0 h 290402"/>
              <a:gd name="connsiteX2" fmla="*/ 1454150 w 1454150"/>
              <a:gd name="connsiteY2" fmla="*/ 198962 h 290402"/>
              <a:gd name="connsiteX3" fmla="*/ 91440 w 1454150"/>
              <a:gd name="connsiteY3" fmla="*/ 290402 h 290402"/>
              <a:gd name="connsiteX0" fmla="*/ 0 w 1454150"/>
              <a:gd name="connsiteY0" fmla="*/ 198962 h 198962"/>
              <a:gd name="connsiteX1" fmla="*/ 727075 w 1454150"/>
              <a:gd name="connsiteY1" fmla="*/ 0 h 198962"/>
              <a:gd name="connsiteX2" fmla="*/ 1454150 w 1454150"/>
              <a:gd name="connsiteY2" fmla="*/ 198962 h 19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4150" h="198962">
                <a:moveTo>
                  <a:pt x="0" y="198962"/>
                </a:moveTo>
                <a:cubicBezTo>
                  <a:pt x="0" y="89078"/>
                  <a:pt x="325523" y="0"/>
                  <a:pt x="727075" y="0"/>
                </a:cubicBezTo>
                <a:cubicBezTo>
                  <a:pt x="1128627" y="0"/>
                  <a:pt x="1454150" y="89078"/>
                  <a:pt x="1454150" y="198962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" name="Arc 166"/>
          <p:cNvSpPr/>
          <p:nvPr/>
        </p:nvSpPr>
        <p:spPr>
          <a:xfrm rot="16200000" flipH="1">
            <a:off x="3413569" y="3586437"/>
            <a:ext cx="1453896" cy="1451585"/>
          </a:xfrm>
          <a:prstGeom prst="arc">
            <a:avLst>
              <a:gd name="adj1" fmla="val 16179716"/>
              <a:gd name="adj2" fmla="val 5460561"/>
            </a:avLst>
          </a:prstGeom>
          <a:solidFill>
            <a:schemeClr val="accent2">
              <a:lumMod val="50000"/>
            </a:schemeClr>
          </a:solidFill>
          <a:ln w="2857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</a:rPr>
              <a:t>               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3413109" y="2450328"/>
            <a:ext cx="1459763" cy="198962"/>
          </a:xfrm>
          <a:custGeom>
            <a:avLst/>
            <a:gdLst>
              <a:gd name="connsiteX0" fmla="*/ 0 w 1454150"/>
              <a:gd name="connsiteY0" fmla="*/ 198962 h 397924"/>
              <a:gd name="connsiteX1" fmla="*/ 727075 w 1454150"/>
              <a:gd name="connsiteY1" fmla="*/ 0 h 397924"/>
              <a:gd name="connsiteX2" fmla="*/ 1454150 w 1454150"/>
              <a:gd name="connsiteY2" fmla="*/ 198962 h 397924"/>
              <a:gd name="connsiteX3" fmla="*/ 727075 w 1454150"/>
              <a:gd name="connsiteY3" fmla="*/ 397924 h 397924"/>
              <a:gd name="connsiteX4" fmla="*/ 0 w 1454150"/>
              <a:gd name="connsiteY4" fmla="*/ 198962 h 397924"/>
              <a:gd name="connsiteX0" fmla="*/ 0 w 1474361"/>
              <a:gd name="connsiteY0" fmla="*/ 0 h 198962"/>
              <a:gd name="connsiteX1" fmla="*/ 1454150 w 1474361"/>
              <a:gd name="connsiteY1" fmla="*/ 0 h 198962"/>
              <a:gd name="connsiteX2" fmla="*/ 727075 w 1474361"/>
              <a:gd name="connsiteY2" fmla="*/ 198962 h 198962"/>
              <a:gd name="connsiteX3" fmla="*/ 0 w 1474361"/>
              <a:gd name="connsiteY3" fmla="*/ 0 h 198962"/>
              <a:gd name="connsiteX0" fmla="*/ 1454150 w 1545590"/>
              <a:gd name="connsiteY0" fmla="*/ 18729 h 217691"/>
              <a:gd name="connsiteX1" fmla="*/ 727075 w 1545590"/>
              <a:gd name="connsiteY1" fmla="*/ 217691 h 217691"/>
              <a:gd name="connsiteX2" fmla="*/ 0 w 1545590"/>
              <a:gd name="connsiteY2" fmla="*/ 18729 h 217691"/>
              <a:gd name="connsiteX3" fmla="*/ 1545590 w 1545590"/>
              <a:gd name="connsiteY3" fmla="*/ 110169 h 217691"/>
              <a:gd name="connsiteX0" fmla="*/ 1454150 w 1474361"/>
              <a:gd name="connsiteY0" fmla="*/ 0 h 198962"/>
              <a:gd name="connsiteX1" fmla="*/ 727075 w 1474361"/>
              <a:gd name="connsiteY1" fmla="*/ 198962 h 198962"/>
              <a:gd name="connsiteX2" fmla="*/ 0 w 1474361"/>
              <a:gd name="connsiteY2" fmla="*/ 0 h 19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4361" h="198962">
                <a:moveTo>
                  <a:pt x="1454150" y="0"/>
                </a:moveTo>
                <a:cubicBezTo>
                  <a:pt x="1575329" y="33160"/>
                  <a:pt x="1128627" y="198962"/>
                  <a:pt x="727075" y="198962"/>
                </a:cubicBezTo>
                <a:cubicBezTo>
                  <a:pt x="325523" y="198962"/>
                  <a:pt x="0" y="10988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" name="Oval 163"/>
          <p:cNvSpPr/>
          <p:nvPr/>
        </p:nvSpPr>
        <p:spPr>
          <a:xfrm>
            <a:off x="3412160" y="4133383"/>
            <a:ext cx="1454150" cy="198962"/>
          </a:xfrm>
          <a:custGeom>
            <a:avLst/>
            <a:gdLst>
              <a:gd name="connsiteX0" fmla="*/ 0 w 1454150"/>
              <a:gd name="connsiteY0" fmla="*/ 198962 h 397924"/>
              <a:gd name="connsiteX1" fmla="*/ 727075 w 1454150"/>
              <a:gd name="connsiteY1" fmla="*/ 0 h 397924"/>
              <a:gd name="connsiteX2" fmla="*/ 1454150 w 1454150"/>
              <a:gd name="connsiteY2" fmla="*/ 198962 h 397924"/>
              <a:gd name="connsiteX3" fmla="*/ 727075 w 1454150"/>
              <a:gd name="connsiteY3" fmla="*/ 397924 h 397924"/>
              <a:gd name="connsiteX4" fmla="*/ 0 w 1454150"/>
              <a:gd name="connsiteY4" fmla="*/ 198962 h 397924"/>
              <a:gd name="connsiteX0" fmla="*/ 0 w 1454150"/>
              <a:gd name="connsiteY0" fmla="*/ 198962 h 198962"/>
              <a:gd name="connsiteX1" fmla="*/ 727075 w 1454150"/>
              <a:gd name="connsiteY1" fmla="*/ 0 h 198962"/>
              <a:gd name="connsiteX2" fmla="*/ 1454150 w 1454150"/>
              <a:gd name="connsiteY2" fmla="*/ 198962 h 198962"/>
              <a:gd name="connsiteX3" fmla="*/ 0 w 1454150"/>
              <a:gd name="connsiteY3" fmla="*/ 198962 h 198962"/>
              <a:gd name="connsiteX0" fmla="*/ 0 w 1454150"/>
              <a:gd name="connsiteY0" fmla="*/ 198962 h 290402"/>
              <a:gd name="connsiteX1" fmla="*/ 727075 w 1454150"/>
              <a:gd name="connsiteY1" fmla="*/ 0 h 290402"/>
              <a:gd name="connsiteX2" fmla="*/ 1454150 w 1454150"/>
              <a:gd name="connsiteY2" fmla="*/ 198962 h 290402"/>
              <a:gd name="connsiteX3" fmla="*/ 91440 w 1454150"/>
              <a:gd name="connsiteY3" fmla="*/ 290402 h 290402"/>
              <a:gd name="connsiteX0" fmla="*/ 0 w 1454150"/>
              <a:gd name="connsiteY0" fmla="*/ 198962 h 198962"/>
              <a:gd name="connsiteX1" fmla="*/ 727075 w 1454150"/>
              <a:gd name="connsiteY1" fmla="*/ 0 h 198962"/>
              <a:gd name="connsiteX2" fmla="*/ 1454150 w 1454150"/>
              <a:gd name="connsiteY2" fmla="*/ 198962 h 19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4150" h="198962">
                <a:moveTo>
                  <a:pt x="0" y="198962"/>
                </a:moveTo>
                <a:cubicBezTo>
                  <a:pt x="0" y="89078"/>
                  <a:pt x="325523" y="0"/>
                  <a:pt x="727075" y="0"/>
                </a:cubicBezTo>
                <a:cubicBezTo>
                  <a:pt x="1128627" y="0"/>
                  <a:pt x="1454150" y="89078"/>
                  <a:pt x="1454150" y="198962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" name="Oval 167"/>
          <p:cNvSpPr/>
          <p:nvPr/>
        </p:nvSpPr>
        <p:spPr>
          <a:xfrm>
            <a:off x="3413109" y="4319645"/>
            <a:ext cx="1459763" cy="198962"/>
          </a:xfrm>
          <a:custGeom>
            <a:avLst/>
            <a:gdLst>
              <a:gd name="connsiteX0" fmla="*/ 0 w 1454150"/>
              <a:gd name="connsiteY0" fmla="*/ 198962 h 397924"/>
              <a:gd name="connsiteX1" fmla="*/ 727075 w 1454150"/>
              <a:gd name="connsiteY1" fmla="*/ 0 h 397924"/>
              <a:gd name="connsiteX2" fmla="*/ 1454150 w 1454150"/>
              <a:gd name="connsiteY2" fmla="*/ 198962 h 397924"/>
              <a:gd name="connsiteX3" fmla="*/ 727075 w 1454150"/>
              <a:gd name="connsiteY3" fmla="*/ 397924 h 397924"/>
              <a:gd name="connsiteX4" fmla="*/ 0 w 1454150"/>
              <a:gd name="connsiteY4" fmla="*/ 198962 h 397924"/>
              <a:gd name="connsiteX0" fmla="*/ 0 w 1474361"/>
              <a:gd name="connsiteY0" fmla="*/ 0 h 198962"/>
              <a:gd name="connsiteX1" fmla="*/ 1454150 w 1474361"/>
              <a:gd name="connsiteY1" fmla="*/ 0 h 198962"/>
              <a:gd name="connsiteX2" fmla="*/ 727075 w 1474361"/>
              <a:gd name="connsiteY2" fmla="*/ 198962 h 198962"/>
              <a:gd name="connsiteX3" fmla="*/ 0 w 1474361"/>
              <a:gd name="connsiteY3" fmla="*/ 0 h 198962"/>
              <a:gd name="connsiteX0" fmla="*/ 1454150 w 1545590"/>
              <a:gd name="connsiteY0" fmla="*/ 18729 h 217691"/>
              <a:gd name="connsiteX1" fmla="*/ 727075 w 1545590"/>
              <a:gd name="connsiteY1" fmla="*/ 217691 h 217691"/>
              <a:gd name="connsiteX2" fmla="*/ 0 w 1545590"/>
              <a:gd name="connsiteY2" fmla="*/ 18729 h 217691"/>
              <a:gd name="connsiteX3" fmla="*/ 1545590 w 1545590"/>
              <a:gd name="connsiteY3" fmla="*/ 110169 h 217691"/>
              <a:gd name="connsiteX0" fmla="*/ 1454150 w 1474361"/>
              <a:gd name="connsiteY0" fmla="*/ 0 h 198962"/>
              <a:gd name="connsiteX1" fmla="*/ 727075 w 1474361"/>
              <a:gd name="connsiteY1" fmla="*/ 198962 h 198962"/>
              <a:gd name="connsiteX2" fmla="*/ 0 w 1474361"/>
              <a:gd name="connsiteY2" fmla="*/ 0 h 19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4361" h="198962">
                <a:moveTo>
                  <a:pt x="1454150" y="0"/>
                </a:moveTo>
                <a:cubicBezTo>
                  <a:pt x="1575329" y="33160"/>
                  <a:pt x="1128627" y="198962"/>
                  <a:pt x="727075" y="198962"/>
                </a:cubicBezTo>
                <a:cubicBezTo>
                  <a:pt x="325523" y="198962"/>
                  <a:pt x="0" y="10988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406468" y="2260541"/>
            <a:ext cx="1463040" cy="2251006"/>
            <a:chOff x="5721444" y="3081271"/>
            <a:chExt cx="1463040" cy="2251006"/>
          </a:xfrm>
          <a:solidFill>
            <a:srgbClr val="66FFFF"/>
          </a:solidFill>
        </p:grpSpPr>
        <p:sp>
          <p:nvSpPr>
            <p:cNvPr id="214" name="Rectangle 213"/>
            <p:cNvSpPr/>
            <p:nvPr/>
          </p:nvSpPr>
          <p:spPr>
            <a:xfrm>
              <a:off x="5727159" y="3270576"/>
              <a:ext cx="1453511" cy="2061701"/>
            </a:xfrm>
            <a:custGeom>
              <a:avLst/>
              <a:gdLst>
                <a:gd name="connsiteX0" fmla="*/ 0 w 1453511"/>
                <a:gd name="connsiteY0" fmla="*/ 0 h 1880581"/>
                <a:gd name="connsiteX1" fmla="*/ 1453511 w 1453511"/>
                <a:gd name="connsiteY1" fmla="*/ 0 h 1880581"/>
                <a:gd name="connsiteX2" fmla="*/ 1453511 w 1453511"/>
                <a:gd name="connsiteY2" fmla="*/ 1880581 h 1880581"/>
                <a:gd name="connsiteX3" fmla="*/ 0 w 1453511"/>
                <a:gd name="connsiteY3" fmla="*/ 1880581 h 1880581"/>
                <a:gd name="connsiteX4" fmla="*/ 0 w 1453511"/>
                <a:gd name="connsiteY4" fmla="*/ 0 h 1880581"/>
                <a:gd name="connsiteX0" fmla="*/ 0 w 1453511"/>
                <a:gd name="connsiteY0" fmla="*/ 0 h 2001231"/>
                <a:gd name="connsiteX1" fmla="*/ 1453511 w 1453511"/>
                <a:gd name="connsiteY1" fmla="*/ 0 h 2001231"/>
                <a:gd name="connsiteX2" fmla="*/ 1453511 w 1453511"/>
                <a:gd name="connsiteY2" fmla="*/ 1880581 h 2001231"/>
                <a:gd name="connsiteX3" fmla="*/ 0 w 1453511"/>
                <a:gd name="connsiteY3" fmla="*/ 1880581 h 2001231"/>
                <a:gd name="connsiteX4" fmla="*/ 0 w 1453511"/>
                <a:gd name="connsiteY4" fmla="*/ 0 h 2001231"/>
                <a:gd name="connsiteX0" fmla="*/ 0 w 1453511"/>
                <a:gd name="connsiteY0" fmla="*/ 0 h 2061701"/>
                <a:gd name="connsiteX1" fmla="*/ 1453511 w 1453511"/>
                <a:gd name="connsiteY1" fmla="*/ 0 h 2061701"/>
                <a:gd name="connsiteX2" fmla="*/ 1453511 w 1453511"/>
                <a:gd name="connsiteY2" fmla="*/ 1880581 h 2061701"/>
                <a:gd name="connsiteX3" fmla="*/ 0 w 1453511"/>
                <a:gd name="connsiteY3" fmla="*/ 1880581 h 2061701"/>
                <a:gd name="connsiteX4" fmla="*/ 0 w 1453511"/>
                <a:gd name="connsiteY4" fmla="*/ 0 h 2061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3511" h="2061701">
                  <a:moveTo>
                    <a:pt x="0" y="0"/>
                  </a:moveTo>
                  <a:lnTo>
                    <a:pt x="1453511" y="0"/>
                  </a:lnTo>
                  <a:lnTo>
                    <a:pt x="1453511" y="1880581"/>
                  </a:lnTo>
                  <a:cubicBezTo>
                    <a:pt x="1335719" y="2090131"/>
                    <a:pt x="122554" y="2152044"/>
                    <a:pt x="0" y="188058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721444" y="3081271"/>
              <a:ext cx="1463040" cy="2074889"/>
              <a:chOff x="5654813" y="4471466"/>
              <a:chExt cx="1463040" cy="2074889"/>
            </a:xfrm>
            <a:grpFill/>
          </p:grpSpPr>
          <p:sp>
            <p:nvSpPr>
              <p:cNvPr id="211" name="Oval 210"/>
              <p:cNvSpPr/>
              <p:nvPr/>
            </p:nvSpPr>
            <p:spPr>
              <a:xfrm>
                <a:off x="5654813" y="4471466"/>
                <a:ext cx="1453896" cy="37861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3" name="Oval 163"/>
              <p:cNvSpPr/>
              <p:nvPr/>
            </p:nvSpPr>
            <p:spPr>
              <a:xfrm>
                <a:off x="5663703" y="6347393"/>
                <a:ext cx="1454150" cy="198962"/>
              </a:xfrm>
              <a:custGeom>
                <a:avLst/>
                <a:gdLst>
                  <a:gd name="connsiteX0" fmla="*/ 0 w 1454150"/>
                  <a:gd name="connsiteY0" fmla="*/ 198962 h 397924"/>
                  <a:gd name="connsiteX1" fmla="*/ 727075 w 1454150"/>
                  <a:gd name="connsiteY1" fmla="*/ 0 h 397924"/>
                  <a:gd name="connsiteX2" fmla="*/ 1454150 w 1454150"/>
                  <a:gd name="connsiteY2" fmla="*/ 198962 h 397924"/>
                  <a:gd name="connsiteX3" fmla="*/ 727075 w 1454150"/>
                  <a:gd name="connsiteY3" fmla="*/ 397924 h 397924"/>
                  <a:gd name="connsiteX4" fmla="*/ 0 w 1454150"/>
                  <a:gd name="connsiteY4" fmla="*/ 198962 h 397924"/>
                  <a:gd name="connsiteX0" fmla="*/ 0 w 1454150"/>
                  <a:gd name="connsiteY0" fmla="*/ 198962 h 198962"/>
                  <a:gd name="connsiteX1" fmla="*/ 727075 w 1454150"/>
                  <a:gd name="connsiteY1" fmla="*/ 0 h 198962"/>
                  <a:gd name="connsiteX2" fmla="*/ 1454150 w 1454150"/>
                  <a:gd name="connsiteY2" fmla="*/ 198962 h 198962"/>
                  <a:gd name="connsiteX3" fmla="*/ 0 w 1454150"/>
                  <a:gd name="connsiteY3" fmla="*/ 198962 h 198962"/>
                  <a:gd name="connsiteX0" fmla="*/ 0 w 1454150"/>
                  <a:gd name="connsiteY0" fmla="*/ 198962 h 290402"/>
                  <a:gd name="connsiteX1" fmla="*/ 727075 w 1454150"/>
                  <a:gd name="connsiteY1" fmla="*/ 0 h 290402"/>
                  <a:gd name="connsiteX2" fmla="*/ 1454150 w 1454150"/>
                  <a:gd name="connsiteY2" fmla="*/ 198962 h 290402"/>
                  <a:gd name="connsiteX3" fmla="*/ 91440 w 1454150"/>
                  <a:gd name="connsiteY3" fmla="*/ 290402 h 290402"/>
                  <a:gd name="connsiteX0" fmla="*/ 0 w 1454150"/>
                  <a:gd name="connsiteY0" fmla="*/ 198962 h 198962"/>
                  <a:gd name="connsiteX1" fmla="*/ 727075 w 1454150"/>
                  <a:gd name="connsiteY1" fmla="*/ 0 h 198962"/>
                  <a:gd name="connsiteX2" fmla="*/ 1454150 w 1454150"/>
                  <a:gd name="connsiteY2" fmla="*/ 198962 h 198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4150" h="198962">
                    <a:moveTo>
                      <a:pt x="0" y="198962"/>
                    </a:moveTo>
                    <a:cubicBezTo>
                      <a:pt x="0" y="89078"/>
                      <a:pt x="325523" y="0"/>
                      <a:pt x="727075" y="0"/>
                    </a:cubicBezTo>
                    <a:cubicBezTo>
                      <a:pt x="1128627" y="0"/>
                      <a:pt x="1454150" y="89078"/>
                      <a:pt x="1454150" y="198962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3410299" y="1741948"/>
            <a:ext cx="1460712" cy="1453896"/>
            <a:chOff x="6862212" y="4052756"/>
            <a:chExt cx="1460712" cy="1453896"/>
          </a:xfrm>
          <a:solidFill>
            <a:srgbClr val="66FFFF"/>
          </a:solidFill>
        </p:grpSpPr>
        <p:sp>
          <p:nvSpPr>
            <p:cNvPr id="215" name="Arc 214"/>
            <p:cNvSpPr/>
            <p:nvPr/>
          </p:nvSpPr>
          <p:spPr>
            <a:xfrm rot="5400000" flipH="1" flipV="1">
              <a:off x="6865546" y="4053911"/>
              <a:ext cx="1453896" cy="1451585"/>
            </a:xfrm>
            <a:prstGeom prst="arc">
              <a:avLst>
                <a:gd name="adj1" fmla="val 16179716"/>
                <a:gd name="adj2" fmla="val 5460561"/>
              </a:avLst>
            </a:prstGeom>
            <a:grpFill/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 smtClean="0">
                  <a:solidFill>
                    <a:prstClr val="black"/>
                  </a:solidFill>
                  <a:latin typeface="Bookman Old Style" pitchFamily="18" charset="0"/>
                </a:rPr>
                <a:t>               </a:t>
              </a:r>
              <a:endParaRPr lang="en-US" sz="1600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16" name="Oval 163"/>
            <p:cNvSpPr/>
            <p:nvPr/>
          </p:nvSpPr>
          <p:spPr>
            <a:xfrm>
              <a:off x="6862212" y="4574018"/>
              <a:ext cx="1454150" cy="198962"/>
            </a:xfrm>
            <a:custGeom>
              <a:avLst/>
              <a:gdLst>
                <a:gd name="connsiteX0" fmla="*/ 0 w 1454150"/>
                <a:gd name="connsiteY0" fmla="*/ 198962 h 397924"/>
                <a:gd name="connsiteX1" fmla="*/ 727075 w 1454150"/>
                <a:gd name="connsiteY1" fmla="*/ 0 h 397924"/>
                <a:gd name="connsiteX2" fmla="*/ 1454150 w 1454150"/>
                <a:gd name="connsiteY2" fmla="*/ 198962 h 397924"/>
                <a:gd name="connsiteX3" fmla="*/ 727075 w 1454150"/>
                <a:gd name="connsiteY3" fmla="*/ 397924 h 397924"/>
                <a:gd name="connsiteX4" fmla="*/ 0 w 1454150"/>
                <a:gd name="connsiteY4" fmla="*/ 198962 h 397924"/>
                <a:gd name="connsiteX0" fmla="*/ 0 w 1454150"/>
                <a:gd name="connsiteY0" fmla="*/ 198962 h 198962"/>
                <a:gd name="connsiteX1" fmla="*/ 727075 w 1454150"/>
                <a:gd name="connsiteY1" fmla="*/ 0 h 198962"/>
                <a:gd name="connsiteX2" fmla="*/ 1454150 w 1454150"/>
                <a:gd name="connsiteY2" fmla="*/ 198962 h 198962"/>
                <a:gd name="connsiteX3" fmla="*/ 0 w 1454150"/>
                <a:gd name="connsiteY3" fmla="*/ 198962 h 198962"/>
                <a:gd name="connsiteX0" fmla="*/ 0 w 1454150"/>
                <a:gd name="connsiteY0" fmla="*/ 198962 h 290402"/>
                <a:gd name="connsiteX1" fmla="*/ 727075 w 1454150"/>
                <a:gd name="connsiteY1" fmla="*/ 0 h 290402"/>
                <a:gd name="connsiteX2" fmla="*/ 1454150 w 1454150"/>
                <a:gd name="connsiteY2" fmla="*/ 198962 h 290402"/>
                <a:gd name="connsiteX3" fmla="*/ 91440 w 1454150"/>
                <a:gd name="connsiteY3" fmla="*/ 290402 h 290402"/>
                <a:gd name="connsiteX0" fmla="*/ 0 w 1454150"/>
                <a:gd name="connsiteY0" fmla="*/ 198962 h 198962"/>
                <a:gd name="connsiteX1" fmla="*/ 727075 w 1454150"/>
                <a:gd name="connsiteY1" fmla="*/ 0 h 198962"/>
                <a:gd name="connsiteX2" fmla="*/ 1454150 w 1454150"/>
                <a:gd name="connsiteY2" fmla="*/ 198962 h 19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4150" h="198962">
                  <a:moveTo>
                    <a:pt x="0" y="198962"/>
                  </a:moveTo>
                  <a:cubicBezTo>
                    <a:pt x="0" y="89078"/>
                    <a:pt x="325523" y="0"/>
                    <a:pt x="727075" y="0"/>
                  </a:cubicBezTo>
                  <a:cubicBezTo>
                    <a:pt x="1128627" y="0"/>
                    <a:pt x="1454150" y="89078"/>
                    <a:pt x="1454150" y="198962"/>
                  </a:cubicBezTo>
                </a:path>
              </a:pathLst>
            </a:cu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7" name="Oval 167"/>
            <p:cNvSpPr/>
            <p:nvPr/>
          </p:nvSpPr>
          <p:spPr>
            <a:xfrm>
              <a:off x="6863161" y="4760280"/>
              <a:ext cx="1459763" cy="198962"/>
            </a:xfrm>
            <a:custGeom>
              <a:avLst/>
              <a:gdLst>
                <a:gd name="connsiteX0" fmla="*/ 0 w 1454150"/>
                <a:gd name="connsiteY0" fmla="*/ 198962 h 397924"/>
                <a:gd name="connsiteX1" fmla="*/ 727075 w 1454150"/>
                <a:gd name="connsiteY1" fmla="*/ 0 h 397924"/>
                <a:gd name="connsiteX2" fmla="*/ 1454150 w 1454150"/>
                <a:gd name="connsiteY2" fmla="*/ 198962 h 397924"/>
                <a:gd name="connsiteX3" fmla="*/ 727075 w 1454150"/>
                <a:gd name="connsiteY3" fmla="*/ 397924 h 397924"/>
                <a:gd name="connsiteX4" fmla="*/ 0 w 1454150"/>
                <a:gd name="connsiteY4" fmla="*/ 198962 h 397924"/>
                <a:gd name="connsiteX0" fmla="*/ 0 w 1474361"/>
                <a:gd name="connsiteY0" fmla="*/ 0 h 198962"/>
                <a:gd name="connsiteX1" fmla="*/ 1454150 w 1474361"/>
                <a:gd name="connsiteY1" fmla="*/ 0 h 198962"/>
                <a:gd name="connsiteX2" fmla="*/ 727075 w 1474361"/>
                <a:gd name="connsiteY2" fmla="*/ 198962 h 198962"/>
                <a:gd name="connsiteX3" fmla="*/ 0 w 1474361"/>
                <a:gd name="connsiteY3" fmla="*/ 0 h 198962"/>
                <a:gd name="connsiteX0" fmla="*/ 1454150 w 1545590"/>
                <a:gd name="connsiteY0" fmla="*/ 18729 h 217691"/>
                <a:gd name="connsiteX1" fmla="*/ 727075 w 1545590"/>
                <a:gd name="connsiteY1" fmla="*/ 217691 h 217691"/>
                <a:gd name="connsiteX2" fmla="*/ 0 w 1545590"/>
                <a:gd name="connsiteY2" fmla="*/ 18729 h 217691"/>
                <a:gd name="connsiteX3" fmla="*/ 1545590 w 1545590"/>
                <a:gd name="connsiteY3" fmla="*/ 110169 h 217691"/>
                <a:gd name="connsiteX0" fmla="*/ 1454150 w 1474361"/>
                <a:gd name="connsiteY0" fmla="*/ 0 h 198962"/>
                <a:gd name="connsiteX1" fmla="*/ 727075 w 1474361"/>
                <a:gd name="connsiteY1" fmla="*/ 198962 h 198962"/>
                <a:gd name="connsiteX2" fmla="*/ 0 w 1474361"/>
                <a:gd name="connsiteY2" fmla="*/ 0 h 19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4361" h="198962">
                  <a:moveTo>
                    <a:pt x="1454150" y="0"/>
                  </a:moveTo>
                  <a:cubicBezTo>
                    <a:pt x="1575329" y="33160"/>
                    <a:pt x="1128627" y="198962"/>
                    <a:pt x="727075" y="198962"/>
                  </a:cubicBezTo>
                  <a:cubicBezTo>
                    <a:pt x="325523" y="198962"/>
                    <a:pt x="0" y="109884"/>
                    <a:pt x="0" y="0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416649" y="3583082"/>
            <a:ext cx="1460712" cy="1453896"/>
            <a:chOff x="2657873" y="5298446"/>
            <a:chExt cx="1460712" cy="1453896"/>
          </a:xfrm>
          <a:solidFill>
            <a:srgbClr val="66FFFF"/>
          </a:solidFill>
        </p:grpSpPr>
        <p:sp>
          <p:nvSpPr>
            <p:cNvPr id="218" name="Arc 217"/>
            <p:cNvSpPr/>
            <p:nvPr/>
          </p:nvSpPr>
          <p:spPr>
            <a:xfrm rot="16200000" flipH="1">
              <a:off x="2659282" y="5299601"/>
              <a:ext cx="1453896" cy="1451585"/>
            </a:xfrm>
            <a:prstGeom prst="arc">
              <a:avLst>
                <a:gd name="adj1" fmla="val 16179716"/>
                <a:gd name="adj2" fmla="val 5460561"/>
              </a:avLst>
            </a:prstGeom>
            <a:grpFill/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 smtClean="0">
                  <a:solidFill>
                    <a:prstClr val="black"/>
                  </a:solidFill>
                  <a:latin typeface="Bookman Old Style" pitchFamily="18" charset="0"/>
                </a:rPr>
                <a:t>               </a:t>
              </a:r>
              <a:endParaRPr lang="en-US" sz="1600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19" name="Oval 163"/>
            <p:cNvSpPr/>
            <p:nvPr/>
          </p:nvSpPr>
          <p:spPr>
            <a:xfrm>
              <a:off x="2657873" y="5846547"/>
              <a:ext cx="1454150" cy="198962"/>
            </a:xfrm>
            <a:custGeom>
              <a:avLst/>
              <a:gdLst>
                <a:gd name="connsiteX0" fmla="*/ 0 w 1454150"/>
                <a:gd name="connsiteY0" fmla="*/ 198962 h 397924"/>
                <a:gd name="connsiteX1" fmla="*/ 727075 w 1454150"/>
                <a:gd name="connsiteY1" fmla="*/ 0 h 397924"/>
                <a:gd name="connsiteX2" fmla="*/ 1454150 w 1454150"/>
                <a:gd name="connsiteY2" fmla="*/ 198962 h 397924"/>
                <a:gd name="connsiteX3" fmla="*/ 727075 w 1454150"/>
                <a:gd name="connsiteY3" fmla="*/ 397924 h 397924"/>
                <a:gd name="connsiteX4" fmla="*/ 0 w 1454150"/>
                <a:gd name="connsiteY4" fmla="*/ 198962 h 397924"/>
                <a:gd name="connsiteX0" fmla="*/ 0 w 1454150"/>
                <a:gd name="connsiteY0" fmla="*/ 198962 h 198962"/>
                <a:gd name="connsiteX1" fmla="*/ 727075 w 1454150"/>
                <a:gd name="connsiteY1" fmla="*/ 0 h 198962"/>
                <a:gd name="connsiteX2" fmla="*/ 1454150 w 1454150"/>
                <a:gd name="connsiteY2" fmla="*/ 198962 h 198962"/>
                <a:gd name="connsiteX3" fmla="*/ 0 w 1454150"/>
                <a:gd name="connsiteY3" fmla="*/ 198962 h 198962"/>
                <a:gd name="connsiteX0" fmla="*/ 0 w 1454150"/>
                <a:gd name="connsiteY0" fmla="*/ 198962 h 290402"/>
                <a:gd name="connsiteX1" fmla="*/ 727075 w 1454150"/>
                <a:gd name="connsiteY1" fmla="*/ 0 h 290402"/>
                <a:gd name="connsiteX2" fmla="*/ 1454150 w 1454150"/>
                <a:gd name="connsiteY2" fmla="*/ 198962 h 290402"/>
                <a:gd name="connsiteX3" fmla="*/ 91440 w 1454150"/>
                <a:gd name="connsiteY3" fmla="*/ 290402 h 290402"/>
                <a:gd name="connsiteX0" fmla="*/ 0 w 1454150"/>
                <a:gd name="connsiteY0" fmla="*/ 198962 h 198962"/>
                <a:gd name="connsiteX1" fmla="*/ 727075 w 1454150"/>
                <a:gd name="connsiteY1" fmla="*/ 0 h 198962"/>
                <a:gd name="connsiteX2" fmla="*/ 1454150 w 1454150"/>
                <a:gd name="connsiteY2" fmla="*/ 198962 h 19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4150" h="198962">
                  <a:moveTo>
                    <a:pt x="0" y="198962"/>
                  </a:moveTo>
                  <a:cubicBezTo>
                    <a:pt x="0" y="89078"/>
                    <a:pt x="325523" y="0"/>
                    <a:pt x="727075" y="0"/>
                  </a:cubicBezTo>
                  <a:cubicBezTo>
                    <a:pt x="1128627" y="0"/>
                    <a:pt x="1454150" y="89078"/>
                    <a:pt x="1454150" y="198962"/>
                  </a:cubicBezTo>
                </a:path>
              </a:pathLst>
            </a:cu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0" name="Oval 167"/>
            <p:cNvSpPr/>
            <p:nvPr/>
          </p:nvSpPr>
          <p:spPr>
            <a:xfrm>
              <a:off x="2658822" y="6032809"/>
              <a:ext cx="1459763" cy="198962"/>
            </a:xfrm>
            <a:custGeom>
              <a:avLst/>
              <a:gdLst>
                <a:gd name="connsiteX0" fmla="*/ 0 w 1454150"/>
                <a:gd name="connsiteY0" fmla="*/ 198962 h 397924"/>
                <a:gd name="connsiteX1" fmla="*/ 727075 w 1454150"/>
                <a:gd name="connsiteY1" fmla="*/ 0 h 397924"/>
                <a:gd name="connsiteX2" fmla="*/ 1454150 w 1454150"/>
                <a:gd name="connsiteY2" fmla="*/ 198962 h 397924"/>
                <a:gd name="connsiteX3" fmla="*/ 727075 w 1454150"/>
                <a:gd name="connsiteY3" fmla="*/ 397924 h 397924"/>
                <a:gd name="connsiteX4" fmla="*/ 0 w 1454150"/>
                <a:gd name="connsiteY4" fmla="*/ 198962 h 397924"/>
                <a:gd name="connsiteX0" fmla="*/ 0 w 1474361"/>
                <a:gd name="connsiteY0" fmla="*/ 0 h 198962"/>
                <a:gd name="connsiteX1" fmla="*/ 1454150 w 1474361"/>
                <a:gd name="connsiteY1" fmla="*/ 0 h 198962"/>
                <a:gd name="connsiteX2" fmla="*/ 727075 w 1474361"/>
                <a:gd name="connsiteY2" fmla="*/ 198962 h 198962"/>
                <a:gd name="connsiteX3" fmla="*/ 0 w 1474361"/>
                <a:gd name="connsiteY3" fmla="*/ 0 h 198962"/>
                <a:gd name="connsiteX0" fmla="*/ 1454150 w 1545590"/>
                <a:gd name="connsiteY0" fmla="*/ 18729 h 217691"/>
                <a:gd name="connsiteX1" fmla="*/ 727075 w 1545590"/>
                <a:gd name="connsiteY1" fmla="*/ 217691 h 217691"/>
                <a:gd name="connsiteX2" fmla="*/ 0 w 1545590"/>
                <a:gd name="connsiteY2" fmla="*/ 18729 h 217691"/>
                <a:gd name="connsiteX3" fmla="*/ 1545590 w 1545590"/>
                <a:gd name="connsiteY3" fmla="*/ 110169 h 217691"/>
                <a:gd name="connsiteX0" fmla="*/ 1454150 w 1474361"/>
                <a:gd name="connsiteY0" fmla="*/ 0 h 198962"/>
                <a:gd name="connsiteX1" fmla="*/ 727075 w 1474361"/>
                <a:gd name="connsiteY1" fmla="*/ 198962 h 198962"/>
                <a:gd name="connsiteX2" fmla="*/ 0 w 1474361"/>
                <a:gd name="connsiteY2" fmla="*/ 0 h 19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4361" h="198962">
                  <a:moveTo>
                    <a:pt x="1454150" y="0"/>
                  </a:moveTo>
                  <a:cubicBezTo>
                    <a:pt x="1575329" y="33160"/>
                    <a:pt x="1128627" y="198962"/>
                    <a:pt x="727075" y="198962"/>
                  </a:cubicBezTo>
                  <a:cubicBezTo>
                    <a:pt x="325523" y="198962"/>
                    <a:pt x="0" y="109884"/>
                    <a:pt x="0" y="0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61258" y="267744"/>
            <a:ext cx="8369300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tabLst>
                <a:tab pos="61913" algn="ctr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Q.  A </a:t>
            </a:r>
            <a:r>
              <a:rPr lang="en-US" sz="1600" b="1" kern="0" dirty="0" err="1" smtClean="0">
                <a:solidFill>
                  <a:srgbClr val="0000FF"/>
                </a:solidFill>
                <a:latin typeface="Bookman Old Style" pitchFamily="18" charset="0"/>
              </a:rPr>
              <a:t>gulab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err="1" smtClean="0">
                <a:solidFill>
                  <a:srgbClr val="0000FF"/>
                </a:solidFill>
                <a:latin typeface="Bookman Old Style" pitchFamily="18" charset="0"/>
              </a:rPr>
              <a:t>jamun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, contains sugar syrup up to about 30% of its</a:t>
            </a:r>
          </a:p>
          <a:p>
            <a:pPr marL="287338" indent="-287338">
              <a:tabLst>
                <a:tab pos="61913" algn="ctr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 volume. Find approximately how much syrup would be found </a:t>
            </a:r>
          </a:p>
          <a:p>
            <a:pPr marL="287338" indent="-287338">
              <a:tabLst>
                <a:tab pos="61913" algn="ctr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 in 45 </a:t>
            </a:r>
            <a:r>
              <a:rPr lang="en-US" sz="1600" b="1" kern="0" dirty="0" err="1" smtClean="0">
                <a:solidFill>
                  <a:srgbClr val="0000FF"/>
                </a:solidFill>
                <a:latin typeface="Bookman Old Style" pitchFamily="18" charset="0"/>
              </a:rPr>
              <a:t>gulab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err="1" smtClean="0">
                <a:solidFill>
                  <a:srgbClr val="0000FF"/>
                </a:solidFill>
                <a:latin typeface="Bookman Old Style" pitchFamily="18" charset="0"/>
              </a:rPr>
              <a:t>jamuns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, each shaped like a cylinder with two hemispherical </a:t>
            </a:r>
          </a:p>
          <a:p>
            <a:pPr marL="287338" indent="-287338">
              <a:tabLst>
                <a:tab pos="61913" algn="ctr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ends with length 5 cm and diameter 2.8 cm.</a:t>
            </a:r>
          </a:p>
        </p:txBody>
      </p:sp>
      <p:grpSp>
        <p:nvGrpSpPr>
          <p:cNvPr id="33" name="Group 219"/>
          <p:cNvGrpSpPr/>
          <p:nvPr/>
        </p:nvGrpSpPr>
        <p:grpSpPr>
          <a:xfrm>
            <a:off x="4983933" y="1870754"/>
            <a:ext cx="535125" cy="3087437"/>
            <a:chOff x="6050493" y="1342183"/>
            <a:chExt cx="551340" cy="2136523"/>
          </a:xfrm>
          <a:effectLst/>
        </p:grpSpPr>
        <p:cxnSp>
          <p:nvCxnSpPr>
            <p:cNvPr id="34" name="Straight Connector 33"/>
            <p:cNvCxnSpPr/>
            <p:nvPr/>
          </p:nvCxnSpPr>
          <p:spPr>
            <a:xfrm rot="5400000">
              <a:off x="5858210" y="1762358"/>
              <a:ext cx="84035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 rot="5400000">
              <a:off x="5760564" y="2960883"/>
              <a:ext cx="103564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36" name="Rectangle 35"/>
            <p:cNvSpPr/>
            <p:nvPr/>
          </p:nvSpPr>
          <p:spPr>
            <a:xfrm>
              <a:off x="6050493" y="2205693"/>
              <a:ext cx="551340" cy="18604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pPr marL="457200" indent="-457200">
                <a:defRPr/>
              </a:pPr>
              <a:r>
                <a:rPr lang="en-US" sz="12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5cm</a:t>
              </a:r>
              <a:endParaRPr lang="en-US" sz="12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8" name="Group 220"/>
          <p:cNvGrpSpPr/>
          <p:nvPr/>
        </p:nvGrpSpPr>
        <p:grpSpPr>
          <a:xfrm>
            <a:off x="3441095" y="3210378"/>
            <a:ext cx="1407683" cy="268852"/>
            <a:chOff x="6303661" y="2617702"/>
            <a:chExt cx="990600" cy="276998"/>
          </a:xfrm>
          <a:effectLst/>
        </p:grpSpPr>
        <p:cxnSp>
          <p:nvCxnSpPr>
            <p:cNvPr id="39" name="Straight Connector 38"/>
            <p:cNvCxnSpPr/>
            <p:nvPr/>
          </p:nvCxnSpPr>
          <p:spPr>
            <a:xfrm>
              <a:off x="6303661" y="2751951"/>
              <a:ext cx="990600" cy="158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40" name="Rectangle 39"/>
            <p:cNvSpPr/>
            <p:nvPr/>
          </p:nvSpPr>
          <p:spPr>
            <a:xfrm>
              <a:off x="6579988" y="2617702"/>
              <a:ext cx="506265" cy="2769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pPr marL="457200" indent="-457200">
                <a:defRPr/>
              </a:pPr>
              <a:r>
                <a:rPr lang="en-US" sz="12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2.8cm</a:t>
              </a:r>
              <a:endParaRPr lang="en-US" sz="12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 bwMode="auto">
          <a:xfrm>
            <a:off x="481792" y="2049305"/>
            <a:ext cx="2971648" cy="71479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4397" y="2112215"/>
            <a:ext cx="320552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i.e. we need to find volume of 45 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gulab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jamuns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509357" y="2139608"/>
            <a:ext cx="2663558" cy="68690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7917" y="2188572"/>
            <a:ext cx="320552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Let us first find volume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of 1 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gulab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jamun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1" name="Right Arrow 70"/>
          <p:cNvSpPr/>
          <p:nvPr/>
        </p:nvSpPr>
        <p:spPr>
          <a:xfrm rot="8968016">
            <a:off x="5184768" y="2783938"/>
            <a:ext cx="798838" cy="212281"/>
          </a:xfrm>
          <a:prstGeom prst="rightArrow">
            <a:avLst>
              <a:gd name="adj1" fmla="val 34625"/>
              <a:gd name="adj2" fmla="val 74657"/>
            </a:avLst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82727" y="1610178"/>
            <a:ext cx="821531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tabLst>
                <a:tab pos="174625" algn="l"/>
                <a:tab pos="287338" algn="l"/>
                <a:tab pos="400050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445784" y="1327572"/>
            <a:ext cx="8162853" cy="31413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0160" y="1339440"/>
            <a:ext cx="2895489" cy="2899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Volume of 1 ‘</a:t>
            </a:r>
            <a:r>
              <a:rPr lang="en-US" sz="1400" b="1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Gulab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jamun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’ =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182143" y="1370890"/>
            <a:ext cx="2207353" cy="246059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70D9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4642" y="1339440"/>
            <a:ext cx="2762078" cy="2899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Volume of cylinder (V</a:t>
            </a:r>
            <a:r>
              <a:rPr lang="en-US" sz="14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)  +</a:t>
            </a:r>
            <a:endParaRPr lang="en-US" sz="14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666539" y="1378694"/>
            <a:ext cx="2866995" cy="238823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70D9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82255" y="1339440"/>
            <a:ext cx="3262615" cy="2899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2 </a:t>
            </a:r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 </a:t>
            </a:r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Volume of hemisphere (V</a:t>
            </a:r>
            <a:r>
              <a:rPr lang="en-US" sz="14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4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552368" y="2078726"/>
            <a:ext cx="3079369" cy="78627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0241" y="2204299"/>
            <a:ext cx="312932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volume of  cylinder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7" name="Rectangular Callout 56"/>
          <p:cNvSpPr/>
          <p:nvPr/>
        </p:nvSpPr>
        <p:spPr>
          <a:xfrm>
            <a:off x="3626758" y="830034"/>
            <a:ext cx="855664" cy="431933"/>
          </a:xfrm>
          <a:prstGeom prst="wedgeRectCallout">
            <a:avLst>
              <a:gd name="adj1" fmla="val -20833"/>
              <a:gd name="adj2" fmla="val 99776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</a:t>
            </a:r>
            <a:r>
              <a:rPr lang="en-US" dirty="0" smtClean="0">
                <a:solidFill>
                  <a:prstClr val="white"/>
                </a:solidFill>
                <a:sym typeface="Symbol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589187" y="2107453"/>
            <a:ext cx="2971648" cy="71479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1792" y="2170363"/>
            <a:ext cx="320552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volume of a hemisphere?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408483" y="516908"/>
                <a:ext cx="1244175" cy="617926"/>
              </a:xfrm>
              <a:prstGeom prst="wedgeRectCallout">
                <a:avLst>
                  <a:gd name="adj1" fmla="val -21854"/>
                  <a:gd name="adj2" fmla="val 111826"/>
                </a:avLst>
              </a:prstGeom>
              <a:solidFill>
                <a:srgbClr val="0000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/>
                          <a:sym typeface="Symbol"/>
                        </a:rPr>
                        <m:t>  </m:t>
                      </m:r>
                      <m:f>
                        <m:fPr>
                          <m:ctrlPr>
                            <a:rPr lang="en-US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  <a:sym typeface="Symbol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  <a:sym typeface="Symbol"/>
                            </a:rPr>
                            <m:t>3</m:t>
                          </m:r>
                        </m:den>
                      </m:f>
                      <m:r>
                        <m:rPr>
                          <m:nor/>
                        </m:rPr>
                        <a:rPr lang="en-US" b="1" dirty="0" smtClean="0">
                          <a:solidFill>
                            <a:prstClr val="white"/>
                          </a:solidFill>
                          <a:latin typeface="Bookman Old Style" pitchFamily="18" charset="0"/>
                          <a:sym typeface="Symbol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prstClr val="white"/>
                          </a:solidFill>
                          <a:latin typeface="Bookman Old Style" pitchFamily="18" charset="0"/>
                          <a:ea typeface="Cambria Math"/>
                          <a:sym typeface="Symbol"/>
                        </a:rPr>
                        <m:t>×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prstClr val="white"/>
                          </a:solidFill>
                          <a:latin typeface="Bookman Old Style" pitchFamily="18" charset="0"/>
                          <a:ea typeface="Cambria Math"/>
                          <a:sym typeface="Symbol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  <a:sym typeface="Symbol"/>
                        </a:rPr>
                        <m:t>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prstClr val="white"/>
                          </a:solidFill>
                          <a:latin typeface="Bookman Old Style" pitchFamily="18" charset="0"/>
                          <a:ea typeface="Cambria Math"/>
                          <a:sym typeface="Symbol"/>
                        </a:rPr>
                        <m:t>r</m:t>
                      </m:r>
                      <m:r>
                        <m:rPr>
                          <m:nor/>
                        </m:rPr>
                        <a:rPr lang="en-US" b="1" baseline="30000" dirty="0" smtClean="0">
                          <a:solidFill>
                            <a:prstClr val="white"/>
                          </a:solidFill>
                          <a:latin typeface="Bookman Old Style" pitchFamily="18" charset="0"/>
                          <a:ea typeface="Cambria Math"/>
                          <a:sym typeface="Symbol"/>
                        </a:rPr>
                        <m:t>3</m:t>
                      </m:r>
                    </m:oMath>
                  </m:oMathPara>
                </a14:m>
                <a:endParaRPr lang="en-US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483" y="516908"/>
                <a:ext cx="1244175" cy="617926"/>
              </a:xfrm>
              <a:prstGeom prst="wedgeRectCallout">
                <a:avLst>
                  <a:gd name="adj1" fmla="val -21854"/>
                  <a:gd name="adj2" fmla="val 11182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607621" y="3048829"/>
            <a:ext cx="514885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 5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97293" y="3048829"/>
            <a:ext cx="1287532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– 1.4 – 1.4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15388" y="3354960"/>
            <a:ext cx="117211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  5 – 2.8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7438" y="2753178"/>
            <a:ext cx="218842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pt-BR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Height of cylinder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7438" y="1914978"/>
            <a:ext cx="142120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Diameter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7" name="TextBox 58"/>
          <p:cNvSpPr txBox="1">
            <a:spLocks noChangeArrowheads="1"/>
          </p:cNvSpPr>
          <p:nvPr/>
        </p:nvSpPr>
        <p:spPr bwMode="auto">
          <a:xfrm>
            <a:off x="1777080" y="1914978"/>
            <a:ext cx="11816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2.8 cm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87438" y="2302946"/>
            <a:ext cx="110682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Radius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620158" y="2179946"/>
            <a:ext cx="55989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2.8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1677509" y="2470393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102639" y="2293420"/>
            <a:ext cx="124128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1.4 cm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707783" y="2413023"/>
            <a:ext cx="2786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rot="10800000" flipV="1">
            <a:off x="1755223" y="2503704"/>
            <a:ext cx="228600" cy="152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951302" y="2100243"/>
            <a:ext cx="441306" cy="2518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1.4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rot="10800000" flipV="1">
            <a:off x="1732761" y="2264295"/>
            <a:ext cx="228600" cy="152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61258" y="2295978"/>
            <a:ext cx="36496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18012" y="3667578"/>
            <a:ext cx="118654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  2.2 cm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157358" y="484994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27418" y="696624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79062" y="641609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4137936" y="4317943"/>
            <a:ext cx="716848" cy="27431"/>
            <a:chOff x="6941456" y="3885146"/>
            <a:chExt cx="1042689" cy="26257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6999963" y="3895893"/>
              <a:ext cx="984182" cy="216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 flipV="1">
              <a:off x="6941456" y="3885146"/>
              <a:ext cx="41668" cy="2625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4169486" y="4121018"/>
            <a:ext cx="599844" cy="24622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Bookman Old Style"/>
              </a:rPr>
              <a:t>1.4cm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817258" y="643061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131958" y="457647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92" name="Group 56"/>
          <p:cNvGrpSpPr>
            <a:grpSpLocks/>
          </p:cNvGrpSpPr>
          <p:nvPr/>
        </p:nvGrpSpPr>
        <p:grpSpPr bwMode="auto">
          <a:xfrm>
            <a:off x="726371" y="1865055"/>
            <a:ext cx="2802224" cy="678488"/>
            <a:chOff x="5165968" y="3243715"/>
            <a:chExt cx="2113349" cy="841213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93" name="Rounded Rectangle 92"/>
            <p:cNvSpPr/>
            <p:nvPr/>
          </p:nvSpPr>
          <p:spPr bwMode="auto">
            <a:xfrm>
              <a:off x="5184678" y="3243715"/>
              <a:ext cx="2051111" cy="841213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94" name="TextBox 58"/>
            <p:cNvSpPr txBox="1">
              <a:spLocks noChangeArrowheads="1"/>
            </p:cNvSpPr>
            <p:nvPr/>
          </p:nvSpPr>
          <p:spPr bwMode="auto">
            <a:xfrm>
              <a:off x="5165968" y="3279073"/>
              <a:ext cx="2113349" cy="72502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Let us find the height of the cylinder </a:t>
              </a:r>
              <a:endParaRPr lang="en-US" altLang="en-US" sz="16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95" name="Rounded Rectangle 94"/>
          <p:cNvSpPr/>
          <p:nvPr/>
        </p:nvSpPr>
        <p:spPr bwMode="auto">
          <a:xfrm>
            <a:off x="785038" y="1955141"/>
            <a:ext cx="2131280" cy="1019421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>
              <a:defRPr/>
            </a:pPr>
            <a:r>
              <a:rPr lang="en-US" sz="1200" kern="0" dirty="0">
                <a:solidFill>
                  <a:sysClr val="window" lastClr="FFFFFF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96" name="TextBox 58"/>
          <p:cNvSpPr txBox="1">
            <a:spLocks noChangeArrowheads="1"/>
          </p:cNvSpPr>
          <p:nvPr/>
        </p:nvSpPr>
        <p:spPr bwMode="auto">
          <a:xfrm>
            <a:off x="848015" y="2013293"/>
            <a:ext cx="172403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We know that,</a:t>
            </a:r>
          </a:p>
        </p:txBody>
      </p:sp>
      <p:sp>
        <p:nvSpPr>
          <p:cNvPr id="97" name="TextBox 58"/>
          <p:cNvSpPr txBox="1">
            <a:spLocks noChangeArrowheads="1"/>
          </p:cNvSpPr>
          <p:nvPr/>
        </p:nvSpPr>
        <p:spPr bwMode="auto">
          <a:xfrm>
            <a:off x="855615" y="2559809"/>
            <a:ext cx="161131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Radius =</a:t>
            </a:r>
            <a:endParaRPr lang="en-US" altLang="en-US" sz="16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8" name="TextBox 58"/>
          <p:cNvSpPr txBox="1">
            <a:spLocks noChangeArrowheads="1"/>
          </p:cNvSpPr>
          <p:nvPr/>
        </p:nvSpPr>
        <p:spPr bwMode="auto">
          <a:xfrm>
            <a:off x="855637" y="2255009"/>
            <a:ext cx="209074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In Hemisphere,</a:t>
            </a:r>
            <a:endParaRPr lang="en-US" altLang="en-US" sz="16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9" name="TextBox 58"/>
          <p:cNvSpPr txBox="1">
            <a:spLocks noChangeArrowheads="1"/>
          </p:cNvSpPr>
          <p:nvPr/>
        </p:nvSpPr>
        <p:spPr bwMode="auto">
          <a:xfrm>
            <a:off x="1843330" y="2558966"/>
            <a:ext cx="98630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Height</a:t>
            </a:r>
            <a:endParaRPr lang="en-US" altLang="en-US" sz="16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52371" y="631458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4149624" y="4323107"/>
            <a:ext cx="0" cy="71406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610989" y="4547504"/>
            <a:ext cx="599844" cy="24622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Bookman Old Style"/>
              </a:rPr>
              <a:t>1.4cm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4135033" y="2441528"/>
            <a:ext cx="716848" cy="27431"/>
            <a:chOff x="6941456" y="3885146"/>
            <a:chExt cx="1042689" cy="26257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6999963" y="3895893"/>
              <a:ext cx="984182" cy="216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 flipV="1">
              <a:off x="6941456" y="3885146"/>
              <a:ext cx="41668" cy="2625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4166583" y="2244603"/>
            <a:ext cx="599844" cy="24622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Bookman Old Style"/>
              </a:rPr>
              <a:t>1.4cm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623814" y="1914978"/>
            <a:ext cx="599844" cy="24622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Bookman Old Style"/>
              </a:rPr>
              <a:t>1.4cm</a:t>
            </a:r>
          </a:p>
        </p:txBody>
      </p:sp>
      <p:grpSp>
        <p:nvGrpSpPr>
          <p:cNvPr id="110" name="Group 220"/>
          <p:cNvGrpSpPr/>
          <p:nvPr/>
        </p:nvGrpSpPr>
        <p:grpSpPr>
          <a:xfrm>
            <a:off x="4062359" y="2448379"/>
            <a:ext cx="618499" cy="1892299"/>
            <a:chOff x="6633611" y="1675594"/>
            <a:chExt cx="435244" cy="1949632"/>
          </a:xfrm>
          <a:effectLst/>
        </p:grpSpPr>
        <p:cxnSp>
          <p:nvCxnSpPr>
            <p:cNvPr id="111" name="Straight Connector 110"/>
            <p:cNvCxnSpPr/>
            <p:nvPr/>
          </p:nvCxnSpPr>
          <p:spPr>
            <a:xfrm flipH="1" flipV="1">
              <a:off x="6854361" y="1675594"/>
              <a:ext cx="0" cy="194963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112" name="Rectangle 111"/>
            <p:cNvSpPr/>
            <p:nvPr/>
          </p:nvSpPr>
          <p:spPr>
            <a:xfrm>
              <a:off x="6633611" y="2442525"/>
              <a:ext cx="435244" cy="253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pPr marL="457200" indent="-457200" algn="ctr">
                <a:defRPr/>
              </a:pPr>
              <a:r>
                <a:rPr lang="en-US" sz="10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2.2cm</a:t>
              </a:r>
              <a:endParaRPr lang="en-US" sz="10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13" name="Straight Connector 112"/>
          <p:cNvCxnSpPr/>
          <p:nvPr/>
        </p:nvCxnSpPr>
        <p:spPr>
          <a:xfrm>
            <a:off x="4149480" y="1737364"/>
            <a:ext cx="0" cy="71574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6"/>
          <p:cNvGrpSpPr>
            <a:grpSpLocks/>
          </p:cNvGrpSpPr>
          <p:nvPr/>
        </p:nvGrpSpPr>
        <p:grpSpPr bwMode="auto">
          <a:xfrm>
            <a:off x="311304" y="1982155"/>
            <a:ext cx="3529703" cy="873155"/>
            <a:chOff x="4933675" y="3407725"/>
            <a:chExt cx="2688612" cy="1082569"/>
          </a:xfrm>
          <a:effectLst/>
        </p:grpSpPr>
        <p:sp>
          <p:nvSpPr>
            <p:cNvPr id="53" name="Rounded Rectangle 52"/>
            <p:cNvSpPr/>
            <p:nvPr/>
          </p:nvSpPr>
          <p:spPr bwMode="auto">
            <a:xfrm>
              <a:off x="4994557" y="3407725"/>
              <a:ext cx="2614643" cy="1078804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54" name="TextBox 58"/>
            <p:cNvSpPr txBox="1">
              <a:spLocks noChangeArrowheads="1"/>
            </p:cNvSpPr>
            <p:nvPr/>
          </p:nvSpPr>
          <p:spPr bwMode="auto">
            <a:xfrm>
              <a:off x="4933675" y="3459994"/>
              <a:ext cx="2688612" cy="1030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Each ‘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gulab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jamun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’ is in the </a:t>
              </a:r>
            </a:p>
            <a:p>
              <a:pPr algn="ctr"/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s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hape of a cylinder </a:t>
              </a:r>
            </a:p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surmounted by 2 hemispheres</a:t>
              </a:r>
              <a:endParaRPr lang="en-US" altLang="en-US" sz="16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cxnSp>
        <p:nvCxnSpPr>
          <p:cNvPr id="103" name="Straight Connector 102"/>
          <p:cNvCxnSpPr>
            <a:stCxn id="106" idx="0"/>
          </p:cNvCxnSpPr>
          <p:nvPr/>
        </p:nvCxnSpPr>
        <p:spPr>
          <a:xfrm flipH="1">
            <a:off x="4148933" y="2468959"/>
            <a:ext cx="424" cy="188338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68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000"/>
                            </p:stCondLst>
                            <p:childTnLst>
                              <p:par>
                                <p:cTn id="3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00"/>
                            </p:stCondLst>
                            <p:childTnLst>
                              <p:par>
                                <p:cTn id="3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500"/>
                            </p:stCondLst>
                            <p:childTnLst>
                              <p:par>
                                <p:cTn id="4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500"/>
                            </p:stCondLst>
                            <p:childTnLst>
                              <p:par>
                                <p:cTn id="4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1000"/>
                            </p:stCondLst>
                            <p:childTnLst>
                              <p:par>
                                <p:cTn id="4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500"/>
                            </p:stCondLst>
                            <p:childTnLst>
                              <p:par>
                                <p:cTn id="4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4" grpId="1" animBg="1"/>
      <p:bldP spid="37" grpId="0" animBg="1"/>
      <p:bldP spid="37" grpId="1" animBg="1"/>
      <p:bldP spid="32" grpId="0" animBg="1"/>
      <p:bldP spid="32" grpId="1" animBg="1"/>
      <p:bldP spid="16" grpId="0" animBg="1"/>
      <p:bldP spid="157" grpId="0" animBg="1"/>
      <p:bldP spid="157" grpId="1" animBg="1"/>
      <p:bldP spid="158" grpId="0" animBg="1"/>
      <p:bldP spid="158" grpId="1" animBg="1"/>
      <p:bldP spid="150" grpId="0" animBg="1"/>
      <p:bldP spid="150" grpId="1" animBg="1"/>
      <p:bldP spid="148" grpId="0" animBg="1"/>
      <p:bldP spid="148" grpId="1" animBg="1"/>
      <p:bldP spid="149" grpId="0" animBg="1"/>
      <p:bldP spid="149" grpId="1" animBg="1"/>
      <p:bldP spid="107" grpId="0" animBg="1"/>
      <p:bldP spid="164" grpId="0" animBg="1"/>
      <p:bldP spid="167" grpId="0" animBg="1"/>
      <p:bldP spid="168" grpId="0" animBg="1"/>
      <p:bldP spid="169" grpId="0" animBg="1"/>
      <p:bldP spid="185" grpId="0" animBg="1"/>
      <p:bldP spid="41" grpId="0" animBg="1"/>
      <p:bldP spid="41" grpId="1" animBg="1"/>
      <p:bldP spid="42" grpId="0"/>
      <p:bldP spid="42" grpId="1"/>
      <p:bldP spid="43" grpId="0" animBg="1"/>
      <p:bldP spid="43" grpId="1" animBg="1"/>
      <p:bldP spid="44" grpId="0"/>
      <p:bldP spid="44" grpId="1"/>
      <p:bldP spid="71" grpId="0" animBg="1"/>
      <p:bldP spid="71" grpId="1" animBg="1"/>
      <p:bldP spid="45" grpId="0"/>
      <p:bldP spid="46" grpId="0" animBg="1"/>
      <p:bldP spid="47" grpId="0"/>
      <p:bldP spid="48" grpId="0" animBg="1"/>
      <p:bldP spid="48" grpId="1" animBg="1"/>
      <p:bldP spid="49" grpId="0"/>
      <p:bldP spid="50" grpId="0" animBg="1"/>
      <p:bldP spid="50" grpId="1" animBg="1"/>
      <p:bldP spid="51" grpId="0"/>
      <p:bldP spid="55" grpId="0" animBg="1"/>
      <p:bldP spid="55" grpId="1" animBg="1"/>
      <p:bldP spid="56" grpId="0"/>
      <p:bldP spid="56" grpId="1"/>
      <p:bldP spid="57" grpId="0" animBg="1"/>
      <p:bldP spid="58" grpId="0" animBg="1"/>
      <p:bldP spid="58" grpId="1" animBg="1"/>
      <p:bldP spid="59" grpId="0"/>
      <p:bldP spid="59" grpId="1"/>
      <p:bldP spid="60" grpId="0" animBg="1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2" grpId="0"/>
      <p:bldP spid="73" grpId="0"/>
      <p:bldP spid="79" grpId="0"/>
      <p:bldP spid="82" grpId="0"/>
      <p:bldP spid="83" grpId="0"/>
      <p:bldP spid="83" grpId="1"/>
      <p:bldP spid="84" grpId="0"/>
      <p:bldP spid="84" grpId="1"/>
      <p:bldP spid="85" grpId="0"/>
      <p:bldP spid="85" grpId="1"/>
      <p:bldP spid="89" grpId="0" animBg="1"/>
      <p:bldP spid="90" grpId="0"/>
      <p:bldP spid="91" grpId="0"/>
      <p:bldP spid="95" grpId="0" animBg="1"/>
      <p:bldP spid="95" grpId="1" animBg="1"/>
      <p:bldP spid="96" grpId="0"/>
      <p:bldP spid="96" grpId="1"/>
      <p:bldP spid="97" grpId="0"/>
      <p:bldP spid="97" grpId="1"/>
      <p:bldP spid="98" grpId="0"/>
      <p:bldP spid="98" grpId="1"/>
      <p:bldP spid="99" grpId="0"/>
      <p:bldP spid="99" grpId="1"/>
      <p:bldP spid="100" grpId="0"/>
      <p:bldP spid="102" grpId="0" animBg="1"/>
      <p:bldP spid="108" grpId="0" animBg="1"/>
      <p:bldP spid="10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261258" y="267744"/>
            <a:ext cx="8369300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tabLst>
                <a:tab pos="61913" algn="ctr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Q.  A </a:t>
            </a:r>
            <a:r>
              <a:rPr lang="en-US" sz="1600" b="1" kern="0" dirty="0" err="1" smtClean="0">
                <a:solidFill>
                  <a:srgbClr val="0000FF"/>
                </a:solidFill>
                <a:latin typeface="Bookman Old Style" pitchFamily="18" charset="0"/>
              </a:rPr>
              <a:t>gulab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err="1" smtClean="0">
                <a:solidFill>
                  <a:srgbClr val="0000FF"/>
                </a:solidFill>
                <a:latin typeface="Bookman Old Style" pitchFamily="18" charset="0"/>
              </a:rPr>
              <a:t>jamun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, contains sugar syrup up to about 30% of its</a:t>
            </a:r>
          </a:p>
          <a:p>
            <a:pPr marL="287338" indent="-287338">
              <a:tabLst>
                <a:tab pos="61913" algn="ctr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 volume. Find approximately how much syrup would be found </a:t>
            </a:r>
          </a:p>
          <a:p>
            <a:pPr marL="287338" indent="-287338">
              <a:tabLst>
                <a:tab pos="61913" algn="ctr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 in 45 </a:t>
            </a:r>
            <a:r>
              <a:rPr lang="en-US" sz="1600" b="1" kern="0" dirty="0" err="1" smtClean="0">
                <a:solidFill>
                  <a:srgbClr val="0000FF"/>
                </a:solidFill>
                <a:latin typeface="Bookman Old Style" pitchFamily="18" charset="0"/>
              </a:rPr>
              <a:t>gulab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err="1" smtClean="0">
                <a:solidFill>
                  <a:srgbClr val="0000FF"/>
                </a:solidFill>
                <a:latin typeface="Bookman Old Style" pitchFamily="18" charset="0"/>
              </a:rPr>
              <a:t>jamuns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, each shaped like a cylinder with two hemispherical </a:t>
            </a:r>
          </a:p>
          <a:p>
            <a:pPr marL="287338" indent="-287338">
              <a:tabLst>
                <a:tab pos="61913" algn="ctr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ends with length 5 cm and diameter 2.8 cm.</a:t>
            </a:r>
          </a:p>
        </p:txBody>
      </p:sp>
      <p:sp>
        <p:nvSpPr>
          <p:cNvPr id="189" name="Rounded Rectangle 188"/>
          <p:cNvSpPr/>
          <p:nvPr/>
        </p:nvSpPr>
        <p:spPr>
          <a:xfrm>
            <a:off x="3694921" y="3281031"/>
            <a:ext cx="151521" cy="17528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3558806" y="1997835"/>
            <a:ext cx="186731" cy="21388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3378200" y="2048987"/>
            <a:ext cx="142740" cy="16298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19100" y="1936504"/>
            <a:ext cx="434157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400050" indent="-400050" algn="just">
              <a:tabLst>
                <a:tab pos="465138" algn="ctr"/>
                <a:tab pos="2568575" algn="r"/>
                <a:tab pos="2743200" algn="l"/>
                <a:tab pos="3030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Volume of cylinder(V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)   = </a:t>
            </a: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kern="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95388" y="3180348"/>
            <a:ext cx="308625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tabLst>
                <a:tab pos="174625" algn="l"/>
                <a:tab pos="287338" algn="l"/>
                <a:tab pos="400050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Volume of hemisphere 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51313" y="3180348"/>
            <a:ext cx="64472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  <a:sym typeface="Symbol"/>
              </a:rPr>
              <a:t> </a:t>
            </a: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kern="0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b="1" kern="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27759" y="1684654"/>
            <a:ext cx="81206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tabLst>
                <a:tab pos="174625" algn="l"/>
                <a:tab pos="287338" algn="l"/>
                <a:tab pos="400050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893375" y="2252000"/>
            <a:ext cx="96469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 algn="just">
              <a:tabLst>
                <a:tab pos="465138" algn="ctr"/>
                <a:tab pos="2405063" algn="l"/>
                <a:tab pos="2455863" algn="l"/>
                <a:tab pos="3938588" algn="ctr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=  </a:t>
            </a: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endParaRPr lang="en-US" sz="1600" b="1" kern="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37829" y="2817150"/>
            <a:ext cx="1710371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 algn="just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	=  4.312</a:t>
            </a: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cm</a:t>
            </a:r>
            <a:r>
              <a:rPr lang="en-US" sz="1600" b="1" kern="0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b="1" kern="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373215" y="2252000"/>
            <a:ext cx="72278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 algn="just">
              <a:tabLst>
                <a:tab pos="465138" algn="ctr"/>
                <a:tab pos="2405063" algn="l"/>
                <a:tab pos="2455863" algn="l"/>
                <a:tab pos="3938588" algn="ctr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1.4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992506" y="2252000"/>
            <a:ext cx="73960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 algn="just">
              <a:tabLst>
                <a:tab pos="465138" algn="ctr"/>
                <a:tab pos="2405063" algn="l"/>
                <a:tab pos="2455863" algn="l"/>
                <a:tab pos="3938588" algn="ctr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1.4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613283" y="2252000"/>
            <a:ext cx="79691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 algn="just">
              <a:tabLst>
                <a:tab pos="465138" algn="ctr"/>
                <a:tab pos="2405063" algn="l"/>
                <a:tab pos="2455863" algn="l"/>
                <a:tab pos="3938588" algn="ctr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2.2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3037481" y="3079504"/>
            <a:ext cx="416919" cy="546586"/>
            <a:chOff x="3775343" y="4007366"/>
            <a:chExt cx="416919" cy="546586"/>
          </a:xfrm>
          <a:effectLst/>
        </p:grpSpPr>
        <p:sp>
          <p:nvSpPr>
            <p:cNvPr id="93" name="Rectangle 92"/>
            <p:cNvSpPr/>
            <p:nvPr/>
          </p:nvSpPr>
          <p:spPr>
            <a:xfrm>
              <a:off x="3775343" y="4007366"/>
              <a:ext cx="416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780366" y="4215398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 108"/>
          <p:cNvSpPr/>
          <p:nvPr/>
        </p:nvSpPr>
        <p:spPr>
          <a:xfrm>
            <a:off x="2847962" y="3606879"/>
            <a:ext cx="27425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3044937" y="3505429"/>
            <a:ext cx="421421" cy="541455"/>
            <a:chOff x="3770841" y="4024881"/>
            <a:chExt cx="421421" cy="492233"/>
          </a:xfrm>
          <a:effectLst/>
        </p:grpSpPr>
        <p:sp>
          <p:nvSpPr>
            <p:cNvPr id="116" name="Rectangle 115"/>
            <p:cNvSpPr/>
            <p:nvPr/>
          </p:nvSpPr>
          <p:spPr>
            <a:xfrm>
              <a:off x="3775343" y="4024881"/>
              <a:ext cx="4169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770841" y="4209337"/>
              <a:ext cx="39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/>
          <p:cNvSpPr/>
          <p:nvPr/>
        </p:nvSpPr>
        <p:spPr>
          <a:xfrm>
            <a:off x="3355965" y="3606879"/>
            <a:ext cx="27425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3527407" y="3606879"/>
            <a:ext cx="27425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>
                <a:solidFill>
                  <a:prstClr val="black"/>
                </a:solidFill>
                <a:latin typeface="Symbol" pitchFamily="18" charset="2"/>
              </a:rPr>
              <a:t>p</a:t>
            </a:r>
            <a:endParaRPr lang="en-US" sz="1600" b="1" kern="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742120" y="3606879"/>
            <a:ext cx="76955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1.4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4377112" y="3606879"/>
            <a:ext cx="76955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1.4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012120" y="3606879"/>
            <a:ext cx="76955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1.4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859636" y="3988439"/>
            <a:ext cx="91637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463550" indent="-463550" algn="just">
              <a:tabLst>
                <a:tab pos="225425" algn="ctr"/>
                <a:tab pos="338138" algn="l"/>
                <a:tab pos="3206750" algn="l"/>
                <a:tab pos="3375025" algn="l"/>
                <a:tab pos="3544888" algn="l"/>
                <a:tab pos="5370513" algn="l"/>
                <a:tab pos="6575425" algn="r"/>
                <a:tab pos="6748463" algn="ctr"/>
                <a:tab pos="69088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	  2 ×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575519" y="4211877"/>
            <a:ext cx="3974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3198039" y="4278559"/>
            <a:ext cx="1471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3563565" y="3988439"/>
            <a:ext cx="27425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>
                <a:solidFill>
                  <a:prstClr val="black"/>
                </a:solidFill>
                <a:latin typeface="Symbol" pitchFamily="18" charset="2"/>
              </a:rPr>
              <a:t>p</a:t>
            </a:r>
            <a:endParaRPr lang="en-US" sz="1600" b="1" kern="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787772" y="3988439"/>
            <a:ext cx="1231903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2.744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456146" y="2817150"/>
            <a:ext cx="277025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400050" indent="-400050" algn="just">
              <a:tabLst>
                <a:tab pos="465138" algn="ctr"/>
                <a:tab pos="2568575" algn="r"/>
                <a:tab pos="2743200" algn="l"/>
                <a:tab pos="3030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Volume of cylinder(V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152400" y="2817150"/>
            <a:ext cx="36195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1040419" y="1743939"/>
            <a:ext cx="1097045" cy="22967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2251751" y="1744466"/>
            <a:ext cx="1181156" cy="22479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985844" y="1684654"/>
            <a:ext cx="29685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1139825" y="1684654"/>
            <a:ext cx="3048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1281746" y="1684654"/>
            <a:ext cx="126791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1.4 cm ,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203450" y="1684654"/>
            <a:ext cx="32412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2387952" y="1684654"/>
            <a:ext cx="37863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2581231" y="1684654"/>
            <a:ext cx="922047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2.2 cm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>
            <a:off x="3653042" y="2536579"/>
            <a:ext cx="96163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2894337" y="2559975"/>
            <a:ext cx="96469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 algn="just">
              <a:tabLst>
                <a:tab pos="465138" algn="ctr"/>
                <a:tab pos="2405063" algn="l"/>
                <a:tab pos="2455863" algn="l"/>
                <a:tab pos="3938588" algn="ctr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=  </a:t>
            </a: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endParaRPr lang="en-US" sz="1600" b="1" kern="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3401831" y="2565154"/>
            <a:ext cx="1027216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 algn="just">
              <a:tabLst>
                <a:tab pos="465138" algn="ctr"/>
                <a:tab pos="2405063" algn="l"/>
                <a:tab pos="2455863" algn="l"/>
                <a:tab pos="3938588" algn="ctr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1.96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4135256" y="2579025"/>
            <a:ext cx="79691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 algn="just">
              <a:tabLst>
                <a:tab pos="465138" algn="ctr"/>
                <a:tab pos="2405063" algn="l"/>
                <a:tab pos="2455863" algn="l"/>
                <a:tab pos="3938588" algn="ctr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2.2</a:t>
            </a:r>
          </a:p>
        </p:txBody>
      </p:sp>
      <p:cxnSp>
        <p:nvCxnSpPr>
          <p:cNvPr id="223" name="Straight Connector 222"/>
          <p:cNvCxnSpPr/>
          <p:nvPr/>
        </p:nvCxnSpPr>
        <p:spPr>
          <a:xfrm>
            <a:off x="4008788" y="3884055"/>
            <a:ext cx="163712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3169518" y="4249184"/>
            <a:ext cx="2159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4053944" y="4249184"/>
            <a:ext cx="61605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520973" y="1744466"/>
            <a:ext cx="1568673" cy="2099517"/>
            <a:chOff x="5520973" y="1541512"/>
            <a:chExt cx="1568673" cy="2099517"/>
          </a:xfrm>
        </p:grpSpPr>
        <p:grpSp>
          <p:nvGrpSpPr>
            <p:cNvPr id="3" name="Group 2"/>
            <p:cNvGrpSpPr/>
            <p:nvPr/>
          </p:nvGrpSpPr>
          <p:grpSpPr>
            <a:xfrm>
              <a:off x="5520973" y="1541512"/>
              <a:ext cx="1568673" cy="2099517"/>
              <a:chOff x="6764384" y="4138739"/>
              <a:chExt cx="1378591" cy="184511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6764384" y="4150451"/>
                <a:ext cx="816451" cy="1833398"/>
                <a:chOff x="8059092" y="5609634"/>
                <a:chExt cx="1460712" cy="3280132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8061656" y="6305550"/>
                  <a:ext cx="1453511" cy="1880581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Arc 93"/>
                <p:cNvSpPr/>
                <p:nvPr/>
              </p:nvSpPr>
              <p:spPr>
                <a:xfrm rot="5400000" flipH="1" flipV="1">
                  <a:off x="8062426" y="5610789"/>
                  <a:ext cx="1453895" cy="1451585"/>
                </a:xfrm>
                <a:prstGeom prst="arc">
                  <a:avLst>
                    <a:gd name="adj1" fmla="val 16179716"/>
                    <a:gd name="adj2" fmla="val 5460561"/>
                  </a:avLst>
                </a:prstGeom>
                <a:solidFill>
                  <a:schemeClr val="accent2">
                    <a:lumMod val="5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sz="1600" kern="0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               </a:t>
                  </a:r>
                  <a:endParaRPr lang="en-US" sz="1600" kern="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95" name="Oval 163"/>
                <p:cNvSpPr/>
                <p:nvPr/>
              </p:nvSpPr>
              <p:spPr>
                <a:xfrm>
                  <a:off x="8059092" y="6118915"/>
                  <a:ext cx="1454150" cy="198962"/>
                </a:xfrm>
                <a:custGeom>
                  <a:avLst/>
                  <a:gdLst>
                    <a:gd name="connsiteX0" fmla="*/ 0 w 1454150"/>
                    <a:gd name="connsiteY0" fmla="*/ 198962 h 397924"/>
                    <a:gd name="connsiteX1" fmla="*/ 727075 w 1454150"/>
                    <a:gd name="connsiteY1" fmla="*/ 0 h 397924"/>
                    <a:gd name="connsiteX2" fmla="*/ 1454150 w 1454150"/>
                    <a:gd name="connsiteY2" fmla="*/ 198962 h 397924"/>
                    <a:gd name="connsiteX3" fmla="*/ 727075 w 1454150"/>
                    <a:gd name="connsiteY3" fmla="*/ 397924 h 397924"/>
                    <a:gd name="connsiteX4" fmla="*/ 0 w 1454150"/>
                    <a:gd name="connsiteY4" fmla="*/ 198962 h 397924"/>
                    <a:gd name="connsiteX0" fmla="*/ 0 w 1454150"/>
                    <a:gd name="connsiteY0" fmla="*/ 198962 h 198962"/>
                    <a:gd name="connsiteX1" fmla="*/ 727075 w 1454150"/>
                    <a:gd name="connsiteY1" fmla="*/ 0 h 198962"/>
                    <a:gd name="connsiteX2" fmla="*/ 1454150 w 1454150"/>
                    <a:gd name="connsiteY2" fmla="*/ 198962 h 198962"/>
                    <a:gd name="connsiteX3" fmla="*/ 0 w 1454150"/>
                    <a:gd name="connsiteY3" fmla="*/ 198962 h 198962"/>
                    <a:gd name="connsiteX0" fmla="*/ 0 w 1454150"/>
                    <a:gd name="connsiteY0" fmla="*/ 198962 h 290402"/>
                    <a:gd name="connsiteX1" fmla="*/ 727075 w 1454150"/>
                    <a:gd name="connsiteY1" fmla="*/ 0 h 290402"/>
                    <a:gd name="connsiteX2" fmla="*/ 1454150 w 1454150"/>
                    <a:gd name="connsiteY2" fmla="*/ 198962 h 290402"/>
                    <a:gd name="connsiteX3" fmla="*/ 91440 w 1454150"/>
                    <a:gd name="connsiteY3" fmla="*/ 290402 h 290402"/>
                    <a:gd name="connsiteX0" fmla="*/ 0 w 1454150"/>
                    <a:gd name="connsiteY0" fmla="*/ 198962 h 198962"/>
                    <a:gd name="connsiteX1" fmla="*/ 727075 w 1454150"/>
                    <a:gd name="connsiteY1" fmla="*/ 0 h 198962"/>
                    <a:gd name="connsiteX2" fmla="*/ 1454150 w 1454150"/>
                    <a:gd name="connsiteY2" fmla="*/ 198962 h 198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4150" h="198962">
                      <a:moveTo>
                        <a:pt x="0" y="198962"/>
                      </a:moveTo>
                      <a:cubicBezTo>
                        <a:pt x="0" y="89078"/>
                        <a:pt x="325523" y="0"/>
                        <a:pt x="727075" y="0"/>
                      </a:cubicBezTo>
                      <a:cubicBezTo>
                        <a:pt x="1128627" y="0"/>
                        <a:pt x="1454150" y="89078"/>
                        <a:pt x="1454150" y="198962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" name="Arc 96"/>
                <p:cNvSpPr/>
                <p:nvPr/>
              </p:nvSpPr>
              <p:spPr>
                <a:xfrm rot="16200000" flipH="1">
                  <a:off x="8060500" y="7437026"/>
                  <a:ext cx="1453895" cy="1451586"/>
                </a:xfrm>
                <a:prstGeom prst="arc">
                  <a:avLst>
                    <a:gd name="adj1" fmla="val 16179716"/>
                    <a:gd name="adj2" fmla="val 5460561"/>
                  </a:avLst>
                </a:prstGeom>
                <a:solidFill>
                  <a:schemeClr val="accent2">
                    <a:lumMod val="5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sz="1600" kern="0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               </a:t>
                  </a:r>
                  <a:endParaRPr lang="en-US" sz="1600" kern="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98" name="Oval 167"/>
                <p:cNvSpPr/>
                <p:nvPr/>
              </p:nvSpPr>
              <p:spPr>
                <a:xfrm>
                  <a:off x="8060041" y="6305177"/>
                  <a:ext cx="1459763" cy="198962"/>
                </a:xfrm>
                <a:custGeom>
                  <a:avLst/>
                  <a:gdLst>
                    <a:gd name="connsiteX0" fmla="*/ 0 w 1454150"/>
                    <a:gd name="connsiteY0" fmla="*/ 198962 h 397924"/>
                    <a:gd name="connsiteX1" fmla="*/ 727075 w 1454150"/>
                    <a:gd name="connsiteY1" fmla="*/ 0 h 397924"/>
                    <a:gd name="connsiteX2" fmla="*/ 1454150 w 1454150"/>
                    <a:gd name="connsiteY2" fmla="*/ 198962 h 397924"/>
                    <a:gd name="connsiteX3" fmla="*/ 727075 w 1454150"/>
                    <a:gd name="connsiteY3" fmla="*/ 397924 h 397924"/>
                    <a:gd name="connsiteX4" fmla="*/ 0 w 1454150"/>
                    <a:gd name="connsiteY4" fmla="*/ 198962 h 397924"/>
                    <a:gd name="connsiteX0" fmla="*/ 0 w 1474361"/>
                    <a:gd name="connsiteY0" fmla="*/ 0 h 198962"/>
                    <a:gd name="connsiteX1" fmla="*/ 1454150 w 1474361"/>
                    <a:gd name="connsiteY1" fmla="*/ 0 h 198962"/>
                    <a:gd name="connsiteX2" fmla="*/ 727075 w 1474361"/>
                    <a:gd name="connsiteY2" fmla="*/ 198962 h 198962"/>
                    <a:gd name="connsiteX3" fmla="*/ 0 w 1474361"/>
                    <a:gd name="connsiteY3" fmla="*/ 0 h 198962"/>
                    <a:gd name="connsiteX0" fmla="*/ 1454150 w 1545590"/>
                    <a:gd name="connsiteY0" fmla="*/ 18729 h 217691"/>
                    <a:gd name="connsiteX1" fmla="*/ 727075 w 1545590"/>
                    <a:gd name="connsiteY1" fmla="*/ 217691 h 217691"/>
                    <a:gd name="connsiteX2" fmla="*/ 0 w 1545590"/>
                    <a:gd name="connsiteY2" fmla="*/ 18729 h 217691"/>
                    <a:gd name="connsiteX3" fmla="*/ 1545590 w 1545590"/>
                    <a:gd name="connsiteY3" fmla="*/ 110169 h 217691"/>
                    <a:gd name="connsiteX0" fmla="*/ 1454150 w 1474361"/>
                    <a:gd name="connsiteY0" fmla="*/ 0 h 198962"/>
                    <a:gd name="connsiteX1" fmla="*/ 727075 w 1474361"/>
                    <a:gd name="connsiteY1" fmla="*/ 198962 h 198962"/>
                    <a:gd name="connsiteX2" fmla="*/ 0 w 1474361"/>
                    <a:gd name="connsiteY2" fmla="*/ 0 h 198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74361" h="198962">
                      <a:moveTo>
                        <a:pt x="1454150" y="0"/>
                      </a:moveTo>
                      <a:cubicBezTo>
                        <a:pt x="1575329" y="33160"/>
                        <a:pt x="1128627" y="198962"/>
                        <a:pt x="727075" y="198962"/>
                      </a:cubicBezTo>
                      <a:cubicBezTo>
                        <a:pt x="325523" y="198962"/>
                        <a:pt x="0" y="109884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0" name="Oval 163"/>
                <p:cNvSpPr/>
                <p:nvPr/>
              </p:nvSpPr>
              <p:spPr>
                <a:xfrm>
                  <a:off x="8059092" y="7988232"/>
                  <a:ext cx="1454150" cy="198962"/>
                </a:xfrm>
                <a:custGeom>
                  <a:avLst/>
                  <a:gdLst>
                    <a:gd name="connsiteX0" fmla="*/ 0 w 1454150"/>
                    <a:gd name="connsiteY0" fmla="*/ 198962 h 397924"/>
                    <a:gd name="connsiteX1" fmla="*/ 727075 w 1454150"/>
                    <a:gd name="connsiteY1" fmla="*/ 0 h 397924"/>
                    <a:gd name="connsiteX2" fmla="*/ 1454150 w 1454150"/>
                    <a:gd name="connsiteY2" fmla="*/ 198962 h 397924"/>
                    <a:gd name="connsiteX3" fmla="*/ 727075 w 1454150"/>
                    <a:gd name="connsiteY3" fmla="*/ 397924 h 397924"/>
                    <a:gd name="connsiteX4" fmla="*/ 0 w 1454150"/>
                    <a:gd name="connsiteY4" fmla="*/ 198962 h 397924"/>
                    <a:gd name="connsiteX0" fmla="*/ 0 w 1454150"/>
                    <a:gd name="connsiteY0" fmla="*/ 198962 h 198962"/>
                    <a:gd name="connsiteX1" fmla="*/ 727075 w 1454150"/>
                    <a:gd name="connsiteY1" fmla="*/ 0 h 198962"/>
                    <a:gd name="connsiteX2" fmla="*/ 1454150 w 1454150"/>
                    <a:gd name="connsiteY2" fmla="*/ 198962 h 198962"/>
                    <a:gd name="connsiteX3" fmla="*/ 0 w 1454150"/>
                    <a:gd name="connsiteY3" fmla="*/ 198962 h 198962"/>
                    <a:gd name="connsiteX0" fmla="*/ 0 w 1454150"/>
                    <a:gd name="connsiteY0" fmla="*/ 198962 h 290402"/>
                    <a:gd name="connsiteX1" fmla="*/ 727075 w 1454150"/>
                    <a:gd name="connsiteY1" fmla="*/ 0 h 290402"/>
                    <a:gd name="connsiteX2" fmla="*/ 1454150 w 1454150"/>
                    <a:gd name="connsiteY2" fmla="*/ 198962 h 290402"/>
                    <a:gd name="connsiteX3" fmla="*/ 91440 w 1454150"/>
                    <a:gd name="connsiteY3" fmla="*/ 290402 h 290402"/>
                    <a:gd name="connsiteX0" fmla="*/ 0 w 1454150"/>
                    <a:gd name="connsiteY0" fmla="*/ 198962 h 198962"/>
                    <a:gd name="connsiteX1" fmla="*/ 727075 w 1454150"/>
                    <a:gd name="connsiteY1" fmla="*/ 0 h 198962"/>
                    <a:gd name="connsiteX2" fmla="*/ 1454150 w 1454150"/>
                    <a:gd name="connsiteY2" fmla="*/ 198962 h 198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4150" h="198962">
                      <a:moveTo>
                        <a:pt x="0" y="198962"/>
                      </a:moveTo>
                      <a:cubicBezTo>
                        <a:pt x="0" y="89078"/>
                        <a:pt x="325523" y="0"/>
                        <a:pt x="727075" y="0"/>
                      </a:cubicBezTo>
                      <a:cubicBezTo>
                        <a:pt x="1128627" y="0"/>
                        <a:pt x="1454150" y="89078"/>
                        <a:pt x="1454150" y="198962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1" name="Oval 167"/>
                <p:cNvSpPr/>
                <p:nvPr/>
              </p:nvSpPr>
              <p:spPr>
                <a:xfrm>
                  <a:off x="8060041" y="8174494"/>
                  <a:ext cx="1459763" cy="198962"/>
                </a:xfrm>
                <a:custGeom>
                  <a:avLst/>
                  <a:gdLst>
                    <a:gd name="connsiteX0" fmla="*/ 0 w 1454150"/>
                    <a:gd name="connsiteY0" fmla="*/ 198962 h 397924"/>
                    <a:gd name="connsiteX1" fmla="*/ 727075 w 1454150"/>
                    <a:gd name="connsiteY1" fmla="*/ 0 h 397924"/>
                    <a:gd name="connsiteX2" fmla="*/ 1454150 w 1454150"/>
                    <a:gd name="connsiteY2" fmla="*/ 198962 h 397924"/>
                    <a:gd name="connsiteX3" fmla="*/ 727075 w 1454150"/>
                    <a:gd name="connsiteY3" fmla="*/ 397924 h 397924"/>
                    <a:gd name="connsiteX4" fmla="*/ 0 w 1454150"/>
                    <a:gd name="connsiteY4" fmla="*/ 198962 h 397924"/>
                    <a:gd name="connsiteX0" fmla="*/ 0 w 1474361"/>
                    <a:gd name="connsiteY0" fmla="*/ 0 h 198962"/>
                    <a:gd name="connsiteX1" fmla="*/ 1454150 w 1474361"/>
                    <a:gd name="connsiteY1" fmla="*/ 0 h 198962"/>
                    <a:gd name="connsiteX2" fmla="*/ 727075 w 1474361"/>
                    <a:gd name="connsiteY2" fmla="*/ 198962 h 198962"/>
                    <a:gd name="connsiteX3" fmla="*/ 0 w 1474361"/>
                    <a:gd name="connsiteY3" fmla="*/ 0 h 198962"/>
                    <a:gd name="connsiteX0" fmla="*/ 1454150 w 1545590"/>
                    <a:gd name="connsiteY0" fmla="*/ 18729 h 217691"/>
                    <a:gd name="connsiteX1" fmla="*/ 727075 w 1545590"/>
                    <a:gd name="connsiteY1" fmla="*/ 217691 h 217691"/>
                    <a:gd name="connsiteX2" fmla="*/ 0 w 1545590"/>
                    <a:gd name="connsiteY2" fmla="*/ 18729 h 217691"/>
                    <a:gd name="connsiteX3" fmla="*/ 1545590 w 1545590"/>
                    <a:gd name="connsiteY3" fmla="*/ 110169 h 217691"/>
                    <a:gd name="connsiteX0" fmla="*/ 1454150 w 1474361"/>
                    <a:gd name="connsiteY0" fmla="*/ 0 h 198962"/>
                    <a:gd name="connsiteX1" fmla="*/ 727075 w 1474361"/>
                    <a:gd name="connsiteY1" fmla="*/ 198962 h 198962"/>
                    <a:gd name="connsiteX2" fmla="*/ 0 w 1474361"/>
                    <a:gd name="connsiteY2" fmla="*/ 0 h 198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74361" h="198962">
                      <a:moveTo>
                        <a:pt x="1454150" y="0"/>
                      </a:moveTo>
                      <a:cubicBezTo>
                        <a:pt x="1575329" y="33160"/>
                        <a:pt x="1128627" y="198962"/>
                        <a:pt x="727075" y="198962"/>
                      </a:cubicBezTo>
                      <a:cubicBezTo>
                        <a:pt x="325523" y="198962"/>
                        <a:pt x="0" y="109884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219"/>
              <p:cNvGrpSpPr/>
              <p:nvPr/>
            </p:nvGrpSpPr>
            <p:grpSpPr>
              <a:xfrm>
                <a:off x="7607850" y="4165498"/>
                <a:ext cx="535125" cy="1798425"/>
                <a:chOff x="6050493" y="1339691"/>
                <a:chExt cx="551340" cy="1244520"/>
              </a:xfrm>
              <a:effectLst/>
            </p:grpSpPr>
            <p:cxnSp>
              <p:nvCxnSpPr>
                <p:cNvPr id="103" name="Straight Connector 102"/>
                <p:cNvCxnSpPr/>
                <p:nvPr/>
              </p:nvCxnSpPr>
              <p:spPr>
                <a:xfrm rot="5400000">
                  <a:off x="5993639" y="1624438"/>
                  <a:ext cx="569493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headEnd type="arrow" w="med" len="med"/>
                  <a:tailEnd type="none" w="med" len="med"/>
                </a:ln>
                <a:effectLst/>
              </p:spPr>
            </p:cxnSp>
            <p:cxnSp>
              <p:nvCxnSpPr>
                <p:cNvPr id="104" name="Straight Connector 103"/>
                <p:cNvCxnSpPr/>
                <p:nvPr/>
              </p:nvCxnSpPr>
              <p:spPr>
                <a:xfrm rot="5400000">
                  <a:off x="6025276" y="2331103"/>
                  <a:ext cx="506216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arrow" w="med" len="med"/>
                </a:ln>
                <a:effectLst/>
              </p:spPr>
            </p:cxnSp>
            <p:sp>
              <p:nvSpPr>
                <p:cNvPr id="105" name="Rectangle 104"/>
                <p:cNvSpPr/>
                <p:nvPr/>
              </p:nvSpPr>
              <p:spPr>
                <a:xfrm>
                  <a:off x="6050493" y="1896340"/>
                  <a:ext cx="551340" cy="18604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softEdge rad="31750"/>
                </a:effectLst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defRPr/>
                  </a:pPr>
                  <a:r>
                    <a:rPr lang="en-US" sz="1200" b="1" kern="0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5cm</a:t>
                  </a:r>
                  <a:endParaRPr lang="en-US" sz="1200" b="1" kern="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7160327" y="5584057"/>
                <a:ext cx="419322" cy="27431"/>
                <a:chOff x="7393069" y="3885146"/>
                <a:chExt cx="609921" cy="26257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7406923" y="3893587"/>
                  <a:ext cx="596067" cy="216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Oval 111"/>
                <p:cNvSpPr/>
                <p:nvPr/>
              </p:nvSpPr>
              <p:spPr>
                <a:xfrm flipV="1">
                  <a:off x="7393069" y="3885146"/>
                  <a:ext cx="41668" cy="26257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14" name="Rectangle 113"/>
              <p:cNvSpPr/>
              <p:nvPr/>
            </p:nvSpPr>
            <p:spPr>
              <a:xfrm>
                <a:off x="7129756" y="5579871"/>
                <a:ext cx="474810" cy="20005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softEdge rad="63500"/>
              </a:effectLst>
            </p:spPr>
            <p:txBody>
              <a:bodyPr wrap="none">
                <a:spAutoFit/>
              </a:bodyPr>
              <a:lstStyle/>
              <a:p>
                <a:r>
                  <a:rPr lang="en-US" sz="700" b="1" dirty="0" smtClean="0">
                    <a:solidFill>
                      <a:srgbClr val="FF0000"/>
                    </a:solidFill>
                    <a:latin typeface="Bookman Old Style"/>
                  </a:rPr>
                  <a:t>1.4cm</a:t>
                </a:r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7168921" y="4138739"/>
                <a:ext cx="0" cy="184347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/>
            <p:cNvCxnSpPr/>
            <p:nvPr/>
          </p:nvCxnSpPr>
          <p:spPr>
            <a:xfrm>
              <a:off x="5982346" y="2002599"/>
              <a:ext cx="466301" cy="257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5955966" y="1797681"/>
              <a:ext cx="540277" cy="22763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r>
                <a:rPr lang="en-US" sz="700" b="1" dirty="0" smtClean="0">
                  <a:solidFill>
                    <a:srgbClr val="FF0000"/>
                  </a:solidFill>
                  <a:latin typeface="Bookman Old Style"/>
                </a:rPr>
                <a:t>1.4cm</a:t>
              </a:r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V="1">
              <a:off x="6174777" y="1999215"/>
              <a:ext cx="0" cy="118689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/>
            <p:cNvSpPr/>
            <p:nvPr/>
          </p:nvSpPr>
          <p:spPr>
            <a:xfrm>
              <a:off x="5945040" y="2447895"/>
              <a:ext cx="474810" cy="20005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r>
                <a:rPr lang="en-US" sz="700" b="1" dirty="0" smtClean="0">
                  <a:solidFill>
                    <a:srgbClr val="FF0000"/>
                  </a:solidFill>
                  <a:latin typeface="Bookman Old Style"/>
                </a:rPr>
                <a:t>2.2cm</a:t>
              </a:r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2854332" y="4541675"/>
            <a:ext cx="27425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083718" y="4426103"/>
            <a:ext cx="1034393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5.488</a:t>
            </a:r>
            <a:r>
              <a:rPr lang="en-US" sz="1600" b="1" kern="0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endParaRPr lang="en-US" sz="1600" b="1" kern="0" baseline="30000" dirty="0" smtClean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311472" y="4665647"/>
            <a:ext cx="3974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3175366" y="4710952"/>
            <a:ext cx="6652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 bwMode="auto">
          <a:xfrm>
            <a:off x="445784" y="1327572"/>
            <a:ext cx="8162853" cy="31413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0160" y="1339440"/>
            <a:ext cx="2895489" cy="2899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Volume of 1 ‘</a:t>
            </a:r>
            <a:r>
              <a:rPr lang="en-US" sz="1400" b="1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Gulab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jamun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’ =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014642" y="1339440"/>
            <a:ext cx="2762078" cy="2899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Volume of cylinder (V</a:t>
            </a:r>
            <a:r>
              <a:rPr lang="en-US" sz="14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)  +</a:t>
            </a:r>
            <a:endParaRPr lang="en-US" sz="14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482255" y="1339440"/>
            <a:ext cx="3262615" cy="2899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2 </a:t>
            </a:r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 </a:t>
            </a:r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Volume of hemisphere (V</a:t>
            </a:r>
            <a:r>
              <a:rPr lang="en-US" sz="14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4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41" name="Rectangular Callout 140"/>
          <p:cNvSpPr/>
          <p:nvPr/>
        </p:nvSpPr>
        <p:spPr>
          <a:xfrm>
            <a:off x="3626758" y="830034"/>
            <a:ext cx="855664" cy="431933"/>
          </a:xfrm>
          <a:prstGeom prst="wedgeRectCallout">
            <a:avLst>
              <a:gd name="adj1" fmla="val -20833"/>
              <a:gd name="adj2" fmla="val 99776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</a:t>
            </a:r>
            <a:r>
              <a:rPr lang="en-US" dirty="0" smtClean="0">
                <a:solidFill>
                  <a:prstClr val="white"/>
                </a:solidFill>
                <a:sym typeface="Symbol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6408483" y="516908"/>
                <a:ext cx="1244175" cy="617926"/>
              </a:xfrm>
              <a:prstGeom prst="wedgeRectCallout">
                <a:avLst>
                  <a:gd name="adj1" fmla="val -21854"/>
                  <a:gd name="adj2" fmla="val 111826"/>
                </a:avLst>
              </a:prstGeom>
              <a:solidFill>
                <a:srgbClr val="0000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/>
                          <a:sym typeface="Symbol"/>
                        </a:rPr>
                        <m:t>  </m:t>
                      </m:r>
                      <m:f>
                        <m:fPr>
                          <m:ctrlPr>
                            <a:rPr lang="en-US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  <a:sym typeface="Symbol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  <a:sym typeface="Symbol"/>
                            </a:rPr>
                            <m:t>3</m:t>
                          </m:r>
                        </m:den>
                      </m:f>
                      <m:r>
                        <m:rPr>
                          <m:nor/>
                        </m:rPr>
                        <a:rPr lang="en-US" b="1" dirty="0" smtClean="0">
                          <a:solidFill>
                            <a:prstClr val="white"/>
                          </a:solidFill>
                          <a:latin typeface="Bookman Old Style" pitchFamily="18" charset="0"/>
                          <a:sym typeface="Symbol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prstClr val="white"/>
                          </a:solidFill>
                          <a:latin typeface="Bookman Old Style" pitchFamily="18" charset="0"/>
                          <a:ea typeface="Cambria Math"/>
                          <a:sym typeface="Symbol"/>
                        </a:rPr>
                        <m:t>×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prstClr val="white"/>
                          </a:solidFill>
                          <a:latin typeface="Bookman Old Style" pitchFamily="18" charset="0"/>
                          <a:ea typeface="Cambria Math"/>
                          <a:sym typeface="Symbol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  <a:sym typeface="Symbol"/>
                        </a:rPr>
                        <m:t>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prstClr val="white"/>
                          </a:solidFill>
                          <a:latin typeface="Bookman Old Style" pitchFamily="18" charset="0"/>
                          <a:ea typeface="Cambria Math"/>
                          <a:sym typeface="Symbol"/>
                        </a:rPr>
                        <m:t>r</m:t>
                      </m:r>
                      <m:r>
                        <m:rPr>
                          <m:nor/>
                        </m:rPr>
                        <a:rPr lang="en-US" b="1" baseline="30000" dirty="0" smtClean="0">
                          <a:solidFill>
                            <a:prstClr val="white"/>
                          </a:solidFill>
                          <a:latin typeface="Bookman Old Style" pitchFamily="18" charset="0"/>
                          <a:ea typeface="Cambria Math"/>
                          <a:sym typeface="Symbol"/>
                        </a:rPr>
                        <m:t>3</m:t>
                      </m:r>
                    </m:oMath>
                  </m:oMathPara>
                </a14:m>
                <a:endParaRPr lang="en-US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483" y="516908"/>
                <a:ext cx="1244175" cy="617926"/>
              </a:xfrm>
              <a:prstGeom prst="wedgeRectCallout">
                <a:avLst>
                  <a:gd name="adj1" fmla="val -21854"/>
                  <a:gd name="adj2" fmla="val 111826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ectangle 145"/>
          <p:cNvSpPr/>
          <p:nvPr/>
        </p:nvSpPr>
        <p:spPr>
          <a:xfrm>
            <a:off x="142875" y="4543728"/>
            <a:ext cx="3318659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tabLst>
                <a:tab pos="174625" algn="l"/>
                <a:tab pos="287338" algn="l"/>
                <a:tab pos="400050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Volume of hemisphere 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1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89" grpId="1" animBg="1"/>
      <p:bldP spid="188" grpId="0" animBg="1"/>
      <p:bldP spid="188" grpId="1" animBg="1"/>
      <p:bldP spid="187" grpId="0" animBg="1"/>
      <p:bldP spid="187" grpId="1" animBg="1"/>
      <p:bldP spid="126" grpId="0"/>
      <p:bldP spid="70" grpId="0"/>
      <p:bldP spid="133" grpId="0"/>
      <p:bldP spid="139" grpId="0"/>
      <p:bldP spid="191" grpId="0"/>
      <p:bldP spid="211" grpId="0" animBg="1"/>
      <p:bldP spid="211" grpId="1" animBg="1"/>
      <p:bldP spid="211" grpId="2" animBg="1"/>
      <p:bldP spid="211" grpId="3" animBg="1"/>
      <p:bldP spid="212" grpId="0" animBg="1"/>
      <p:bldP spid="212" grpId="1" animBg="1"/>
      <p:bldP spid="134" grpId="0"/>
      <p:bldP spid="1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ounded Rectangle 196"/>
          <p:cNvSpPr/>
          <p:nvPr/>
        </p:nvSpPr>
        <p:spPr>
          <a:xfrm>
            <a:off x="472118" y="3170205"/>
            <a:ext cx="4687789" cy="23564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684534" y="3622722"/>
            <a:ext cx="377702" cy="27157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007686" y="3613838"/>
            <a:ext cx="377702" cy="27157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39481" y="3572652"/>
            <a:ext cx="2543899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38138" indent="-338138" algn="just">
              <a:spcAft>
                <a:spcPts val="400"/>
              </a:spcAft>
              <a:tabLst>
                <a:tab pos="465138" algn="ctr"/>
                <a:tab pos="3025775" algn="l"/>
                <a:tab pos="3138488" algn="l"/>
                <a:tab pos="3262313" algn="l"/>
                <a:tab pos="3487738" algn="l"/>
                <a:tab pos="4919663" algn="ctr"/>
                <a:tab pos="5370513" algn="l"/>
                <a:tab pos="6575425" algn="r"/>
                <a:tab pos="6748463" algn="ctr"/>
                <a:tab pos="69088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V (1 Gulab </a:t>
            </a:r>
            <a:r>
              <a:rPr lang="en-US" sz="1600" b="1" kern="0" dirty="0" err="1" smtClean="0">
                <a:solidFill>
                  <a:prstClr val="black"/>
                </a:solidFill>
                <a:latin typeface="Bookman Old Style" pitchFamily="18" charset="0"/>
              </a:rPr>
              <a:t>Jamun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)  =</a:t>
            </a:r>
            <a:endParaRPr lang="en-US" sz="1600" b="1" kern="0" spc="-4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733800" y="3883173"/>
            <a:ext cx="1176925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914400" indent="-914400">
              <a:spcAft>
                <a:spcPts val="400"/>
              </a:spcAft>
              <a:tabLst>
                <a:tab pos="112713" algn="l"/>
                <a:tab pos="282575" algn="l"/>
                <a:tab pos="395288" algn="l"/>
                <a:tab pos="465138" algn="ctr"/>
                <a:tab pos="4513263" algn="r"/>
                <a:tab pos="4919663" algn="ctr"/>
                <a:tab pos="5370513" algn="l"/>
                <a:tab pos="6575425" algn="r"/>
                <a:tab pos="6748463" algn="ctr"/>
                <a:tab pos="69088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  4.312</a:t>
            </a: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33800" y="4128006"/>
            <a:ext cx="1176925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395288" indent="-395288" algn="just">
              <a:lnSpc>
                <a:spcPct val="150000"/>
              </a:lnSpc>
              <a:spcAft>
                <a:spcPts val="400"/>
              </a:spcAft>
              <a:tabLst>
                <a:tab pos="338138" algn="ctr"/>
                <a:tab pos="4513263" algn="r"/>
                <a:tab pos="4919663" algn="ctr"/>
                <a:tab pos="5370513" algn="l"/>
                <a:tab pos="6575425" algn="r"/>
                <a:tab pos="6748463" algn="ctr"/>
                <a:tab pos="69088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  	7.972</a:t>
            </a: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07686" y="3572652"/>
            <a:ext cx="68640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V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 +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58386" y="3572652"/>
            <a:ext cx="41338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spc="-40" dirty="0" smtClean="0">
                <a:solidFill>
                  <a:prstClr val="black"/>
                </a:solidFill>
                <a:latin typeface="Bookman Old Style" pitchFamily="18" charset="0"/>
              </a:rPr>
              <a:t>V</a:t>
            </a:r>
            <a:r>
              <a:rPr lang="en-US" sz="1600" b="1" kern="0" spc="-4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26730" y="3883173"/>
            <a:ext cx="104067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914400" indent="-914400" algn="just">
              <a:spcAft>
                <a:spcPts val="400"/>
              </a:spcAft>
              <a:tabLst>
                <a:tab pos="112713" algn="l"/>
                <a:tab pos="282575" algn="l"/>
                <a:tab pos="395288" algn="l"/>
                <a:tab pos="465138" algn="ctr"/>
                <a:tab pos="4513263" algn="r"/>
                <a:tab pos="4919663" algn="ctr"/>
                <a:tab pos="5370513" algn="l"/>
                <a:tab pos="6575425" algn="r"/>
                <a:tab pos="6748463" algn="ctr"/>
                <a:tab pos="69088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+  3.66</a:t>
            </a: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27760" y="1737826"/>
            <a:ext cx="104384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tabLst>
                <a:tab pos="174625" algn="l"/>
                <a:tab pos="287338" algn="l"/>
                <a:tab pos="400050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61258" y="267744"/>
            <a:ext cx="8369300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tabLst>
                <a:tab pos="61913" algn="ctr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Q.  A </a:t>
            </a:r>
            <a:r>
              <a:rPr lang="en-US" sz="1600" b="1" kern="0" dirty="0" err="1" smtClean="0">
                <a:solidFill>
                  <a:srgbClr val="0000FF"/>
                </a:solidFill>
                <a:latin typeface="Bookman Old Style" pitchFamily="18" charset="0"/>
              </a:rPr>
              <a:t>gulab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err="1" smtClean="0">
                <a:solidFill>
                  <a:srgbClr val="0000FF"/>
                </a:solidFill>
                <a:latin typeface="Bookman Old Style" pitchFamily="18" charset="0"/>
              </a:rPr>
              <a:t>jamun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, contains sugar syrup up to about 30% of its</a:t>
            </a:r>
          </a:p>
          <a:p>
            <a:pPr marL="287338" indent="-287338">
              <a:tabLst>
                <a:tab pos="61913" algn="ctr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 volume. Find approximately how much syrup would be found </a:t>
            </a:r>
          </a:p>
          <a:p>
            <a:pPr marL="287338" indent="-287338">
              <a:tabLst>
                <a:tab pos="61913" algn="ctr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 in 45 </a:t>
            </a:r>
            <a:r>
              <a:rPr lang="en-US" sz="1600" b="1" kern="0" dirty="0" err="1" smtClean="0">
                <a:solidFill>
                  <a:srgbClr val="0000FF"/>
                </a:solidFill>
                <a:latin typeface="Bookman Old Style" pitchFamily="18" charset="0"/>
              </a:rPr>
              <a:t>gulab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err="1" smtClean="0">
                <a:solidFill>
                  <a:srgbClr val="0000FF"/>
                </a:solidFill>
                <a:latin typeface="Bookman Old Style" pitchFamily="18" charset="0"/>
              </a:rPr>
              <a:t>jamuns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, each shaped like a cylinder with two hemispherical </a:t>
            </a:r>
          </a:p>
          <a:p>
            <a:pPr marL="287338" indent="-287338">
              <a:tabLst>
                <a:tab pos="61913" algn="ctr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ends with length 5 cm and diameter 2.8 cm.</a:t>
            </a:r>
          </a:p>
        </p:txBody>
      </p:sp>
      <p:sp>
        <p:nvSpPr>
          <p:cNvPr id="142" name="Rounded Rectangle 141"/>
          <p:cNvSpPr/>
          <p:nvPr/>
        </p:nvSpPr>
        <p:spPr bwMode="auto">
          <a:xfrm>
            <a:off x="445784" y="1327572"/>
            <a:ext cx="8162853" cy="31413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498862" y="1371114"/>
            <a:ext cx="8022115" cy="245454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80160" y="1339440"/>
            <a:ext cx="2895489" cy="2899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Volume of 1 ‘</a:t>
            </a:r>
            <a:r>
              <a:rPr lang="en-US" sz="1400" b="1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Gulab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jamun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’ =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014642" y="1339440"/>
            <a:ext cx="2762078" cy="2899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Volume of cylinder (V</a:t>
            </a:r>
            <a:r>
              <a:rPr lang="en-US" sz="14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)  +</a:t>
            </a:r>
            <a:endParaRPr lang="en-US" sz="14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482255" y="1339440"/>
            <a:ext cx="3262615" cy="2899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2 </a:t>
            </a:r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 </a:t>
            </a:r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Volume of hemisphere (V</a:t>
            </a:r>
            <a:r>
              <a:rPr lang="en-US" sz="14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4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520973" y="1744466"/>
            <a:ext cx="1568673" cy="2099517"/>
            <a:chOff x="5520973" y="1541512"/>
            <a:chExt cx="1568673" cy="2099517"/>
          </a:xfrm>
        </p:grpSpPr>
        <p:grpSp>
          <p:nvGrpSpPr>
            <p:cNvPr id="147" name="Group 146"/>
            <p:cNvGrpSpPr/>
            <p:nvPr/>
          </p:nvGrpSpPr>
          <p:grpSpPr>
            <a:xfrm>
              <a:off x="5520973" y="1541512"/>
              <a:ext cx="1568673" cy="2099517"/>
              <a:chOff x="6764384" y="4138739"/>
              <a:chExt cx="1378591" cy="1845110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6764384" y="4150451"/>
                <a:ext cx="816451" cy="1833398"/>
                <a:chOff x="8059092" y="5609634"/>
                <a:chExt cx="1460712" cy="3280132"/>
              </a:xfrm>
            </p:grpSpPr>
            <p:sp>
              <p:nvSpPr>
                <p:cNvPr id="162" name="Rectangle 161"/>
                <p:cNvSpPr/>
                <p:nvPr/>
              </p:nvSpPr>
              <p:spPr>
                <a:xfrm>
                  <a:off x="8061656" y="6305550"/>
                  <a:ext cx="1453511" cy="1880581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Arc 162"/>
                <p:cNvSpPr/>
                <p:nvPr/>
              </p:nvSpPr>
              <p:spPr>
                <a:xfrm rot="5400000" flipH="1" flipV="1">
                  <a:off x="8062426" y="5610789"/>
                  <a:ext cx="1453895" cy="1451585"/>
                </a:xfrm>
                <a:prstGeom prst="arc">
                  <a:avLst>
                    <a:gd name="adj1" fmla="val 16179716"/>
                    <a:gd name="adj2" fmla="val 5460561"/>
                  </a:avLst>
                </a:prstGeom>
                <a:solidFill>
                  <a:schemeClr val="accent2">
                    <a:lumMod val="5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sz="1600" kern="0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               </a:t>
                  </a:r>
                  <a:endParaRPr lang="en-US" sz="1600" kern="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8059092" y="6118915"/>
                  <a:ext cx="1454150" cy="198962"/>
                </a:xfrm>
                <a:custGeom>
                  <a:avLst/>
                  <a:gdLst>
                    <a:gd name="connsiteX0" fmla="*/ 0 w 1454150"/>
                    <a:gd name="connsiteY0" fmla="*/ 198962 h 397924"/>
                    <a:gd name="connsiteX1" fmla="*/ 727075 w 1454150"/>
                    <a:gd name="connsiteY1" fmla="*/ 0 h 397924"/>
                    <a:gd name="connsiteX2" fmla="*/ 1454150 w 1454150"/>
                    <a:gd name="connsiteY2" fmla="*/ 198962 h 397924"/>
                    <a:gd name="connsiteX3" fmla="*/ 727075 w 1454150"/>
                    <a:gd name="connsiteY3" fmla="*/ 397924 h 397924"/>
                    <a:gd name="connsiteX4" fmla="*/ 0 w 1454150"/>
                    <a:gd name="connsiteY4" fmla="*/ 198962 h 397924"/>
                    <a:gd name="connsiteX0" fmla="*/ 0 w 1454150"/>
                    <a:gd name="connsiteY0" fmla="*/ 198962 h 198962"/>
                    <a:gd name="connsiteX1" fmla="*/ 727075 w 1454150"/>
                    <a:gd name="connsiteY1" fmla="*/ 0 h 198962"/>
                    <a:gd name="connsiteX2" fmla="*/ 1454150 w 1454150"/>
                    <a:gd name="connsiteY2" fmla="*/ 198962 h 198962"/>
                    <a:gd name="connsiteX3" fmla="*/ 0 w 1454150"/>
                    <a:gd name="connsiteY3" fmla="*/ 198962 h 198962"/>
                    <a:gd name="connsiteX0" fmla="*/ 0 w 1454150"/>
                    <a:gd name="connsiteY0" fmla="*/ 198962 h 290402"/>
                    <a:gd name="connsiteX1" fmla="*/ 727075 w 1454150"/>
                    <a:gd name="connsiteY1" fmla="*/ 0 h 290402"/>
                    <a:gd name="connsiteX2" fmla="*/ 1454150 w 1454150"/>
                    <a:gd name="connsiteY2" fmla="*/ 198962 h 290402"/>
                    <a:gd name="connsiteX3" fmla="*/ 91440 w 1454150"/>
                    <a:gd name="connsiteY3" fmla="*/ 290402 h 290402"/>
                    <a:gd name="connsiteX0" fmla="*/ 0 w 1454150"/>
                    <a:gd name="connsiteY0" fmla="*/ 198962 h 198962"/>
                    <a:gd name="connsiteX1" fmla="*/ 727075 w 1454150"/>
                    <a:gd name="connsiteY1" fmla="*/ 0 h 198962"/>
                    <a:gd name="connsiteX2" fmla="*/ 1454150 w 1454150"/>
                    <a:gd name="connsiteY2" fmla="*/ 198962 h 198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4150" h="198962">
                      <a:moveTo>
                        <a:pt x="0" y="198962"/>
                      </a:moveTo>
                      <a:cubicBezTo>
                        <a:pt x="0" y="89078"/>
                        <a:pt x="325523" y="0"/>
                        <a:pt x="727075" y="0"/>
                      </a:cubicBezTo>
                      <a:cubicBezTo>
                        <a:pt x="1128627" y="0"/>
                        <a:pt x="1454150" y="89078"/>
                        <a:pt x="1454150" y="198962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Arc 164"/>
                <p:cNvSpPr/>
                <p:nvPr/>
              </p:nvSpPr>
              <p:spPr>
                <a:xfrm rot="16200000" flipH="1">
                  <a:off x="8060500" y="7437026"/>
                  <a:ext cx="1453895" cy="1451586"/>
                </a:xfrm>
                <a:prstGeom prst="arc">
                  <a:avLst>
                    <a:gd name="adj1" fmla="val 16179716"/>
                    <a:gd name="adj2" fmla="val 5460561"/>
                  </a:avLst>
                </a:prstGeom>
                <a:solidFill>
                  <a:schemeClr val="accent2">
                    <a:lumMod val="5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sz="1600" kern="0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               </a:t>
                  </a:r>
                  <a:endParaRPr lang="en-US" sz="1600" kern="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166" name="Oval 167"/>
                <p:cNvSpPr/>
                <p:nvPr/>
              </p:nvSpPr>
              <p:spPr>
                <a:xfrm>
                  <a:off x="8060041" y="6305177"/>
                  <a:ext cx="1459763" cy="198962"/>
                </a:xfrm>
                <a:custGeom>
                  <a:avLst/>
                  <a:gdLst>
                    <a:gd name="connsiteX0" fmla="*/ 0 w 1454150"/>
                    <a:gd name="connsiteY0" fmla="*/ 198962 h 397924"/>
                    <a:gd name="connsiteX1" fmla="*/ 727075 w 1454150"/>
                    <a:gd name="connsiteY1" fmla="*/ 0 h 397924"/>
                    <a:gd name="connsiteX2" fmla="*/ 1454150 w 1454150"/>
                    <a:gd name="connsiteY2" fmla="*/ 198962 h 397924"/>
                    <a:gd name="connsiteX3" fmla="*/ 727075 w 1454150"/>
                    <a:gd name="connsiteY3" fmla="*/ 397924 h 397924"/>
                    <a:gd name="connsiteX4" fmla="*/ 0 w 1454150"/>
                    <a:gd name="connsiteY4" fmla="*/ 198962 h 397924"/>
                    <a:gd name="connsiteX0" fmla="*/ 0 w 1474361"/>
                    <a:gd name="connsiteY0" fmla="*/ 0 h 198962"/>
                    <a:gd name="connsiteX1" fmla="*/ 1454150 w 1474361"/>
                    <a:gd name="connsiteY1" fmla="*/ 0 h 198962"/>
                    <a:gd name="connsiteX2" fmla="*/ 727075 w 1474361"/>
                    <a:gd name="connsiteY2" fmla="*/ 198962 h 198962"/>
                    <a:gd name="connsiteX3" fmla="*/ 0 w 1474361"/>
                    <a:gd name="connsiteY3" fmla="*/ 0 h 198962"/>
                    <a:gd name="connsiteX0" fmla="*/ 1454150 w 1545590"/>
                    <a:gd name="connsiteY0" fmla="*/ 18729 h 217691"/>
                    <a:gd name="connsiteX1" fmla="*/ 727075 w 1545590"/>
                    <a:gd name="connsiteY1" fmla="*/ 217691 h 217691"/>
                    <a:gd name="connsiteX2" fmla="*/ 0 w 1545590"/>
                    <a:gd name="connsiteY2" fmla="*/ 18729 h 217691"/>
                    <a:gd name="connsiteX3" fmla="*/ 1545590 w 1545590"/>
                    <a:gd name="connsiteY3" fmla="*/ 110169 h 217691"/>
                    <a:gd name="connsiteX0" fmla="*/ 1454150 w 1474361"/>
                    <a:gd name="connsiteY0" fmla="*/ 0 h 198962"/>
                    <a:gd name="connsiteX1" fmla="*/ 727075 w 1474361"/>
                    <a:gd name="connsiteY1" fmla="*/ 198962 h 198962"/>
                    <a:gd name="connsiteX2" fmla="*/ 0 w 1474361"/>
                    <a:gd name="connsiteY2" fmla="*/ 0 h 198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74361" h="198962">
                      <a:moveTo>
                        <a:pt x="1454150" y="0"/>
                      </a:moveTo>
                      <a:cubicBezTo>
                        <a:pt x="1575329" y="33160"/>
                        <a:pt x="1128627" y="198962"/>
                        <a:pt x="727075" y="198962"/>
                      </a:cubicBezTo>
                      <a:cubicBezTo>
                        <a:pt x="325523" y="198962"/>
                        <a:pt x="0" y="109884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7" name="Oval 163"/>
                <p:cNvSpPr/>
                <p:nvPr/>
              </p:nvSpPr>
              <p:spPr>
                <a:xfrm>
                  <a:off x="8059092" y="7988232"/>
                  <a:ext cx="1454150" cy="198962"/>
                </a:xfrm>
                <a:custGeom>
                  <a:avLst/>
                  <a:gdLst>
                    <a:gd name="connsiteX0" fmla="*/ 0 w 1454150"/>
                    <a:gd name="connsiteY0" fmla="*/ 198962 h 397924"/>
                    <a:gd name="connsiteX1" fmla="*/ 727075 w 1454150"/>
                    <a:gd name="connsiteY1" fmla="*/ 0 h 397924"/>
                    <a:gd name="connsiteX2" fmla="*/ 1454150 w 1454150"/>
                    <a:gd name="connsiteY2" fmla="*/ 198962 h 397924"/>
                    <a:gd name="connsiteX3" fmla="*/ 727075 w 1454150"/>
                    <a:gd name="connsiteY3" fmla="*/ 397924 h 397924"/>
                    <a:gd name="connsiteX4" fmla="*/ 0 w 1454150"/>
                    <a:gd name="connsiteY4" fmla="*/ 198962 h 397924"/>
                    <a:gd name="connsiteX0" fmla="*/ 0 w 1454150"/>
                    <a:gd name="connsiteY0" fmla="*/ 198962 h 198962"/>
                    <a:gd name="connsiteX1" fmla="*/ 727075 w 1454150"/>
                    <a:gd name="connsiteY1" fmla="*/ 0 h 198962"/>
                    <a:gd name="connsiteX2" fmla="*/ 1454150 w 1454150"/>
                    <a:gd name="connsiteY2" fmla="*/ 198962 h 198962"/>
                    <a:gd name="connsiteX3" fmla="*/ 0 w 1454150"/>
                    <a:gd name="connsiteY3" fmla="*/ 198962 h 198962"/>
                    <a:gd name="connsiteX0" fmla="*/ 0 w 1454150"/>
                    <a:gd name="connsiteY0" fmla="*/ 198962 h 290402"/>
                    <a:gd name="connsiteX1" fmla="*/ 727075 w 1454150"/>
                    <a:gd name="connsiteY1" fmla="*/ 0 h 290402"/>
                    <a:gd name="connsiteX2" fmla="*/ 1454150 w 1454150"/>
                    <a:gd name="connsiteY2" fmla="*/ 198962 h 290402"/>
                    <a:gd name="connsiteX3" fmla="*/ 91440 w 1454150"/>
                    <a:gd name="connsiteY3" fmla="*/ 290402 h 290402"/>
                    <a:gd name="connsiteX0" fmla="*/ 0 w 1454150"/>
                    <a:gd name="connsiteY0" fmla="*/ 198962 h 198962"/>
                    <a:gd name="connsiteX1" fmla="*/ 727075 w 1454150"/>
                    <a:gd name="connsiteY1" fmla="*/ 0 h 198962"/>
                    <a:gd name="connsiteX2" fmla="*/ 1454150 w 1454150"/>
                    <a:gd name="connsiteY2" fmla="*/ 198962 h 198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4150" h="198962">
                      <a:moveTo>
                        <a:pt x="0" y="198962"/>
                      </a:moveTo>
                      <a:cubicBezTo>
                        <a:pt x="0" y="89078"/>
                        <a:pt x="325523" y="0"/>
                        <a:pt x="727075" y="0"/>
                      </a:cubicBezTo>
                      <a:cubicBezTo>
                        <a:pt x="1128627" y="0"/>
                        <a:pt x="1454150" y="89078"/>
                        <a:pt x="1454150" y="198962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8060041" y="8174494"/>
                  <a:ext cx="1459763" cy="198962"/>
                </a:xfrm>
                <a:custGeom>
                  <a:avLst/>
                  <a:gdLst>
                    <a:gd name="connsiteX0" fmla="*/ 0 w 1454150"/>
                    <a:gd name="connsiteY0" fmla="*/ 198962 h 397924"/>
                    <a:gd name="connsiteX1" fmla="*/ 727075 w 1454150"/>
                    <a:gd name="connsiteY1" fmla="*/ 0 h 397924"/>
                    <a:gd name="connsiteX2" fmla="*/ 1454150 w 1454150"/>
                    <a:gd name="connsiteY2" fmla="*/ 198962 h 397924"/>
                    <a:gd name="connsiteX3" fmla="*/ 727075 w 1454150"/>
                    <a:gd name="connsiteY3" fmla="*/ 397924 h 397924"/>
                    <a:gd name="connsiteX4" fmla="*/ 0 w 1454150"/>
                    <a:gd name="connsiteY4" fmla="*/ 198962 h 397924"/>
                    <a:gd name="connsiteX0" fmla="*/ 0 w 1474361"/>
                    <a:gd name="connsiteY0" fmla="*/ 0 h 198962"/>
                    <a:gd name="connsiteX1" fmla="*/ 1454150 w 1474361"/>
                    <a:gd name="connsiteY1" fmla="*/ 0 h 198962"/>
                    <a:gd name="connsiteX2" fmla="*/ 727075 w 1474361"/>
                    <a:gd name="connsiteY2" fmla="*/ 198962 h 198962"/>
                    <a:gd name="connsiteX3" fmla="*/ 0 w 1474361"/>
                    <a:gd name="connsiteY3" fmla="*/ 0 h 198962"/>
                    <a:gd name="connsiteX0" fmla="*/ 1454150 w 1545590"/>
                    <a:gd name="connsiteY0" fmla="*/ 18729 h 217691"/>
                    <a:gd name="connsiteX1" fmla="*/ 727075 w 1545590"/>
                    <a:gd name="connsiteY1" fmla="*/ 217691 h 217691"/>
                    <a:gd name="connsiteX2" fmla="*/ 0 w 1545590"/>
                    <a:gd name="connsiteY2" fmla="*/ 18729 h 217691"/>
                    <a:gd name="connsiteX3" fmla="*/ 1545590 w 1545590"/>
                    <a:gd name="connsiteY3" fmla="*/ 110169 h 217691"/>
                    <a:gd name="connsiteX0" fmla="*/ 1454150 w 1474361"/>
                    <a:gd name="connsiteY0" fmla="*/ 0 h 198962"/>
                    <a:gd name="connsiteX1" fmla="*/ 727075 w 1474361"/>
                    <a:gd name="connsiteY1" fmla="*/ 198962 h 198962"/>
                    <a:gd name="connsiteX2" fmla="*/ 0 w 1474361"/>
                    <a:gd name="connsiteY2" fmla="*/ 0 h 198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74361" h="198962">
                      <a:moveTo>
                        <a:pt x="1454150" y="0"/>
                      </a:moveTo>
                      <a:cubicBezTo>
                        <a:pt x="1575329" y="33160"/>
                        <a:pt x="1128627" y="198962"/>
                        <a:pt x="727075" y="198962"/>
                      </a:cubicBezTo>
                      <a:cubicBezTo>
                        <a:pt x="325523" y="198962"/>
                        <a:pt x="0" y="109884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53" name="Group 219"/>
              <p:cNvGrpSpPr/>
              <p:nvPr/>
            </p:nvGrpSpPr>
            <p:grpSpPr>
              <a:xfrm>
                <a:off x="7607850" y="4165498"/>
                <a:ext cx="535125" cy="1798425"/>
                <a:chOff x="6050493" y="1339691"/>
                <a:chExt cx="551340" cy="1244520"/>
              </a:xfrm>
              <a:effectLst/>
            </p:grpSpPr>
            <p:cxnSp>
              <p:nvCxnSpPr>
                <p:cNvPr id="159" name="Straight Connector 158"/>
                <p:cNvCxnSpPr/>
                <p:nvPr/>
              </p:nvCxnSpPr>
              <p:spPr>
                <a:xfrm rot="5400000">
                  <a:off x="5993639" y="1624438"/>
                  <a:ext cx="569493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headEnd type="arrow" w="med" len="med"/>
                  <a:tailEnd type="none" w="med" len="med"/>
                </a:ln>
                <a:effectLst/>
              </p:spPr>
            </p:cxnSp>
            <p:cxnSp>
              <p:nvCxnSpPr>
                <p:cNvPr id="160" name="Straight Connector 159"/>
                <p:cNvCxnSpPr/>
                <p:nvPr/>
              </p:nvCxnSpPr>
              <p:spPr>
                <a:xfrm rot="5400000">
                  <a:off x="6025276" y="2331103"/>
                  <a:ext cx="506216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arrow" w="med" len="med"/>
                </a:ln>
                <a:effectLst/>
              </p:spPr>
            </p:cxnSp>
            <p:sp>
              <p:nvSpPr>
                <p:cNvPr id="161" name="Rectangle 160"/>
                <p:cNvSpPr/>
                <p:nvPr/>
              </p:nvSpPr>
              <p:spPr>
                <a:xfrm>
                  <a:off x="6050493" y="1896340"/>
                  <a:ext cx="551340" cy="18604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softEdge rad="31750"/>
                </a:effectLst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defRPr/>
                  </a:pPr>
                  <a:r>
                    <a:rPr lang="en-US" sz="1200" b="1" kern="0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5cm</a:t>
                  </a:r>
                  <a:endParaRPr lang="en-US" sz="1200" b="1" kern="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7160327" y="5584057"/>
                <a:ext cx="419322" cy="27431"/>
                <a:chOff x="7393069" y="3885146"/>
                <a:chExt cx="609921" cy="26257"/>
              </a:xfrm>
            </p:grpSpPr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7406923" y="3893587"/>
                  <a:ext cx="596067" cy="216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Oval 157"/>
                <p:cNvSpPr/>
                <p:nvPr/>
              </p:nvSpPr>
              <p:spPr>
                <a:xfrm flipV="1">
                  <a:off x="7393069" y="3885146"/>
                  <a:ext cx="41668" cy="26257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55" name="Rectangle 154"/>
              <p:cNvSpPr/>
              <p:nvPr/>
            </p:nvSpPr>
            <p:spPr>
              <a:xfrm>
                <a:off x="7129756" y="5579871"/>
                <a:ext cx="474810" cy="20005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softEdge rad="63500"/>
              </a:effectLst>
            </p:spPr>
            <p:txBody>
              <a:bodyPr wrap="none">
                <a:spAutoFit/>
              </a:bodyPr>
              <a:lstStyle/>
              <a:p>
                <a:r>
                  <a:rPr lang="en-US" sz="700" b="1" dirty="0" smtClean="0">
                    <a:solidFill>
                      <a:srgbClr val="FF0000"/>
                    </a:solidFill>
                    <a:latin typeface="Bookman Old Style"/>
                  </a:rPr>
                  <a:t>1.4cm</a:t>
                </a:r>
              </a:p>
            </p:txBody>
          </p:sp>
          <p:cxnSp>
            <p:nvCxnSpPr>
              <p:cNvPr id="156" name="Straight Connector 155"/>
              <p:cNvCxnSpPr/>
              <p:nvPr/>
            </p:nvCxnSpPr>
            <p:spPr>
              <a:xfrm>
                <a:off x="7168921" y="4138739"/>
                <a:ext cx="0" cy="184347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Straight Connector 147"/>
            <p:cNvCxnSpPr/>
            <p:nvPr/>
          </p:nvCxnSpPr>
          <p:spPr>
            <a:xfrm>
              <a:off x="5982346" y="2002599"/>
              <a:ext cx="466301" cy="257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/>
            <p:cNvSpPr/>
            <p:nvPr/>
          </p:nvSpPr>
          <p:spPr>
            <a:xfrm>
              <a:off x="5955966" y="1797681"/>
              <a:ext cx="540277" cy="22763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r>
                <a:rPr lang="en-US" sz="700" b="1" dirty="0" smtClean="0">
                  <a:solidFill>
                    <a:srgbClr val="FF0000"/>
                  </a:solidFill>
                  <a:latin typeface="Bookman Old Style"/>
                </a:rPr>
                <a:t>1.4cm</a:t>
              </a:r>
            </a:p>
          </p:txBody>
        </p:sp>
        <p:cxnSp>
          <p:nvCxnSpPr>
            <p:cNvPr id="150" name="Straight Connector 149"/>
            <p:cNvCxnSpPr/>
            <p:nvPr/>
          </p:nvCxnSpPr>
          <p:spPr>
            <a:xfrm flipV="1">
              <a:off x="6174777" y="1999215"/>
              <a:ext cx="0" cy="118689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150"/>
            <p:cNvSpPr/>
            <p:nvPr/>
          </p:nvSpPr>
          <p:spPr>
            <a:xfrm>
              <a:off x="5945040" y="2447895"/>
              <a:ext cx="474810" cy="20005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r>
                <a:rPr lang="en-US" sz="700" b="1" dirty="0" smtClean="0">
                  <a:solidFill>
                    <a:srgbClr val="FF0000"/>
                  </a:solidFill>
                  <a:latin typeface="Bookman Old Style"/>
                </a:rPr>
                <a:t>2.2cm</a:t>
              </a:r>
            </a:p>
          </p:txBody>
        </p:sp>
      </p:grpSp>
      <p:sp>
        <p:nvSpPr>
          <p:cNvPr id="170" name="Rectangle 169"/>
          <p:cNvSpPr/>
          <p:nvPr/>
        </p:nvSpPr>
        <p:spPr>
          <a:xfrm>
            <a:off x="3729166" y="3126966"/>
            <a:ext cx="1595309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tabLst>
                <a:tab pos="338138" algn="l"/>
                <a:tab pos="857250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  3.66</a:t>
            </a: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cm</a:t>
            </a:r>
            <a:r>
              <a:rPr lang="en-US" sz="1600" b="1" kern="0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708400" y="2738499"/>
            <a:ext cx="27425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3937786" y="2641979"/>
            <a:ext cx="1247879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10.976</a:t>
            </a:r>
            <a:r>
              <a:rPr lang="en-US" sz="1600" b="1" kern="0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endParaRPr lang="en-US" sz="1600" b="1" kern="0" baseline="30000" dirty="0" smtClean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4026857" y="2931326"/>
            <a:ext cx="8702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189635" y="2862471"/>
            <a:ext cx="3974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87737" y="2206032"/>
            <a:ext cx="373258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tabLst>
                <a:tab pos="174625" algn="l"/>
                <a:tab pos="287338" algn="l"/>
                <a:tab pos="400050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Volume of  2 hemispheres (V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)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1294674" y="4166500"/>
            <a:ext cx="36195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708558" y="1795496"/>
            <a:ext cx="27425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3937944" y="1679924"/>
            <a:ext cx="1034393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5.488</a:t>
            </a:r>
            <a:r>
              <a:rPr lang="en-US" sz="1600" b="1" kern="0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endParaRPr lang="en-US" sz="1600" b="1" kern="0" baseline="30000" dirty="0" smtClean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165698" y="1919468"/>
            <a:ext cx="3974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4029592" y="1964773"/>
            <a:ext cx="6652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997101" y="1797549"/>
            <a:ext cx="3318659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tabLst>
                <a:tab pos="174625" algn="l"/>
                <a:tab pos="287338" algn="l"/>
                <a:tab pos="400050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Volume of hemisphere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702208" y="2230026"/>
            <a:ext cx="27425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4312335" y="2144728"/>
            <a:ext cx="1034393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5.488</a:t>
            </a:r>
            <a:r>
              <a:rPr lang="en-US" sz="1600" b="1" kern="0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endParaRPr lang="en-US" sz="1600" b="1" kern="0" baseline="30000" dirty="0" smtClean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540089" y="2384272"/>
            <a:ext cx="3974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>
            <a:off x="4403983" y="2429577"/>
            <a:ext cx="6652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3835752" y="2224868"/>
            <a:ext cx="6174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71450" y="3126966"/>
            <a:ext cx="36576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tabLst>
                <a:tab pos="174625" algn="l"/>
                <a:tab pos="287338" algn="l"/>
                <a:tab pos="400050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Volume of  2 hemispheres (V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)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656624" y="4166500"/>
            <a:ext cx="2381976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38138" indent="-338138" algn="just">
              <a:spcAft>
                <a:spcPts val="400"/>
              </a:spcAft>
              <a:tabLst>
                <a:tab pos="465138" algn="ctr"/>
                <a:tab pos="3025775" algn="l"/>
                <a:tab pos="3138488" algn="l"/>
                <a:tab pos="3262313" algn="l"/>
                <a:tab pos="3487738" algn="l"/>
                <a:tab pos="4919663" algn="ctr"/>
                <a:tab pos="5370513" algn="l"/>
                <a:tab pos="6575425" algn="r"/>
                <a:tab pos="6748463" algn="ctr"/>
                <a:tab pos="69088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V (1 Gulab Jamun) </a:t>
            </a:r>
            <a:endParaRPr lang="en-US" sz="1600" b="1" kern="0" spc="-4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4" name="Rounded Rectangle 193"/>
          <p:cNvSpPr/>
          <p:nvPr/>
        </p:nvSpPr>
        <p:spPr bwMode="auto">
          <a:xfrm>
            <a:off x="723057" y="4088568"/>
            <a:ext cx="1740952" cy="414620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848511" y="4155117"/>
            <a:ext cx="1500815" cy="26973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913520" y="4122610"/>
                <a:ext cx="1486207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b="1" kern="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V</a:t>
                </a:r>
                <a:r>
                  <a:rPr lang="en-US" sz="1600" b="1" kern="0" baseline="-2500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1</a:t>
                </a:r>
                <a:r>
                  <a:rPr lang="en-US" sz="1600" b="1" kern="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kern="0" dirty="0">
                    <a:solidFill>
                      <a:srgbClr val="0000FF"/>
                    </a:solidFill>
                    <a:latin typeface="Bookman Old Style" pitchFamily="18" charset="0"/>
                  </a:rPr>
                  <a:t>=</a:t>
                </a:r>
                <a:r>
                  <a:rPr lang="en-US" sz="1600" b="1" kern="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4.312</a:t>
                </a:r>
                <a14:m>
                  <m:oMath xmlns:m="http://schemas.openxmlformats.org/officeDocument/2006/math">
                    <m:r>
                      <a:rPr lang="en-US" sz="1600" b="1" i="1" kern="0" dirty="0" smtClean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kern="0" dirty="0" smtClean="0">
                    <a:solidFill>
                      <a:srgbClr val="0000FF"/>
                    </a:solidFill>
                    <a:latin typeface="Symbol"/>
                  </a:rPr>
                  <a:t>p</a:t>
                </a:r>
                <a:endParaRPr lang="en-US" sz="1600" b="1" baseline="-25000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20" y="4122610"/>
                <a:ext cx="1486207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2459" t="-7143" b="-214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70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5" presetClass="emph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7" grpId="1" animBg="1"/>
      <p:bldP spid="87" grpId="0" animBg="1"/>
      <p:bldP spid="87" grpId="1" animBg="1"/>
      <p:bldP spid="86" grpId="0" animBg="1"/>
      <p:bldP spid="86" grpId="1" animBg="1"/>
      <p:bldP spid="28" grpId="0"/>
      <p:bldP spid="29" grpId="0"/>
      <p:bldP spid="30" grpId="0"/>
      <p:bldP spid="31" grpId="0"/>
      <p:bldP spid="32" grpId="0"/>
      <p:bldP spid="33" grpId="0"/>
      <p:bldP spid="71" grpId="0" animBg="1"/>
      <p:bldP spid="71" grpId="1" animBg="1"/>
      <p:bldP spid="71" grpId="2" animBg="1"/>
      <p:bldP spid="170" grpId="0"/>
      <p:bldP spid="174" grpId="0"/>
      <p:bldP spid="175" grpId="0"/>
      <p:bldP spid="176" grpId="0"/>
      <p:bldP spid="182" grpId="0"/>
      <p:bldP spid="183" grpId="0"/>
      <p:bldP spid="184" grpId="0"/>
      <p:bldP spid="190" grpId="0"/>
      <p:bldP spid="191" grpId="0"/>
      <p:bldP spid="192" grpId="0"/>
      <p:bldP spid="194" grpId="0" animBg="1"/>
      <p:bldP spid="195" grpId="0" animBg="1"/>
      <p:bldP spid="195" grpId="1" animBg="1"/>
      <p:bldP spid="1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22478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31654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Cylinder and Hemisphere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(Part II)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00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922418" y="1345987"/>
            <a:ext cx="3138735" cy="23564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57225" y="842852"/>
            <a:ext cx="2164913" cy="20489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1572402" y="583339"/>
            <a:ext cx="5615224" cy="20489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258" y="267744"/>
            <a:ext cx="8369300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tabLst>
                <a:tab pos="61913" algn="ctr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Q.  A </a:t>
            </a:r>
            <a:r>
              <a:rPr lang="en-US" sz="1600" b="1" kern="0" dirty="0" err="1" smtClean="0">
                <a:solidFill>
                  <a:srgbClr val="0000FF"/>
                </a:solidFill>
                <a:latin typeface="Bookman Old Style" pitchFamily="18" charset="0"/>
              </a:rPr>
              <a:t>gulab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err="1" smtClean="0">
                <a:solidFill>
                  <a:srgbClr val="0000FF"/>
                </a:solidFill>
                <a:latin typeface="Bookman Old Style" pitchFamily="18" charset="0"/>
              </a:rPr>
              <a:t>jamun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, contains sugar syrup up to about 30% of its</a:t>
            </a:r>
          </a:p>
          <a:p>
            <a:pPr marL="287338" indent="-287338">
              <a:tabLst>
                <a:tab pos="61913" algn="ctr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 volume. Find approximately how much syrup would be found </a:t>
            </a:r>
          </a:p>
          <a:p>
            <a:pPr marL="287338" indent="-287338">
              <a:tabLst>
                <a:tab pos="61913" algn="ctr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 in 45 </a:t>
            </a:r>
            <a:r>
              <a:rPr lang="en-US" sz="1600" b="1" kern="0" dirty="0" err="1" smtClean="0">
                <a:solidFill>
                  <a:srgbClr val="0000FF"/>
                </a:solidFill>
                <a:latin typeface="Bookman Old Style" pitchFamily="18" charset="0"/>
              </a:rPr>
              <a:t>gulab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err="1" smtClean="0">
                <a:solidFill>
                  <a:srgbClr val="0000FF"/>
                </a:solidFill>
                <a:latin typeface="Bookman Old Style" pitchFamily="18" charset="0"/>
              </a:rPr>
              <a:t>jamuns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, each shaped like a cylinder with two hemispherical </a:t>
            </a:r>
          </a:p>
          <a:p>
            <a:pPr marL="287338" indent="-287338">
              <a:tabLst>
                <a:tab pos="61913" algn="ctr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ends with length 5 cm and diameter 2.8 cm.</a:t>
            </a:r>
          </a:p>
        </p:txBody>
      </p:sp>
      <p:sp>
        <p:nvSpPr>
          <p:cNvPr id="3" name="Rectangle 2"/>
          <p:cNvSpPr/>
          <p:nvPr/>
        </p:nvSpPr>
        <p:spPr>
          <a:xfrm>
            <a:off x="327760" y="1294531"/>
            <a:ext cx="104384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tabLst>
                <a:tab pos="174625" algn="l"/>
                <a:tab pos="287338" algn="l"/>
                <a:tab pos="400050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b="1" dirty="0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520973" y="1744466"/>
            <a:ext cx="1568673" cy="2099517"/>
            <a:chOff x="5520973" y="1541512"/>
            <a:chExt cx="1568673" cy="2099517"/>
          </a:xfrm>
        </p:grpSpPr>
        <p:grpSp>
          <p:nvGrpSpPr>
            <p:cNvPr id="5" name="Group 4"/>
            <p:cNvGrpSpPr/>
            <p:nvPr/>
          </p:nvGrpSpPr>
          <p:grpSpPr>
            <a:xfrm>
              <a:off x="5520973" y="1541512"/>
              <a:ext cx="1568673" cy="2099517"/>
              <a:chOff x="6764384" y="4138739"/>
              <a:chExt cx="1378591" cy="184511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764384" y="4150451"/>
                <a:ext cx="816451" cy="1833398"/>
                <a:chOff x="8059092" y="5609634"/>
                <a:chExt cx="1460712" cy="3280132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8061656" y="6305550"/>
                  <a:ext cx="1453511" cy="1880581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Arc 20"/>
                <p:cNvSpPr/>
                <p:nvPr/>
              </p:nvSpPr>
              <p:spPr>
                <a:xfrm rot="5400000" flipH="1" flipV="1">
                  <a:off x="8062426" y="5610789"/>
                  <a:ext cx="1453895" cy="1451585"/>
                </a:xfrm>
                <a:prstGeom prst="arc">
                  <a:avLst>
                    <a:gd name="adj1" fmla="val 16179716"/>
                    <a:gd name="adj2" fmla="val 5460561"/>
                  </a:avLst>
                </a:prstGeom>
                <a:solidFill>
                  <a:schemeClr val="accent2">
                    <a:lumMod val="5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sz="1600" kern="0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               </a:t>
                  </a:r>
                  <a:endParaRPr lang="en-US" sz="1600" kern="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2" name="Oval 163"/>
                <p:cNvSpPr/>
                <p:nvPr/>
              </p:nvSpPr>
              <p:spPr>
                <a:xfrm>
                  <a:off x="8059092" y="6118915"/>
                  <a:ext cx="1454150" cy="198962"/>
                </a:xfrm>
                <a:custGeom>
                  <a:avLst/>
                  <a:gdLst>
                    <a:gd name="connsiteX0" fmla="*/ 0 w 1454150"/>
                    <a:gd name="connsiteY0" fmla="*/ 198962 h 397924"/>
                    <a:gd name="connsiteX1" fmla="*/ 727075 w 1454150"/>
                    <a:gd name="connsiteY1" fmla="*/ 0 h 397924"/>
                    <a:gd name="connsiteX2" fmla="*/ 1454150 w 1454150"/>
                    <a:gd name="connsiteY2" fmla="*/ 198962 h 397924"/>
                    <a:gd name="connsiteX3" fmla="*/ 727075 w 1454150"/>
                    <a:gd name="connsiteY3" fmla="*/ 397924 h 397924"/>
                    <a:gd name="connsiteX4" fmla="*/ 0 w 1454150"/>
                    <a:gd name="connsiteY4" fmla="*/ 198962 h 397924"/>
                    <a:gd name="connsiteX0" fmla="*/ 0 w 1454150"/>
                    <a:gd name="connsiteY0" fmla="*/ 198962 h 198962"/>
                    <a:gd name="connsiteX1" fmla="*/ 727075 w 1454150"/>
                    <a:gd name="connsiteY1" fmla="*/ 0 h 198962"/>
                    <a:gd name="connsiteX2" fmla="*/ 1454150 w 1454150"/>
                    <a:gd name="connsiteY2" fmla="*/ 198962 h 198962"/>
                    <a:gd name="connsiteX3" fmla="*/ 0 w 1454150"/>
                    <a:gd name="connsiteY3" fmla="*/ 198962 h 198962"/>
                    <a:gd name="connsiteX0" fmla="*/ 0 w 1454150"/>
                    <a:gd name="connsiteY0" fmla="*/ 198962 h 290402"/>
                    <a:gd name="connsiteX1" fmla="*/ 727075 w 1454150"/>
                    <a:gd name="connsiteY1" fmla="*/ 0 h 290402"/>
                    <a:gd name="connsiteX2" fmla="*/ 1454150 w 1454150"/>
                    <a:gd name="connsiteY2" fmla="*/ 198962 h 290402"/>
                    <a:gd name="connsiteX3" fmla="*/ 91440 w 1454150"/>
                    <a:gd name="connsiteY3" fmla="*/ 290402 h 290402"/>
                    <a:gd name="connsiteX0" fmla="*/ 0 w 1454150"/>
                    <a:gd name="connsiteY0" fmla="*/ 198962 h 198962"/>
                    <a:gd name="connsiteX1" fmla="*/ 727075 w 1454150"/>
                    <a:gd name="connsiteY1" fmla="*/ 0 h 198962"/>
                    <a:gd name="connsiteX2" fmla="*/ 1454150 w 1454150"/>
                    <a:gd name="connsiteY2" fmla="*/ 198962 h 198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4150" h="198962">
                      <a:moveTo>
                        <a:pt x="0" y="198962"/>
                      </a:moveTo>
                      <a:cubicBezTo>
                        <a:pt x="0" y="89078"/>
                        <a:pt x="325523" y="0"/>
                        <a:pt x="727075" y="0"/>
                      </a:cubicBezTo>
                      <a:cubicBezTo>
                        <a:pt x="1128627" y="0"/>
                        <a:pt x="1454150" y="89078"/>
                        <a:pt x="1454150" y="198962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Arc 22"/>
                <p:cNvSpPr/>
                <p:nvPr/>
              </p:nvSpPr>
              <p:spPr>
                <a:xfrm rot="16200000" flipH="1">
                  <a:off x="8060500" y="7437026"/>
                  <a:ext cx="1453895" cy="1451586"/>
                </a:xfrm>
                <a:prstGeom prst="arc">
                  <a:avLst>
                    <a:gd name="adj1" fmla="val 16179716"/>
                    <a:gd name="adj2" fmla="val 5460561"/>
                  </a:avLst>
                </a:prstGeom>
                <a:solidFill>
                  <a:schemeClr val="accent2">
                    <a:lumMod val="5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sz="1600" kern="0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               </a:t>
                  </a:r>
                  <a:endParaRPr lang="en-US" sz="1600" kern="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4" name="Oval 167"/>
                <p:cNvSpPr/>
                <p:nvPr/>
              </p:nvSpPr>
              <p:spPr>
                <a:xfrm>
                  <a:off x="8060041" y="6305177"/>
                  <a:ext cx="1459763" cy="198962"/>
                </a:xfrm>
                <a:custGeom>
                  <a:avLst/>
                  <a:gdLst>
                    <a:gd name="connsiteX0" fmla="*/ 0 w 1454150"/>
                    <a:gd name="connsiteY0" fmla="*/ 198962 h 397924"/>
                    <a:gd name="connsiteX1" fmla="*/ 727075 w 1454150"/>
                    <a:gd name="connsiteY1" fmla="*/ 0 h 397924"/>
                    <a:gd name="connsiteX2" fmla="*/ 1454150 w 1454150"/>
                    <a:gd name="connsiteY2" fmla="*/ 198962 h 397924"/>
                    <a:gd name="connsiteX3" fmla="*/ 727075 w 1454150"/>
                    <a:gd name="connsiteY3" fmla="*/ 397924 h 397924"/>
                    <a:gd name="connsiteX4" fmla="*/ 0 w 1454150"/>
                    <a:gd name="connsiteY4" fmla="*/ 198962 h 397924"/>
                    <a:gd name="connsiteX0" fmla="*/ 0 w 1474361"/>
                    <a:gd name="connsiteY0" fmla="*/ 0 h 198962"/>
                    <a:gd name="connsiteX1" fmla="*/ 1454150 w 1474361"/>
                    <a:gd name="connsiteY1" fmla="*/ 0 h 198962"/>
                    <a:gd name="connsiteX2" fmla="*/ 727075 w 1474361"/>
                    <a:gd name="connsiteY2" fmla="*/ 198962 h 198962"/>
                    <a:gd name="connsiteX3" fmla="*/ 0 w 1474361"/>
                    <a:gd name="connsiteY3" fmla="*/ 0 h 198962"/>
                    <a:gd name="connsiteX0" fmla="*/ 1454150 w 1545590"/>
                    <a:gd name="connsiteY0" fmla="*/ 18729 h 217691"/>
                    <a:gd name="connsiteX1" fmla="*/ 727075 w 1545590"/>
                    <a:gd name="connsiteY1" fmla="*/ 217691 h 217691"/>
                    <a:gd name="connsiteX2" fmla="*/ 0 w 1545590"/>
                    <a:gd name="connsiteY2" fmla="*/ 18729 h 217691"/>
                    <a:gd name="connsiteX3" fmla="*/ 1545590 w 1545590"/>
                    <a:gd name="connsiteY3" fmla="*/ 110169 h 217691"/>
                    <a:gd name="connsiteX0" fmla="*/ 1454150 w 1474361"/>
                    <a:gd name="connsiteY0" fmla="*/ 0 h 198962"/>
                    <a:gd name="connsiteX1" fmla="*/ 727075 w 1474361"/>
                    <a:gd name="connsiteY1" fmla="*/ 198962 h 198962"/>
                    <a:gd name="connsiteX2" fmla="*/ 0 w 1474361"/>
                    <a:gd name="connsiteY2" fmla="*/ 0 h 198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74361" h="198962">
                      <a:moveTo>
                        <a:pt x="1454150" y="0"/>
                      </a:moveTo>
                      <a:cubicBezTo>
                        <a:pt x="1575329" y="33160"/>
                        <a:pt x="1128627" y="198962"/>
                        <a:pt x="727075" y="198962"/>
                      </a:cubicBezTo>
                      <a:cubicBezTo>
                        <a:pt x="325523" y="198962"/>
                        <a:pt x="0" y="109884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Oval 163"/>
                <p:cNvSpPr/>
                <p:nvPr/>
              </p:nvSpPr>
              <p:spPr>
                <a:xfrm>
                  <a:off x="8059092" y="7988232"/>
                  <a:ext cx="1454150" cy="198962"/>
                </a:xfrm>
                <a:custGeom>
                  <a:avLst/>
                  <a:gdLst>
                    <a:gd name="connsiteX0" fmla="*/ 0 w 1454150"/>
                    <a:gd name="connsiteY0" fmla="*/ 198962 h 397924"/>
                    <a:gd name="connsiteX1" fmla="*/ 727075 w 1454150"/>
                    <a:gd name="connsiteY1" fmla="*/ 0 h 397924"/>
                    <a:gd name="connsiteX2" fmla="*/ 1454150 w 1454150"/>
                    <a:gd name="connsiteY2" fmla="*/ 198962 h 397924"/>
                    <a:gd name="connsiteX3" fmla="*/ 727075 w 1454150"/>
                    <a:gd name="connsiteY3" fmla="*/ 397924 h 397924"/>
                    <a:gd name="connsiteX4" fmla="*/ 0 w 1454150"/>
                    <a:gd name="connsiteY4" fmla="*/ 198962 h 397924"/>
                    <a:gd name="connsiteX0" fmla="*/ 0 w 1454150"/>
                    <a:gd name="connsiteY0" fmla="*/ 198962 h 198962"/>
                    <a:gd name="connsiteX1" fmla="*/ 727075 w 1454150"/>
                    <a:gd name="connsiteY1" fmla="*/ 0 h 198962"/>
                    <a:gd name="connsiteX2" fmla="*/ 1454150 w 1454150"/>
                    <a:gd name="connsiteY2" fmla="*/ 198962 h 198962"/>
                    <a:gd name="connsiteX3" fmla="*/ 0 w 1454150"/>
                    <a:gd name="connsiteY3" fmla="*/ 198962 h 198962"/>
                    <a:gd name="connsiteX0" fmla="*/ 0 w 1454150"/>
                    <a:gd name="connsiteY0" fmla="*/ 198962 h 290402"/>
                    <a:gd name="connsiteX1" fmla="*/ 727075 w 1454150"/>
                    <a:gd name="connsiteY1" fmla="*/ 0 h 290402"/>
                    <a:gd name="connsiteX2" fmla="*/ 1454150 w 1454150"/>
                    <a:gd name="connsiteY2" fmla="*/ 198962 h 290402"/>
                    <a:gd name="connsiteX3" fmla="*/ 91440 w 1454150"/>
                    <a:gd name="connsiteY3" fmla="*/ 290402 h 290402"/>
                    <a:gd name="connsiteX0" fmla="*/ 0 w 1454150"/>
                    <a:gd name="connsiteY0" fmla="*/ 198962 h 198962"/>
                    <a:gd name="connsiteX1" fmla="*/ 727075 w 1454150"/>
                    <a:gd name="connsiteY1" fmla="*/ 0 h 198962"/>
                    <a:gd name="connsiteX2" fmla="*/ 1454150 w 1454150"/>
                    <a:gd name="connsiteY2" fmla="*/ 198962 h 198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4150" h="198962">
                      <a:moveTo>
                        <a:pt x="0" y="198962"/>
                      </a:moveTo>
                      <a:cubicBezTo>
                        <a:pt x="0" y="89078"/>
                        <a:pt x="325523" y="0"/>
                        <a:pt x="727075" y="0"/>
                      </a:cubicBezTo>
                      <a:cubicBezTo>
                        <a:pt x="1128627" y="0"/>
                        <a:pt x="1454150" y="89078"/>
                        <a:pt x="1454150" y="198962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Oval 167"/>
                <p:cNvSpPr/>
                <p:nvPr/>
              </p:nvSpPr>
              <p:spPr>
                <a:xfrm>
                  <a:off x="8060041" y="8174494"/>
                  <a:ext cx="1459763" cy="198962"/>
                </a:xfrm>
                <a:custGeom>
                  <a:avLst/>
                  <a:gdLst>
                    <a:gd name="connsiteX0" fmla="*/ 0 w 1454150"/>
                    <a:gd name="connsiteY0" fmla="*/ 198962 h 397924"/>
                    <a:gd name="connsiteX1" fmla="*/ 727075 w 1454150"/>
                    <a:gd name="connsiteY1" fmla="*/ 0 h 397924"/>
                    <a:gd name="connsiteX2" fmla="*/ 1454150 w 1454150"/>
                    <a:gd name="connsiteY2" fmla="*/ 198962 h 397924"/>
                    <a:gd name="connsiteX3" fmla="*/ 727075 w 1454150"/>
                    <a:gd name="connsiteY3" fmla="*/ 397924 h 397924"/>
                    <a:gd name="connsiteX4" fmla="*/ 0 w 1454150"/>
                    <a:gd name="connsiteY4" fmla="*/ 198962 h 397924"/>
                    <a:gd name="connsiteX0" fmla="*/ 0 w 1474361"/>
                    <a:gd name="connsiteY0" fmla="*/ 0 h 198962"/>
                    <a:gd name="connsiteX1" fmla="*/ 1454150 w 1474361"/>
                    <a:gd name="connsiteY1" fmla="*/ 0 h 198962"/>
                    <a:gd name="connsiteX2" fmla="*/ 727075 w 1474361"/>
                    <a:gd name="connsiteY2" fmla="*/ 198962 h 198962"/>
                    <a:gd name="connsiteX3" fmla="*/ 0 w 1474361"/>
                    <a:gd name="connsiteY3" fmla="*/ 0 h 198962"/>
                    <a:gd name="connsiteX0" fmla="*/ 1454150 w 1545590"/>
                    <a:gd name="connsiteY0" fmla="*/ 18729 h 217691"/>
                    <a:gd name="connsiteX1" fmla="*/ 727075 w 1545590"/>
                    <a:gd name="connsiteY1" fmla="*/ 217691 h 217691"/>
                    <a:gd name="connsiteX2" fmla="*/ 0 w 1545590"/>
                    <a:gd name="connsiteY2" fmla="*/ 18729 h 217691"/>
                    <a:gd name="connsiteX3" fmla="*/ 1545590 w 1545590"/>
                    <a:gd name="connsiteY3" fmla="*/ 110169 h 217691"/>
                    <a:gd name="connsiteX0" fmla="*/ 1454150 w 1474361"/>
                    <a:gd name="connsiteY0" fmla="*/ 0 h 198962"/>
                    <a:gd name="connsiteX1" fmla="*/ 727075 w 1474361"/>
                    <a:gd name="connsiteY1" fmla="*/ 198962 h 198962"/>
                    <a:gd name="connsiteX2" fmla="*/ 0 w 1474361"/>
                    <a:gd name="connsiteY2" fmla="*/ 0 h 198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74361" h="198962">
                      <a:moveTo>
                        <a:pt x="1454150" y="0"/>
                      </a:moveTo>
                      <a:cubicBezTo>
                        <a:pt x="1575329" y="33160"/>
                        <a:pt x="1128627" y="198962"/>
                        <a:pt x="727075" y="198962"/>
                      </a:cubicBezTo>
                      <a:cubicBezTo>
                        <a:pt x="325523" y="198962"/>
                        <a:pt x="0" y="109884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Group 219"/>
              <p:cNvGrpSpPr/>
              <p:nvPr/>
            </p:nvGrpSpPr>
            <p:grpSpPr>
              <a:xfrm>
                <a:off x="7607850" y="4165498"/>
                <a:ext cx="535125" cy="1798425"/>
                <a:chOff x="6050493" y="1339691"/>
                <a:chExt cx="551340" cy="1244520"/>
              </a:xfrm>
              <a:effectLst/>
            </p:grpSpPr>
            <p:cxnSp>
              <p:nvCxnSpPr>
                <p:cNvPr id="17" name="Straight Connector 16"/>
                <p:cNvCxnSpPr/>
                <p:nvPr/>
              </p:nvCxnSpPr>
              <p:spPr>
                <a:xfrm rot="5400000">
                  <a:off x="5993639" y="1624438"/>
                  <a:ext cx="569493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headEnd type="arrow" w="med" len="med"/>
                  <a:tailEnd type="none" w="med" len="med"/>
                </a:ln>
                <a:effectLst/>
              </p:spPr>
            </p:cxnSp>
            <p:cxnSp>
              <p:nvCxnSpPr>
                <p:cNvPr id="18" name="Straight Connector 17"/>
                <p:cNvCxnSpPr/>
                <p:nvPr/>
              </p:nvCxnSpPr>
              <p:spPr>
                <a:xfrm rot="5400000">
                  <a:off x="6025276" y="2331103"/>
                  <a:ext cx="506216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arrow" w="med" len="med"/>
                </a:ln>
                <a:effectLst/>
              </p:spPr>
            </p:cxnSp>
            <p:sp>
              <p:nvSpPr>
                <p:cNvPr id="19" name="Rectangle 18"/>
                <p:cNvSpPr/>
                <p:nvPr/>
              </p:nvSpPr>
              <p:spPr>
                <a:xfrm>
                  <a:off x="6050493" y="1896340"/>
                  <a:ext cx="551340" cy="18604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softEdge rad="31750"/>
                </a:effectLst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defRPr/>
                  </a:pPr>
                  <a:r>
                    <a:rPr lang="en-US" sz="1200" b="1" kern="0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5cm</a:t>
                  </a:r>
                  <a:endParaRPr lang="en-US" sz="1200" b="1" kern="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7160327" y="5584057"/>
                <a:ext cx="419322" cy="27431"/>
                <a:chOff x="7393069" y="3885146"/>
                <a:chExt cx="609921" cy="26257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>
                  <a:off x="7406923" y="3893587"/>
                  <a:ext cx="596067" cy="216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/>
                <p:cNvSpPr/>
                <p:nvPr/>
              </p:nvSpPr>
              <p:spPr>
                <a:xfrm flipV="1">
                  <a:off x="7393069" y="3885146"/>
                  <a:ext cx="41668" cy="26257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7129756" y="5579871"/>
                <a:ext cx="474810" cy="20005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softEdge rad="63500"/>
              </a:effectLst>
            </p:spPr>
            <p:txBody>
              <a:bodyPr wrap="none">
                <a:spAutoFit/>
              </a:bodyPr>
              <a:lstStyle/>
              <a:p>
                <a:r>
                  <a:rPr lang="en-US" sz="700" b="1" dirty="0" smtClean="0">
                    <a:solidFill>
                      <a:srgbClr val="FF0000"/>
                    </a:solidFill>
                    <a:latin typeface="Bookman Old Style"/>
                  </a:rPr>
                  <a:t>1.4cm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7168921" y="4138739"/>
                <a:ext cx="0" cy="184347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5982346" y="2002599"/>
              <a:ext cx="466301" cy="257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5955966" y="1797681"/>
              <a:ext cx="540277" cy="22763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r>
                <a:rPr lang="en-US" sz="700" b="1" dirty="0" smtClean="0">
                  <a:solidFill>
                    <a:srgbClr val="FF0000"/>
                  </a:solidFill>
                  <a:latin typeface="Bookman Old Style"/>
                </a:rPr>
                <a:t>1.4cm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6174777" y="1999215"/>
              <a:ext cx="0" cy="118689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945040" y="2447895"/>
              <a:ext cx="474810" cy="20005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r>
                <a:rPr lang="en-US" sz="700" b="1" dirty="0" smtClean="0">
                  <a:solidFill>
                    <a:srgbClr val="FF0000"/>
                  </a:solidFill>
                  <a:latin typeface="Bookman Old Style"/>
                </a:rPr>
                <a:t>2.2cm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381000" y="1602920"/>
            <a:ext cx="260210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defTabSz="576263">
              <a:tabLst>
                <a:tab pos="338138" algn="l"/>
                <a:tab pos="2405063" algn="l"/>
                <a:tab pos="2573338" algn="l"/>
                <a:tab pos="2743200" algn="l"/>
                <a:tab pos="2800350" algn="l"/>
                <a:tab pos="2855913" algn="l"/>
                <a:tab pos="3081338" algn="l"/>
                <a:tab pos="3138488" algn="l"/>
                <a:tab pos="3206750" algn="l"/>
                <a:tab pos="3432175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V(45 </a:t>
            </a:r>
            <a:r>
              <a:rPr lang="en-US" sz="1600" b="1" kern="0" dirty="0" err="1" smtClean="0">
                <a:solidFill>
                  <a:prstClr val="black"/>
                </a:solidFill>
                <a:latin typeface="Bookman Old Style" pitchFamily="18" charset="0"/>
              </a:rPr>
              <a:t>Gulab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kern="0" dirty="0" err="1" smtClean="0">
                <a:solidFill>
                  <a:prstClr val="black"/>
                </a:solidFill>
                <a:latin typeface="Bookman Old Style" pitchFamily="18" charset="0"/>
              </a:rPr>
              <a:t>Jamuns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) =</a:t>
            </a:r>
            <a:endParaRPr lang="en-US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788511" y="1613806"/>
            <a:ext cx="48444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defTabSz="576263">
              <a:tabLst>
                <a:tab pos="338138" algn="l"/>
                <a:tab pos="2405063" algn="l"/>
                <a:tab pos="2573338" algn="l"/>
                <a:tab pos="2743200" algn="l"/>
                <a:tab pos="2800350" algn="l"/>
                <a:tab pos="2855913" algn="l"/>
                <a:tab pos="3081338" algn="l"/>
                <a:tab pos="3138488" algn="l"/>
                <a:tab pos="3206750" algn="l"/>
                <a:tab pos="3432175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45</a:t>
            </a:r>
            <a:endParaRPr lang="en-US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491216" y="3274416"/>
            <a:ext cx="1962397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tabLst>
                <a:tab pos="112713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=  1127.14 cm</a:t>
            </a:r>
            <a:r>
              <a:rPr lang="en-US" sz="1600" b="1" kern="0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07992" y="1983639"/>
            <a:ext cx="1736694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defTabSz="463550">
              <a:tabLst>
                <a:tab pos="169863" algn="l"/>
                <a:tab pos="338138" algn="l"/>
                <a:tab pos="395288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=	45 × 7.97 ×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58461" y="2918956"/>
            <a:ext cx="365736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endParaRPr lang="en-US" b="1" dirty="0">
              <a:solidFill>
                <a:prstClr val="black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126045" y="1848756"/>
            <a:ext cx="515827" cy="609600"/>
            <a:chOff x="3736431" y="3972927"/>
            <a:chExt cx="515827" cy="609600"/>
          </a:xfrm>
          <a:effectLst/>
        </p:grpSpPr>
        <p:sp>
          <p:nvSpPr>
            <p:cNvPr id="42" name="Rectangle 41"/>
            <p:cNvSpPr/>
            <p:nvPr/>
          </p:nvSpPr>
          <p:spPr>
            <a:xfrm>
              <a:off x="3736431" y="3972927"/>
              <a:ext cx="51582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780366" y="4243973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819995" y="4277727"/>
              <a:ext cx="3327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2800136" y="2787580"/>
            <a:ext cx="1098786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7890.3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39509" y="3058626"/>
            <a:ext cx="39746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2928149" y="3092380"/>
            <a:ext cx="82296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967125" y="2268248"/>
            <a:ext cx="96163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501922" y="2477996"/>
            <a:ext cx="14721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defTabSz="463550">
              <a:tabLst>
                <a:tab pos="169863" algn="l"/>
                <a:tab pos="338138" algn="l"/>
                <a:tab pos="395288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=	358.65 ×</a:t>
            </a:r>
            <a:endParaRPr lang="en-US" b="1" dirty="0">
              <a:solidFill>
                <a:prstClr val="black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875427" y="2353581"/>
            <a:ext cx="515827" cy="609600"/>
            <a:chOff x="3736431" y="3972927"/>
            <a:chExt cx="515827" cy="609600"/>
          </a:xfrm>
          <a:effectLst/>
        </p:grpSpPr>
        <p:sp>
          <p:nvSpPr>
            <p:cNvPr id="59" name="Rectangle 58"/>
            <p:cNvSpPr/>
            <p:nvPr/>
          </p:nvSpPr>
          <p:spPr>
            <a:xfrm>
              <a:off x="3736431" y="3972927"/>
              <a:ext cx="51582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780366" y="4243973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3819995" y="4277727"/>
              <a:ext cx="3327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/>
          <p:cNvSpPr/>
          <p:nvPr/>
        </p:nvSpPr>
        <p:spPr>
          <a:xfrm>
            <a:off x="2950423" y="1232976"/>
            <a:ext cx="1176925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395288" indent="-395288" algn="just">
              <a:lnSpc>
                <a:spcPct val="150000"/>
              </a:lnSpc>
              <a:spcAft>
                <a:spcPts val="400"/>
              </a:spcAft>
              <a:tabLst>
                <a:tab pos="338138" algn="ctr"/>
                <a:tab pos="4513263" algn="r"/>
                <a:tab pos="4919663" algn="ctr"/>
                <a:tab pos="5370513" algn="l"/>
                <a:tab pos="6575425" algn="r"/>
                <a:tab pos="6748463" algn="ctr"/>
                <a:tab pos="69088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  	7.972</a:t>
            </a: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73247" y="1294531"/>
            <a:ext cx="2381976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38138" indent="-338138" algn="just">
              <a:spcAft>
                <a:spcPts val="400"/>
              </a:spcAft>
              <a:tabLst>
                <a:tab pos="465138" algn="ctr"/>
                <a:tab pos="3025775" algn="l"/>
                <a:tab pos="3138488" algn="l"/>
                <a:tab pos="3262313" algn="l"/>
                <a:tab pos="3487738" algn="l"/>
                <a:tab pos="4919663" algn="ctr"/>
                <a:tab pos="5370513" algn="l"/>
                <a:tab pos="6575425" algn="r"/>
                <a:tab pos="6748463" algn="ctr"/>
                <a:tab pos="69088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V (1 Gulab Jamun) </a:t>
            </a:r>
            <a:endParaRPr lang="en-US" sz="1600" b="1" kern="0" spc="-4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121863" y="1617631"/>
            <a:ext cx="152633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defTabSz="576263">
              <a:tabLst>
                <a:tab pos="338138" algn="l"/>
                <a:tab pos="2405063" algn="l"/>
                <a:tab pos="2573338" algn="l"/>
                <a:tab pos="2743200" algn="l"/>
                <a:tab pos="2800350" algn="l"/>
                <a:tab pos="2855913" algn="l"/>
                <a:tab pos="3081338" algn="l"/>
                <a:tab pos="3138488" algn="l"/>
                <a:tab pos="3206750" algn="l"/>
                <a:tab pos="3432175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7.972</a:t>
            </a: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endParaRPr lang="en-US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31989" y="3268437"/>
            <a:ext cx="271131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defTabSz="576263">
              <a:tabLst>
                <a:tab pos="338138" algn="l"/>
                <a:tab pos="2405063" algn="l"/>
                <a:tab pos="2573338" algn="l"/>
                <a:tab pos="2743200" algn="l"/>
                <a:tab pos="2800350" algn="l"/>
                <a:tab pos="2855913" algn="l"/>
                <a:tab pos="3081338" algn="l"/>
                <a:tab pos="3138488" algn="l"/>
                <a:tab pos="3206750" algn="l"/>
                <a:tab pos="3432175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V(45 </a:t>
            </a:r>
            <a:r>
              <a:rPr lang="en-US" sz="1600" b="1" kern="0" dirty="0" err="1" smtClean="0">
                <a:solidFill>
                  <a:prstClr val="black"/>
                </a:solidFill>
                <a:latin typeface="Bookman Old Style" pitchFamily="18" charset="0"/>
              </a:rPr>
              <a:t>Gulab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kern="0" dirty="0" err="1" smtClean="0">
                <a:solidFill>
                  <a:prstClr val="black"/>
                </a:solidFill>
                <a:latin typeface="Bookman Old Style" pitchFamily="18" charset="0"/>
              </a:rPr>
              <a:t>Jamuns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) </a:t>
            </a:r>
            <a:endParaRPr lang="en-US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1695476" y="3028950"/>
            <a:ext cx="3500740" cy="96494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39681" y="3069117"/>
            <a:ext cx="345653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Volume of 45 ‘gulab jamuns’ 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39476" y="3438869"/>
            <a:ext cx="58795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45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8375" y="3438869"/>
            <a:ext cx="6467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</a:t>
            </a:r>
            <a:endParaRPr lang="en-US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98578" y="3362605"/>
            <a:ext cx="151098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Volume of 1 </a:t>
            </a:r>
          </a:p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gulab jamun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56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2" grpId="0" animBg="1"/>
      <p:bldP spid="72" grpId="1" animBg="1"/>
      <p:bldP spid="71" grpId="0" animBg="1"/>
      <p:bldP spid="71" grpId="1" animBg="1"/>
      <p:bldP spid="34" grpId="0"/>
      <p:bldP spid="35" grpId="0"/>
      <p:bldP spid="38" grpId="0"/>
      <p:bldP spid="39" grpId="0"/>
      <p:bldP spid="40" grpId="0"/>
      <p:bldP spid="45" grpId="0"/>
      <p:bldP spid="46" grpId="0"/>
      <p:bldP spid="57" grpId="0"/>
      <p:bldP spid="74" grpId="0"/>
      <p:bldP spid="77" grpId="0"/>
      <p:bldP spid="62" grpId="0" animBg="1"/>
      <p:bldP spid="62" grpId="1" animBg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670374" y="583772"/>
            <a:ext cx="879991" cy="20489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91054" y="342869"/>
            <a:ext cx="6373868" cy="20489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89330" y="1659833"/>
            <a:ext cx="3935543" cy="23564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258" y="267744"/>
            <a:ext cx="8369300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tabLst>
                <a:tab pos="61913" algn="ctr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Q.  A </a:t>
            </a:r>
            <a:r>
              <a:rPr lang="en-US" sz="1600" b="1" kern="0" dirty="0" err="1" smtClean="0">
                <a:solidFill>
                  <a:srgbClr val="0000FF"/>
                </a:solidFill>
                <a:latin typeface="Bookman Old Style" pitchFamily="18" charset="0"/>
              </a:rPr>
              <a:t>gulab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err="1" smtClean="0">
                <a:solidFill>
                  <a:srgbClr val="0000FF"/>
                </a:solidFill>
                <a:latin typeface="Bookman Old Style" pitchFamily="18" charset="0"/>
              </a:rPr>
              <a:t>jamun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, contains sugar syrup up to about 30% of its</a:t>
            </a:r>
          </a:p>
          <a:p>
            <a:pPr marL="287338" indent="-287338">
              <a:tabLst>
                <a:tab pos="61913" algn="ctr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 volume. Find approximately how much syrup would be found </a:t>
            </a:r>
          </a:p>
          <a:p>
            <a:pPr marL="287338" indent="-287338">
              <a:tabLst>
                <a:tab pos="61913" algn="ctr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 in 45 </a:t>
            </a:r>
            <a:r>
              <a:rPr lang="en-US" sz="1600" b="1" kern="0" dirty="0" err="1" smtClean="0">
                <a:solidFill>
                  <a:srgbClr val="0000FF"/>
                </a:solidFill>
                <a:latin typeface="Bookman Old Style" pitchFamily="18" charset="0"/>
              </a:rPr>
              <a:t>gulab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err="1" smtClean="0">
                <a:solidFill>
                  <a:srgbClr val="0000FF"/>
                </a:solidFill>
                <a:latin typeface="Bookman Old Style" pitchFamily="18" charset="0"/>
              </a:rPr>
              <a:t>jamuns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, each shaped like a cylinder with two hemispherical </a:t>
            </a:r>
          </a:p>
          <a:p>
            <a:pPr marL="287338" indent="-287338">
              <a:tabLst>
                <a:tab pos="61913" algn="ctr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ends with length 5 cm and diameter 2.8 cm.</a:t>
            </a:r>
          </a:p>
        </p:txBody>
      </p:sp>
      <p:sp>
        <p:nvSpPr>
          <p:cNvPr id="3" name="Rectangle 2"/>
          <p:cNvSpPr/>
          <p:nvPr/>
        </p:nvSpPr>
        <p:spPr>
          <a:xfrm>
            <a:off x="327760" y="1294531"/>
            <a:ext cx="104384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tabLst>
                <a:tab pos="174625" algn="l"/>
                <a:tab pos="287338" algn="l"/>
                <a:tab pos="400050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b="1" dirty="0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520973" y="1744466"/>
            <a:ext cx="1568673" cy="2099517"/>
            <a:chOff x="5520973" y="1541512"/>
            <a:chExt cx="1568673" cy="2099517"/>
          </a:xfrm>
        </p:grpSpPr>
        <p:grpSp>
          <p:nvGrpSpPr>
            <p:cNvPr id="5" name="Group 4"/>
            <p:cNvGrpSpPr/>
            <p:nvPr/>
          </p:nvGrpSpPr>
          <p:grpSpPr>
            <a:xfrm>
              <a:off x="5520973" y="1541512"/>
              <a:ext cx="1568673" cy="2099517"/>
              <a:chOff x="6764384" y="4138739"/>
              <a:chExt cx="1378591" cy="184511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764384" y="4150451"/>
                <a:ext cx="816451" cy="1833398"/>
                <a:chOff x="8059092" y="5609634"/>
                <a:chExt cx="1460712" cy="3280132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8061656" y="6305550"/>
                  <a:ext cx="1453511" cy="1880581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Arc 20"/>
                <p:cNvSpPr/>
                <p:nvPr/>
              </p:nvSpPr>
              <p:spPr>
                <a:xfrm rot="5400000" flipH="1" flipV="1">
                  <a:off x="8062426" y="5610789"/>
                  <a:ext cx="1453895" cy="1451585"/>
                </a:xfrm>
                <a:prstGeom prst="arc">
                  <a:avLst>
                    <a:gd name="adj1" fmla="val 16179716"/>
                    <a:gd name="adj2" fmla="val 5460561"/>
                  </a:avLst>
                </a:prstGeom>
                <a:solidFill>
                  <a:schemeClr val="accent2">
                    <a:lumMod val="5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sz="1600" kern="0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               </a:t>
                  </a:r>
                  <a:endParaRPr lang="en-US" sz="1600" kern="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2" name="Oval 163"/>
                <p:cNvSpPr/>
                <p:nvPr/>
              </p:nvSpPr>
              <p:spPr>
                <a:xfrm>
                  <a:off x="8059092" y="6118915"/>
                  <a:ext cx="1454150" cy="198962"/>
                </a:xfrm>
                <a:custGeom>
                  <a:avLst/>
                  <a:gdLst>
                    <a:gd name="connsiteX0" fmla="*/ 0 w 1454150"/>
                    <a:gd name="connsiteY0" fmla="*/ 198962 h 397924"/>
                    <a:gd name="connsiteX1" fmla="*/ 727075 w 1454150"/>
                    <a:gd name="connsiteY1" fmla="*/ 0 h 397924"/>
                    <a:gd name="connsiteX2" fmla="*/ 1454150 w 1454150"/>
                    <a:gd name="connsiteY2" fmla="*/ 198962 h 397924"/>
                    <a:gd name="connsiteX3" fmla="*/ 727075 w 1454150"/>
                    <a:gd name="connsiteY3" fmla="*/ 397924 h 397924"/>
                    <a:gd name="connsiteX4" fmla="*/ 0 w 1454150"/>
                    <a:gd name="connsiteY4" fmla="*/ 198962 h 397924"/>
                    <a:gd name="connsiteX0" fmla="*/ 0 w 1454150"/>
                    <a:gd name="connsiteY0" fmla="*/ 198962 h 198962"/>
                    <a:gd name="connsiteX1" fmla="*/ 727075 w 1454150"/>
                    <a:gd name="connsiteY1" fmla="*/ 0 h 198962"/>
                    <a:gd name="connsiteX2" fmla="*/ 1454150 w 1454150"/>
                    <a:gd name="connsiteY2" fmla="*/ 198962 h 198962"/>
                    <a:gd name="connsiteX3" fmla="*/ 0 w 1454150"/>
                    <a:gd name="connsiteY3" fmla="*/ 198962 h 198962"/>
                    <a:gd name="connsiteX0" fmla="*/ 0 w 1454150"/>
                    <a:gd name="connsiteY0" fmla="*/ 198962 h 290402"/>
                    <a:gd name="connsiteX1" fmla="*/ 727075 w 1454150"/>
                    <a:gd name="connsiteY1" fmla="*/ 0 h 290402"/>
                    <a:gd name="connsiteX2" fmla="*/ 1454150 w 1454150"/>
                    <a:gd name="connsiteY2" fmla="*/ 198962 h 290402"/>
                    <a:gd name="connsiteX3" fmla="*/ 91440 w 1454150"/>
                    <a:gd name="connsiteY3" fmla="*/ 290402 h 290402"/>
                    <a:gd name="connsiteX0" fmla="*/ 0 w 1454150"/>
                    <a:gd name="connsiteY0" fmla="*/ 198962 h 198962"/>
                    <a:gd name="connsiteX1" fmla="*/ 727075 w 1454150"/>
                    <a:gd name="connsiteY1" fmla="*/ 0 h 198962"/>
                    <a:gd name="connsiteX2" fmla="*/ 1454150 w 1454150"/>
                    <a:gd name="connsiteY2" fmla="*/ 198962 h 198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4150" h="198962">
                      <a:moveTo>
                        <a:pt x="0" y="198962"/>
                      </a:moveTo>
                      <a:cubicBezTo>
                        <a:pt x="0" y="89078"/>
                        <a:pt x="325523" y="0"/>
                        <a:pt x="727075" y="0"/>
                      </a:cubicBezTo>
                      <a:cubicBezTo>
                        <a:pt x="1128627" y="0"/>
                        <a:pt x="1454150" y="89078"/>
                        <a:pt x="1454150" y="198962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Arc 22"/>
                <p:cNvSpPr/>
                <p:nvPr/>
              </p:nvSpPr>
              <p:spPr>
                <a:xfrm rot="16200000" flipH="1">
                  <a:off x="8060500" y="7437026"/>
                  <a:ext cx="1453895" cy="1451586"/>
                </a:xfrm>
                <a:prstGeom prst="arc">
                  <a:avLst>
                    <a:gd name="adj1" fmla="val 16179716"/>
                    <a:gd name="adj2" fmla="val 5460561"/>
                  </a:avLst>
                </a:prstGeom>
                <a:solidFill>
                  <a:schemeClr val="accent2">
                    <a:lumMod val="5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sz="1600" kern="0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               </a:t>
                  </a:r>
                  <a:endParaRPr lang="en-US" sz="1600" kern="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4" name="Oval 167"/>
                <p:cNvSpPr/>
                <p:nvPr/>
              </p:nvSpPr>
              <p:spPr>
                <a:xfrm>
                  <a:off x="8060041" y="6305177"/>
                  <a:ext cx="1459763" cy="198962"/>
                </a:xfrm>
                <a:custGeom>
                  <a:avLst/>
                  <a:gdLst>
                    <a:gd name="connsiteX0" fmla="*/ 0 w 1454150"/>
                    <a:gd name="connsiteY0" fmla="*/ 198962 h 397924"/>
                    <a:gd name="connsiteX1" fmla="*/ 727075 w 1454150"/>
                    <a:gd name="connsiteY1" fmla="*/ 0 h 397924"/>
                    <a:gd name="connsiteX2" fmla="*/ 1454150 w 1454150"/>
                    <a:gd name="connsiteY2" fmla="*/ 198962 h 397924"/>
                    <a:gd name="connsiteX3" fmla="*/ 727075 w 1454150"/>
                    <a:gd name="connsiteY3" fmla="*/ 397924 h 397924"/>
                    <a:gd name="connsiteX4" fmla="*/ 0 w 1454150"/>
                    <a:gd name="connsiteY4" fmla="*/ 198962 h 397924"/>
                    <a:gd name="connsiteX0" fmla="*/ 0 w 1474361"/>
                    <a:gd name="connsiteY0" fmla="*/ 0 h 198962"/>
                    <a:gd name="connsiteX1" fmla="*/ 1454150 w 1474361"/>
                    <a:gd name="connsiteY1" fmla="*/ 0 h 198962"/>
                    <a:gd name="connsiteX2" fmla="*/ 727075 w 1474361"/>
                    <a:gd name="connsiteY2" fmla="*/ 198962 h 198962"/>
                    <a:gd name="connsiteX3" fmla="*/ 0 w 1474361"/>
                    <a:gd name="connsiteY3" fmla="*/ 0 h 198962"/>
                    <a:gd name="connsiteX0" fmla="*/ 1454150 w 1545590"/>
                    <a:gd name="connsiteY0" fmla="*/ 18729 h 217691"/>
                    <a:gd name="connsiteX1" fmla="*/ 727075 w 1545590"/>
                    <a:gd name="connsiteY1" fmla="*/ 217691 h 217691"/>
                    <a:gd name="connsiteX2" fmla="*/ 0 w 1545590"/>
                    <a:gd name="connsiteY2" fmla="*/ 18729 h 217691"/>
                    <a:gd name="connsiteX3" fmla="*/ 1545590 w 1545590"/>
                    <a:gd name="connsiteY3" fmla="*/ 110169 h 217691"/>
                    <a:gd name="connsiteX0" fmla="*/ 1454150 w 1474361"/>
                    <a:gd name="connsiteY0" fmla="*/ 0 h 198962"/>
                    <a:gd name="connsiteX1" fmla="*/ 727075 w 1474361"/>
                    <a:gd name="connsiteY1" fmla="*/ 198962 h 198962"/>
                    <a:gd name="connsiteX2" fmla="*/ 0 w 1474361"/>
                    <a:gd name="connsiteY2" fmla="*/ 0 h 198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74361" h="198962">
                      <a:moveTo>
                        <a:pt x="1454150" y="0"/>
                      </a:moveTo>
                      <a:cubicBezTo>
                        <a:pt x="1575329" y="33160"/>
                        <a:pt x="1128627" y="198962"/>
                        <a:pt x="727075" y="198962"/>
                      </a:cubicBezTo>
                      <a:cubicBezTo>
                        <a:pt x="325523" y="198962"/>
                        <a:pt x="0" y="109884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Oval 163"/>
                <p:cNvSpPr/>
                <p:nvPr/>
              </p:nvSpPr>
              <p:spPr>
                <a:xfrm>
                  <a:off x="8059092" y="7988232"/>
                  <a:ext cx="1454150" cy="198962"/>
                </a:xfrm>
                <a:custGeom>
                  <a:avLst/>
                  <a:gdLst>
                    <a:gd name="connsiteX0" fmla="*/ 0 w 1454150"/>
                    <a:gd name="connsiteY0" fmla="*/ 198962 h 397924"/>
                    <a:gd name="connsiteX1" fmla="*/ 727075 w 1454150"/>
                    <a:gd name="connsiteY1" fmla="*/ 0 h 397924"/>
                    <a:gd name="connsiteX2" fmla="*/ 1454150 w 1454150"/>
                    <a:gd name="connsiteY2" fmla="*/ 198962 h 397924"/>
                    <a:gd name="connsiteX3" fmla="*/ 727075 w 1454150"/>
                    <a:gd name="connsiteY3" fmla="*/ 397924 h 397924"/>
                    <a:gd name="connsiteX4" fmla="*/ 0 w 1454150"/>
                    <a:gd name="connsiteY4" fmla="*/ 198962 h 397924"/>
                    <a:gd name="connsiteX0" fmla="*/ 0 w 1454150"/>
                    <a:gd name="connsiteY0" fmla="*/ 198962 h 198962"/>
                    <a:gd name="connsiteX1" fmla="*/ 727075 w 1454150"/>
                    <a:gd name="connsiteY1" fmla="*/ 0 h 198962"/>
                    <a:gd name="connsiteX2" fmla="*/ 1454150 w 1454150"/>
                    <a:gd name="connsiteY2" fmla="*/ 198962 h 198962"/>
                    <a:gd name="connsiteX3" fmla="*/ 0 w 1454150"/>
                    <a:gd name="connsiteY3" fmla="*/ 198962 h 198962"/>
                    <a:gd name="connsiteX0" fmla="*/ 0 w 1454150"/>
                    <a:gd name="connsiteY0" fmla="*/ 198962 h 290402"/>
                    <a:gd name="connsiteX1" fmla="*/ 727075 w 1454150"/>
                    <a:gd name="connsiteY1" fmla="*/ 0 h 290402"/>
                    <a:gd name="connsiteX2" fmla="*/ 1454150 w 1454150"/>
                    <a:gd name="connsiteY2" fmla="*/ 198962 h 290402"/>
                    <a:gd name="connsiteX3" fmla="*/ 91440 w 1454150"/>
                    <a:gd name="connsiteY3" fmla="*/ 290402 h 290402"/>
                    <a:gd name="connsiteX0" fmla="*/ 0 w 1454150"/>
                    <a:gd name="connsiteY0" fmla="*/ 198962 h 198962"/>
                    <a:gd name="connsiteX1" fmla="*/ 727075 w 1454150"/>
                    <a:gd name="connsiteY1" fmla="*/ 0 h 198962"/>
                    <a:gd name="connsiteX2" fmla="*/ 1454150 w 1454150"/>
                    <a:gd name="connsiteY2" fmla="*/ 198962 h 198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4150" h="198962">
                      <a:moveTo>
                        <a:pt x="0" y="198962"/>
                      </a:moveTo>
                      <a:cubicBezTo>
                        <a:pt x="0" y="89078"/>
                        <a:pt x="325523" y="0"/>
                        <a:pt x="727075" y="0"/>
                      </a:cubicBezTo>
                      <a:cubicBezTo>
                        <a:pt x="1128627" y="0"/>
                        <a:pt x="1454150" y="89078"/>
                        <a:pt x="1454150" y="198962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Oval 167"/>
                <p:cNvSpPr/>
                <p:nvPr/>
              </p:nvSpPr>
              <p:spPr>
                <a:xfrm>
                  <a:off x="8060041" y="8174494"/>
                  <a:ext cx="1459763" cy="198962"/>
                </a:xfrm>
                <a:custGeom>
                  <a:avLst/>
                  <a:gdLst>
                    <a:gd name="connsiteX0" fmla="*/ 0 w 1454150"/>
                    <a:gd name="connsiteY0" fmla="*/ 198962 h 397924"/>
                    <a:gd name="connsiteX1" fmla="*/ 727075 w 1454150"/>
                    <a:gd name="connsiteY1" fmla="*/ 0 h 397924"/>
                    <a:gd name="connsiteX2" fmla="*/ 1454150 w 1454150"/>
                    <a:gd name="connsiteY2" fmla="*/ 198962 h 397924"/>
                    <a:gd name="connsiteX3" fmla="*/ 727075 w 1454150"/>
                    <a:gd name="connsiteY3" fmla="*/ 397924 h 397924"/>
                    <a:gd name="connsiteX4" fmla="*/ 0 w 1454150"/>
                    <a:gd name="connsiteY4" fmla="*/ 198962 h 397924"/>
                    <a:gd name="connsiteX0" fmla="*/ 0 w 1474361"/>
                    <a:gd name="connsiteY0" fmla="*/ 0 h 198962"/>
                    <a:gd name="connsiteX1" fmla="*/ 1454150 w 1474361"/>
                    <a:gd name="connsiteY1" fmla="*/ 0 h 198962"/>
                    <a:gd name="connsiteX2" fmla="*/ 727075 w 1474361"/>
                    <a:gd name="connsiteY2" fmla="*/ 198962 h 198962"/>
                    <a:gd name="connsiteX3" fmla="*/ 0 w 1474361"/>
                    <a:gd name="connsiteY3" fmla="*/ 0 h 198962"/>
                    <a:gd name="connsiteX0" fmla="*/ 1454150 w 1545590"/>
                    <a:gd name="connsiteY0" fmla="*/ 18729 h 217691"/>
                    <a:gd name="connsiteX1" fmla="*/ 727075 w 1545590"/>
                    <a:gd name="connsiteY1" fmla="*/ 217691 h 217691"/>
                    <a:gd name="connsiteX2" fmla="*/ 0 w 1545590"/>
                    <a:gd name="connsiteY2" fmla="*/ 18729 h 217691"/>
                    <a:gd name="connsiteX3" fmla="*/ 1545590 w 1545590"/>
                    <a:gd name="connsiteY3" fmla="*/ 110169 h 217691"/>
                    <a:gd name="connsiteX0" fmla="*/ 1454150 w 1474361"/>
                    <a:gd name="connsiteY0" fmla="*/ 0 h 198962"/>
                    <a:gd name="connsiteX1" fmla="*/ 727075 w 1474361"/>
                    <a:gd name="connsiteY1" fmla="*/ 198962 h 198962"/>
                    <a:gd name="connsiteX2" fmla="*/ 0 w 1474361"/>
                    <a:gd name="connsiteY2" fmla="*/ 0 h 198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74361" h="198962">
                      <a:moveTo>
                        <a:pt x="1454150" y="0"/>
                      </a:moveTo>
                      <a:cubicBezTo>
                        <a:pt x="1575329" y="33160"/>
                        <a:pt x="1128627" y="198962"/>
                        <a:pt x="727075" y="198962"/>
                      </a:cubicBezTo>
                      <a:cubicBezTo>
                        <a:pt x="325523" y="198962"/>
                        <a:pt x="0" y="109884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Group 219"/>
              <p:cNvGrpSpPr/>
              <p:nvPr/>
            </p:nvGrpSpPr>
            <p:grpSpPr>
              <a:xfrm>
                <a:off x="7607850" y="4165498"/>
                <a:ext cx="535125" cy="1798425"/>
                <a:chOff x="6050493" y="1339691"/>
                <a:chExt cx="551340" cy="1244520"/>
              </a:xfrm>
              <a:effectLst/>
            </p:grpSpPr>
            <p:cxnSp>
              <p:nvCxnSpPr>
                <p:cNvPr id="17" name="Straight Connector 16"/>
                <p:cNvCxnSpPr/>
                <p:nvPr/>
              </p:nvCxnSpPr>
              <p:spPr>
                <a:xfrm rot="5400000">
                  <a:off x="5993639" y="1624438"/>
                  <a:ext cx="569493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headEnd type="arrow" w="med" len="med"/>
                  <a:tailEnd type="none" w="med" len="med"/>
                </a:ln>
                <a:effectLst/>
              </p:spPr>
            </p:cxnSp>
            <p:cxnSp>
              <p:nvCxnSpPr>
                <p:cNvPr id="18" name="Straight Connector 17"/>
                <p:cNvCxnSpPr/>
                <p:nvPr/>
              </p:nvCxnSpPr>
              <p:spPr>
                <a:xfrm rot="5400000">
                  <a:off x="6025276" y="2331103"/>
                  <a:ext cx="506216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arrow" w="med" len="med"/>
                </a:ln>
                <a:effectLst/>
              </p:spPr>
            </p:cxnSp>
            <p:sp>
              <p:nvSpPr>
                <p:cNvPr id="19" name="Rectangle 18"/>
                <p:cNvSpPr/>
                <p:nvPr/>
              </p:nvSpPr>
              <p:spPr>
                <a:xfrm>
                  <a:off x="6050493" y="1902133"/>
                  <a:ext cx="551340" cy="18604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softEdge rad="31750"/>
                </a:effectLst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defRPr/>
                  </a:pPr>
                  <a:r>
                    <a:rPr lang="en-US" sz="1200" b="1" kern="0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5cm</a:t>
                  </a:r>
                  <a:endParaRPr lang="en-US" sz="1200" b="1" kern="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7160327" y="5584057"/>
                <a:ext cx="419322" cy="27431"/>
                <a:chOff x="7393069" y="3885146"/>
                <a:chExt cx="609921" cy="26257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>
                  <a:off x="7406923" y="3893587"/>
                  <a:ext cx="596067" cy="216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/>
                <p:cNvSpPr/>
                <p:nvPr/>
              </p:nvSpPr>
              <p:spPr>
                <a:xfrm flipV="1">
                  <a:off x="7393069" y="3885146"/>
                  <a:ext cx="41668" cy="26257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7129756" y="5579871"/>
                <a:ext cx="474810" cy="20005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softEdge rad="63500"/>
              </a:effectLst>
            </p:spPr>
            <p:txBody>
              <a:bodyPr wrap="none">
                <a:spAutoFit/>
              </a:bodyPr>
              <a:lstStyle/>
              <a:p>
                <a:r>
                  <a:rPr lang="en-US" sz="700" b="1" dirty="0" smtClean="0">
                    <a:solidFill>
                      <a:srgbClr val="FF0000"/>
                    </a:solidFill>
                    <a:latin typeface="Bookman Old Style"/>
                  </a:rPr>
                  <a:t>1.4cm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7168921" y="4138739"/>
                <a:ext cx="0" cy="184347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5982346" y="2002599"/>
              <a:ext cx="466301" cy="257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5955966" y="1797681"/>
              <a:ext cx="540277" cy="22763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r>
                <a:rPr lang="en-US" sz="700" b="1" dirty="0" smtClean="0">
                  <a:solidFill>
                    <a:srgbClr val="FF0000"/>
                  </a:solidFill>
                  <a:latin typeface="Bookman Old Style"/>
                </a:rPr>
                <a:t>1.4cm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6174777" y="1999215"/>
              <a:ext cx="0" cy="118689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945040" y="2447895"/>
              <a:ext cx="474810" cy="20005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r>
                <a:rPr lang="en-US" sz="700" b="1" dirty="0" smtClean="0">
                  <a:solidFill>
                    <a:srgbClr val="FF0000"/>
                  </a:solidFill>
                  <a:latin typeface="Bookman Old Style"/>
                </a:rPr>
                <a:t>2.2cm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452769" y="4085284"/>
            <a:ext cx="4892822" cy="28828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9257" y="2034806"/>
            <a:ext cx="336126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tabLst>
                <a:tab pos="1828800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30% of V(45 </a:t>
            </a:r>
            <a:r>
              <a:rPr lang="en-US" sz="1600" b="1" kern="0" dirty="0" err="1" smtClean="0">
                <a:solidFill>
                  <a:prstClr val="black"/>
                </a:solidFill>
                <a:latin typeface="Bookman Old Style" pitchFamily="18" charset="0"/>
              </a:rPr>
              <a:t>Gulab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kern="0" dirty="0" err="1" smtClean="0">
                <a:solidFill>
                  <a:prstClr val="black"/>
                </a:solidFill>
                <a:latin typeface="Bookman Old Style" pitchFamily="18" charset="0"/>
              </a:rPr>
              <a:t>Jamuns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) 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46855" y="4060149"/>
            <a:ext cx="173477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914400" indent="-914400" algn="just">
              <a:tabLst>
                <a:tab pos="465138" algn="ctr"/>
                <a:tab pos="5603875" algn="r"/>
                <a:tab pos="5954713" algn="ctr"/>
                <a:tab pos="644842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is	  338.14 cm³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85801" y="1608899"/>
            <a:ext cx="1962397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tabLst>
                <a:tab pos="112713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=  1127.14 cm</a:t>
            </a:r>
            <a:r>
              <a:rPr lang="en-US" sz="1600" b="1" kern="0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609733" y="1892042"/>
            <a:ext cx="718066" cy="609600"/>
            <a:chOff x="3669757" y="3972927"/>
            <a:chExt cx="718066" cy="609600"/>
          </a:xfrm>
          <a:effectLst/>
        </p:grpSpPr>
        <p:sp>
          <p:nvSpPr>
            <p:cNvPr id="32" name="Rectangle 31"/>
            <p:cNvSpPr/>
            <p:nvPr/>
          </p:nvSpPr>
          <p:spPr>
            <a:xfrm>
              <a:off x="3794037" y="3972927"/>
              <a:ext cx="4577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69757" y="4243973"/>
              <a:ext cx="7180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790960" y="4277727"/>
              <a:ext cx="457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181837" y="2030381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defTabSz="463550">
              <a:tabLst>
                <a:tab pos="169863" algn="l"/>
                <a:tab pos="338138" algn="l"/>
                <a:tab pos="395288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85037" y="2033033"/>
            <a:ext cx="107273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defTabSz="463550">
              <a:tabLst>
                <a:tab pos="169863" algn="l"/>
                <a:tab pos="338138" algn="l"/>
                <a:tab pos="395288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1127.14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55528" y="4060149"/>
            <a:ext cx="338549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tabLst>
                <a:tab pos="1828800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30% of V(45 </a:t>
            </a:r>
            <a:r>
              <a:rPr lang="en-US" sz="1600" b="1" kern="0" dirty="0" err="1" smtClean="0">
                <a:solidFill>
                  <a:prstClr val="black"/>
                </a:solidFill>
                <a:latin typeface="Bookman Old Style" pitchFamily="18" charset="0"/>
              </a:rPr>
              <a:t>Gulab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kern="0" dirty="0" err="1" smtClean="0">
                <a:solidFill>
                  <a:prstClr val="black"/>
                </a:solidFill>
                <a:latin typeface="Bookman Old Style" pitchFamily="18" charset="0"/>
              </a:rPr>
              <a:t>Jamuns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4542" y="4060149"/>
            <a:ext cx="36260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81086" y="3673181"/>
            <a:ext cx="1677062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914400" indent="-914400" algn="just">
              <a:tabLst>
                <a:tab pos="465138" algn="ctr"/>
                <a:tab pos="5603875" algn="r"/>
                <a:tab pos="5954713" algn="ctr"/>
                <a:tab pos="644842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	  338.14 cm³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4024314" y="2249690"/>
            <a:ext cx="166717" cy="16535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952130" y="1985119"/>
            <a:ext cx="169194" cy="152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9090" y="1602920"/>
            <a:ext cx="271131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defTabSz="576263">
              <a:tabLst>
                <a:tab pos="338138" algn="l"/>
                <a:tab pos="2405063" algn="l"/>
                <a:tab pos="2573338" algn="l"/>
                <a:tab pos="2743200" algn="l"/>
                <a:tab pos="2800350" algn="l"/>
                <a:tab pos="2855913" algn="l"/>
                <a:tab pos="3081338" algn="l"/>
                <a:tab pos="3138488" algn="l"/>
                <a:tab pos="3206750" algn="l"/>
                <a:tab pos="3432175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V(45 </a:t>
            </a:r>
            <a:r>
              <a:rPr lang="en-US" sz="1600" b="1" kern="0" dirty="0" err="1" smtClean="0">
                <a:solidFill>
                  <a:prstClr val="black"/>
                </a:solidFill>
                <a:latin typeface="Bookman Old Style" pitchFamily="18" charset="0"/>
              </a:rPr>
              <a:t>Gulab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kern="0" dirty="0" err="1" smtClean="0">
                <a:solidFill>
                  <a:prstClr val="black"/>
                </a:solidFill>
                <a:latin typeface="Bookman Old Style" pitchFamily="18" charset="0"/>
              </a:rPr>
              <a:t>Jamuns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) </a:t>
            </a:r>
            <a:endParaRPr lang="en-US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58381" y="2495550"/>
            <a:ext cx="1239119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1127.14</a:t>
            </a:r>
            <a:endParaRPr lang="en-US" sz="1600" b="1" kern="0" baseline="30000" dirty="0" smtClean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87896" y="2726774"/>
            <a:ext cx="5002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3805610" y="2778429"/>
            <a:ext cx="13224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81798" y="2495550"/>
            <a:ext cx="6174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74654" y="2621852"/>
            <a:ext cx="365736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81720" y="3200408"/>
            <a:ext cx="365736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755952" y="3081726"/>
            <a:ext cx="1239119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3381.42</a:t>
            </a:r>
            <a:endParaRPr lang="en-US" sz="1600" b="1" kern="0" baseline="30000" dirty="0" smtClean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75967" y="3312950"/>
            <a:ext cx="5002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774954" y="3353870"/>
            <a:ext cx="10119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5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3" grpId="0" animBg="1"/>
      <p:bldP spid="53" grpId="1" animBg="1"/>
      <p:bldP spid="43" grpId="0" animBg="1"/>
      <p:bldP spid="43" grpId="1" animBg="1"/>
      <p:bldP spid="27" grpId="0" animBg="1"/>
      <p:bldP spid="28" grpId="0"/>
      <p:bldP spid="29" grpId="0"/>
      <p:bldP spid="35" grpId="0"/>
      <p:bldP spid="36" grpId="0"/>
      <p:bldP spid="37" grpId="0"/>
      <p:bldP spid="38" grpId="0"/>
      <p:bldP spid="39" grpId="0"/>
      <p:bldP spid="44" grpId="0"/>
      <p:bldP spid="45" grpId="0"/>
      <p:bldP spid="47" grpId="0"/>
      <p:bldP spid="48" grpId="0"/>
      <p:bldP spid="49" grpId="0"/>
      <p:bldP spid="50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ounded Rectangle 140"/>
          <p:cNvSpPr/>
          <p:nvPr/>
        </p:nvSpPr>
        <p:spPr>
          <a:xfrm>
            <a:off x="2995851" y="2560277"/>
            <a:ext cx="169732" cy="21411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2581055" y="2605558"/>
            <a:ext cx="164740" cy="16862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3706390" y="418122"/>
            <a:ext cx="1780371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684617" y="2053814"/>
            <a:ext cx="877759" cy="32860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838200" y="2109903"/>
            <a:ext cx="324240" cy="24688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34998" y="917655"/>
            <a:ext cx="7434943" cy="24283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34998" y="665012"/>
            <a:ext cx="7639687" cy="24275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38463" y="426557"/>
            <a:ext cx="7202877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8333" y="1666827"/>
            <a:ext cx="62388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 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68680" y="2048830"/>
            <a:ext cx="63246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39725" indent="-339725">
              <a:tabLst>
                <a:tab pos="465138" algn="ctr"/>
                <a:tab pos="855663" algn="l"/>
                <a:tab pos="1149350" algn="l"/>
                <a:tab pos="2511425" algn="ctr"/>
                <a:tab pos="2743200" algn="l"/>
                <a:tab pos="280193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i="1" kern="0" dirty="0" smtClean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r>
              <a:rPr lang="en-US" sz="1600" b="1" i="1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918407" y="1922809"/>
            <a:ext cx="577183" cy="581025"/>
            <a:chOff x="3716975" y="3972927"/>
            <a:chExt cx="577183" cy="581025"/>
          </a:xfrm>
          <a:effectLst/>
        </p:grpSpPr>
        <p:sp>
          <p:nvSpPr>
            <p:cNvPr id="32" name="Rectangle 31"/>
            <p:cNvSpPr/>
            <p:nvPr/>
          </p:nvSpPr>
          <p:spPr>
            <a:xfrm>
              <a:off x="3716975" y="3972927"/>
              <a:ext cx="5771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1.4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03226" y="4215398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793681" y="4277727"/>
              <a:ext cx="4200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2439688" y="2038800"/>
            <a:ext cx="119888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39725" indent="-339725">
              <a:tabLst>
                <a:tab pos="465138" algn="ctr"/>
                <a:tab pos="855663" algn="l"/>
                <a:tab pos="1149350" algn="l"/>
                <a:tab pos="2511425" algn="ctr"/>
                <a:tab pos="2743200" algn="l"/>
                <a:tab pos="280193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 0.7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cm</a:t>
            </a:r>
          </a:p>
        </p:txBody>
      </p:sp>
      <p:sp>
        <p:nvSpPr>
          <p:cNvPr id="56" name="Rounded Rectangle 55"/>
          <p:cNvSpPr/>
          <p:nvPr/>
        </p:nvSpPr>
        <p:spPr bwMode="auto">
          <a:xfrm>
            <a:off x="866351" y="3492396"/>
            <a:ext cx="3268813" cy="86490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18946" y="3492276"/>
            <a:ext cx="3205523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curved surface  area of cylinder?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667468" y="3552496"/>
            <a:ext cx="3268813" cy="71479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0084" y="3606218"/>
            <a:ext cx="3226762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area of a circle?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493400" y="1315947"/>
            <a:ext cx="7911351" cy="366805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31916" y="1342984"/>
            <a:ext cx="2980870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TSA (remaining solid)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1" name="Rounded Rectangle 100"/>
          <p:cNvSpPr/>
          <p:nvPr/>
        </p:nvSpPr>
        <p:spPr bwMode="auto">
          <a:xfrm>
            <a:off x="792509" y="3526866"/>
            <a:ext cx="3268813" cy="59074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38182" y="3527179"/>
            <a:ext cx="3452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curved surface area of cone?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09988" y="1658778"/>
            <a:ext cx="142120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Diameter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9" name="TextBox 58"/>
          <p:cNvSpPr txBox="1">
            <a:spLocks noChangeArrowheads="1"/>
          </p:cNvSpPr>
          <p:nvPr/>
        </p:nvSpPr>
        <p:spPr bwMode="auto">
          <a:xfrm>
            <a:off x="2003607" y="1657724"/>
            <a:ext cx="11816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1.4 cm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1257312" y="1941859"/>
            <a:ext cx="577183" cy="565150"/>
            <a:chOff x="3716975" y="3998327"/>
            <a:chExt cx="577183" cy="565150"/>
          </a:xfrm>
          <a:effectLst/>
        </p:grpSpPr>
        <p:sp>
          <p:nvSpPr>
            <p:cNvPr id="125" name="Rectangle 124"/>
            <p:cNvSpPr/>
            <p:nvPr/>
          </p:nvSpPr>
          <p:spPr>
            <a:xfrm>
              <a:off x="3716975" y="3998327"/>
              <a:ext cx="5771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d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803226" y="4224923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3859807" y="4277727"/>
              <a:ext cx="2877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ectangle 127"/>
          <p:cNvSpPr/>
          <p:nvPr/>
        </p:nvSpPr>
        <p:spPr>
          <a:xfrm>
            <a:off x="1708150" y="2062531"/>
            <a:ext cx="273089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39725" indent="-339725">
              <a:tabLst>
                <a:tab pos="465138" algn="ctr"/>
                <a:tab pos="855663" algn="l"/>
                <a:tab pos="1149350" algn="l"/>
                <a:tab pos="2511425" algn="ctr"/>
                <a:tab pos="2743200" algn="l"/>
                <a:tab pos="280193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22987" y="2052004"/>
            <a:ext cx="32855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98525" indent="-898525" algn="just">
              <a:spcAft>
                <a:spcPts val="500"/>
              </a:spcAft>
              <a:tabLst>
                <a:tab pos="465138" algn="ctr"/>
                <a:tab pos="1377950" algn="l"/>
                <a:tab pos="1425575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Symbol"/>
              </a:rPr>
              <a:t>\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72818" y="2467991"/>
            <a:ext cx="192844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Slant height (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/>
                <a:sym typeface="MT Extra"/>
              </a:rPr>
              <a:t>l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095874" y="2472286"/>
            <a:ext cx="304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2524499" y="2497248"/>
            <a:ext cx="4572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768974" y="2497248"/>
            <a:ext cx="304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921374" y="2497248"/>
            <a:ext cx="4572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h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2097463" y="2831568"/>
            <a:ext cx="304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2329238" y="2762462"/>
                <a:ext cx="1219200" cy="40786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                             </m:t>
                          </m:r>
                        </m:e>
                      </m:rad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238" y="2762462"/>
                <a:ext cx="1219200" cy="407869"/>
              </a:xfrm>
              <a:prstGeom prst="rect">
                <a:avLst/>
              </a:prstGeom>
              <a:blipFill rotWithShape="1">
                <a:blip r:embed="rId3"/>
                <a:stretch>
                  <a:fillRect r="-455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TextBox 226"/>
          <p:cNvSpPr txBox="1"/>
          <p:nvPr/>
        </p:nvSpPr>
        <p:spPr>
          <a:xfrm>
            <a:off x="2526088" y="2856530"/>
            <a:ext cx="85248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(0.7)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3154737" y="2856530"/>
            <a:ext cx="304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3378574" y="2869230"/>
            <a:ext cx="81242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(2.4)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2097463" y="3228425"/>
            <a:ext cx="304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/>
              <p:cNvSpPr txBox="1"/>
              <p:nvPr/>
            </p:nvSpPr>
            <p:spPr>
              <a:xfrm>
                <a:off x="2329238" y="3157751"/>
                <a:ext cx="1219200" cy="40786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                             </m:t>
                          </m:r>
                        </m:e>
                      </m:rad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31" name="TextBox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238" y="3157751"/>
                <a:ext cx="1219200" cy="407869"/>
              </a:xfrm>
              <a:prstGeom prst="rect">
                <a:avLst/>
              </a:prstGeom>
              <a:blipFill rotWithShape="1">
                <a:blip r:embed="rId4"/>
                <a:stretch>
                  <a:fillRect r="-455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TextBox 231"/>
          <p:cNvSpPr txBox="1"/>
          <p:nvPr/>
        </p:nvSpPr>
        <p:spPr>
          <a:xfrm>
            <a:off x="2526088" y="3251819"/>
            <a:ext cx="85248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0.49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3095773" y="3237939"/>
            <a:ext cx="31729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3395082" y="3251819"/>
            <a:ext cx="72617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5.76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097463" y="3606576"/>
            <a:ext cx="304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/>
              <p:cNvSpPr txBox="1"/>
              <p:nvPr/>
            </p:nvSpPr>
            <p:spPr>
              <a:xfrm>
                <a:off x="2329238" y="3545630"/>
                <a:ext cx="1219200" cy="40786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          </m:t>
                          </m:r>
                        </m:e>
                      </m:rad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36" name="TextBox 2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238" y="3545630"/>
                <a:ext cx="1219200" cy="4078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TextBox 236"/>
          <p:cNvSpPr txBox="1"/>
          <p:nvPr/>
        </p:nvSpPr>
        <p:spPr>
          <a:xfrm>
            <a:off x="2526088" y="3650290"/>
            <a:ext cx="94747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6.25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2097463" y="4603554"/>
            <a:ext cx="304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2311774" y="4603554"/>
            <a:ext cx="108108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2.5 cm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480511" y="4603554"/>
            <a:ext cx="36496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760915" y="4603554"/>
            <a:ext cx="48895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/>
                <a:sym typeface="MT Extra"/>
              </a:rPr>
              <a:t>l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/>
              <p:cNvSpPr txBox="1"/>
              <p:nvPr/>
            </p:nvSpPr>
            <p:spPr>
              <a:xfrm>
                <a:off x="2345730" y="2402372"/>
                <a:ext cx="1219200" cy="44166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              </m:t>
                          </m:r>
                        </m:e>
                      </m:rad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42" name="TextBox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730" y="2402372"/>
                <a:ext cx="1219200" cy="44166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ounded Rectangle 111"/>
          <p:cNvSpPr/>
          <p:nvPr/>
        </p:nvSpPr>
        <p:spPr bwMode="auto">
          <a:xfrm>
            <a:off x="846865" y="3544081"/>
            <a:ext cx="2971648" cy="71479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18946" y="3576493"/>
            <a:ext cx="2853568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shape of the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base of the cylinder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652062" y="3690958"/>
            <a:ext cx="12441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Circle</a:t>
            </a:r>
            <a:endParaRPr lang="en-US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15" name="Rounded Rectangle 114"/>
          <p:cNvSpPr/>
          <p:nvPr/>
        </p:nvSpPr>
        <p:spPr bwMode="auto">
          <a:xfrm>
            <a:off x="2930351" y="1385004"/>
            <a:ext cx="1319761" cy="23912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28097" y="1342984"/>
            <a:ext cx="1720951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Area of base +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16" name="Rounded Rectangle 115"/>
          <p:cNvSpPr/>
          <p:nvPr/>
        </p:nvSpPr>
        <p:spPr bwMode="auto">
          <a:xfrm>
            <a:off x="4442350" y="1389379"/>
            <a:ext cx="2019172" cy="23912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232103" y="1342984"/>
            <a:ext cx="2620072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CSA of cylinder (S</a:t>
            </a:r>
            <a:r>
              <a:rPr lang="en-US" sz="1500" b="1" baseline="-25000" dirty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 +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17" name="Rounded Rectangle 116"/>
          <p:cNvSpPr/>
          <p:nvPr/>
        </p:nvSpPr>
        <p:spPr bwMode="auto">
          <a:xfrm>
            <a:off x="6632313" y="1388705"/>
            <a:ext cx="1649632" cy="23912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74404" y="1342984"/>
            <a:ext cx="2003756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CSA of cone (S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 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 flipH="1">
            <a:off x="2073275" y="2280413"/>
            <a:ext cx="228600" cy="12745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679575" y="1895736"/>
            <a:ext cx="466725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0.7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 rot="10800000" flipV="1">
            <a:off x="2044735" y="2019230"/>
            <a:ext cx="350668" cy="152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2447620" y="4025841"/>
            <a:ext cx="733116" cy="581025"/>
            <a:chOff x="3716975" y="3972927"/>
            <a:chExt cx="733116" cy="581025"/>
          </a:xfrm>
          <a:effectLst/>
        </p:grpSpPr>
        <p:sp>
          <p:nvSpPr>
            <p:cNvPr id="155" name="Rectangle 154"/>
            <p:cNvSpPr/>
            <p:nvPr/>
          </p:nvSpPr>
          <p:spPr>
            <a:xfrm>
              <a:off x="3716975" y="3972927"/>
              <a:ext cx="7331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625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746075" y="4215398"/>
              <a:ext cx="6585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3819685" y="4265027"/>
              <a:ext cx="5503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47219" y="3988347"/>
                <a:ext cx="1032783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       </m:t>
                          </m:r>
                          <m:eqArr>
                            <m:eqArr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rad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219" y="3988347"/>
                <a:ext cx="1032783" cy="65601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TextBox 157"/>
          <p:cNvSpPr txBox="1"/>
          <p:nvPr/>
        </p:nvSpPr>
        <p:spPr>
          <a:xfrm>
            <a:off x="2105025" y="4147076"/>
            <a:ext cx="304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3457503" y="4003982"/>
            <a:ext cx="577183" cy="581025"/>
            <a:chOff x="3716975" y="3972927"/>
            <a:chExt cx="577183" cy="581025"/>
          </a:xfrm>
          <a:effectLst/>
        </p:grpSpPr>
        <p:sp>
          <p:nvSpPr>
            <p:cNvPr id="160" name="Rectangle 159"/>
            <p:cNvSpPr/>
            <p:nvPr/>
          </p:nvSpPr>
          <p:spPr>
            <a:xfrm>
              <a:off x="3716975" y="3972927"/>
              <a:ext cx="5771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25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722025" y="4215398"/>
              <a:ext cx="51511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3793681" y="4277727"/>
              <a:ext cx="4200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TextBox 162"/>
          <p:cNvSpPr txBox="1"/>
          <p:nvPr/>
        </p:nvSpPr>
        <p:spPr>
          <a:xfrm>
            <a:off x="3217051" y="4125217"/>
            <a:ext cx="304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Rounded Rectangle 106"/>
          <p:cNvSpPr/>
          <p:nvPr/>
        </p:nvSpPr>
        <p:spPr bwMode="auto">
          <a:xfrm>
            <a:off x="678640" y="3495043"/>
            <a:ext cx="3214369" cy="69486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09600" y="3501788"/>
            <a:ext cx="3233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slant height (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l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)?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78910" y="3574459"/>
            <a:ext cx="1679224" cy="470209"/>
            <a:chOff x="4727302" y="5886450"/>
            <a:chExt cx="1679224" cy="470209"/>
          </a:xfrm>
        </p:grpSpPr>
        <p:sp>
          <p:nvSpPr>
            <p:cNvPr id="144" name="TextBox 143"/>
            <p:cNvSpPr txBox="1"/>
            <p:nvPr/>
          </p:nvSpPr>
          <p:spPr>
            <a:xfrm>
              <a:off x="4727302" y="5987327"/>
              <a:ext cx="35051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FF00"/>
                  </a:solidFill>
                  <a:latin typeface="Bookman Old Style"/>
                  <a:sym typeface="MT Extra"/>
                </a:rPr>
                <a:t>l</a:t>
              </a:r>
              <a:endParaRPr lang="en-US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937470" y="5987327"/>
              <a:ext cx="30480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Bookman Old Style"/>
                </a:rPr>
                <a:t>=</a:t>
              </a:r>
              <a:endParaRPr lang="en-US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366095" y="5987327"/>
              <a:ext cx="45720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Bookman Old Style"/>
                </a:rPr>
                <a:t>r</a:t>
              </a:r>
              <a:r>
                <a:rPr lang="en-US" b="1" baseline="30000" dirty="0" smtClean="0">
                  <a:solidFill>
                    <a:srgbClr val="FFFF00"/>
                  </a:solidFill>
                  <a:latin typeface="Bookman Old Style"/>
                </a:rPr>
                <a:t>2</a:t>
              </a:r>
              <a:endParaRPr lang="en-US" b="1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610570" y="5987327"/>
              <a:ext cx="30480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Bookman Old Style"/>
                </a:rPr>
                <a:t>+</a:t>
              </a:r>
              <a:endParaRPr lang="en-US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762970" y="5987327"/>
              <a:ext cx="45720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Bookman Old Style"/>
                </a:rPr>
                <a:t>h</a:t>
              </a:r>
              <a:r>
                <a:rPr lang="en-US" b="1" baseline="30000" dirty="0" smtClean="0">
                  <a:solidFill>
                    <a:srgbClr val="FFFF00"/>
                  </a:solidFill>
                  <a:latin typeface="Bookman Old Style"/>
                </a:rPr>
                <a:t>2</a:t>
              </a:r>
              <a:endParaRPr lang="en-US" b="1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5187326" y="5886450"/>
                  <a:ext cx="1219200" cy="442814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2000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dirty="0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               </m:t>
                            </m:r>
                          </m:e>
                        </m:rad>
                      </m:oMath>
                    </m:oMathPara>
                  </a14:m>
                  <a:endParaRPr lang="en-US" sz="2000" b="1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7326" y="5886450"/>
                  <a:ext cx="1219200" cy="44281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4" name="Oval 163"/>
          <p:cNvSpPr/>
          <p:nvPr/>
        </p:nvSpPr>
        <p:spPr>
          <a:xfrm>
            <a:off x="4534061" y="1801812"/>
            <a:ext cx="1468692" cy="37861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" name="Rectangle 26"/>
          <p:cNvSpPr/>
          <p:nvPr/>
        </p:nvSpPr>
        <p:spPr>
          <a:xfrm>
            <a:off x="4536570" y="1987966"/>
            <a:ext cx="1464838" cy="1565362"/>
          </a:xfrm>
          <a:custGeom>
            <a:avLst/>
            <a:gdLst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149235"/>
              <a:gd name="connsiteX1" fmla="*/ 1676400 w 1676400"/>
              <a:gd name="connsiteY1" fmla="*/ 0 h 2149235"/>
              <a:gd name="connsiteX2" fmla="*/ 1676400 w 1676400"/>
              <a:gd name="connsiteY2" fmla="*/ 2001012 h 2149235"/>
              <a:gd name="connsiteX3" fmla="*/ 0 w 1676400"/>
              <a:gd name="connsiteY3" fmla="*/ 2001012 h 2149235"/>
              <a:gd name="connsiteX4" fmla="*/ 0 w 1676400"/>
              <a:gd name="connsiteY4" fmla="*/ 0 h 2149235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66"/>
              <a:gd name="connsiteY0" fmla="*/ 0 h 2193559"/>
              <a:gd name="connsiteX1" fmla="*/ 1676400 w 1676466"/>
              <a:gd name="connsiteY1" fmla="*/ 0 h 2193559"/>
              <a:gd name="connsiteX2" fmla="*/ 1676400 w 1676466"/>
              <a:gd name="connsiteY2" fmla="*/ 2001012 h 2193559"/>
              <a:gd name="connsiteX3" fmla="*/ 0 w 1676466"/>
              <a:gd name="connsiteY3" fmla="*/ 2001012 h 2193559"/>
              <a:gd name="connsiteX4" fmla="*/ 0 w 1676466"/>
              <a:gd name="connsiteY4" fmla="*/ 0 h 2193559"/>
              <a:gd name="connsiteX0" fmla="*/ 0 w 1676887"/>
              <a:gd name="connsiteY0" fmla="*/ 0 h 2193559"/>
              <a:gd name="connsiteX1" fmla="*/ 1676400 w 1676887"/>
              <a:gd name="connsiteY1" fmla="*/ 0 h 2193559"/>
              <a:gd name="connsiteX2" fmla="*/ 1676400 w 1676887"/>
              <a:gd name="connsiteY2" fmla="*/ 2001012 h 2193559"/>
              <a:gd name="connsiteX3" fmla="*/ 0 w 1676887"/>
              <a:gd name="connsiteY3" fmla="*/ 2001012 h 2193559"/>
              <a:gd name="connsiteX4" fmla="*/ 0 w 1676887"/>
              <a:gd name="connsiteY4" fmla="*/ 0 h 2193559"/>
              <a:gd name="connsiteX0" fmla="*/ 0 w 1676860"/>
              <a:gd name="connsiteY0" fmla="*/ 0 h 2193559"/>
              <a:gd name="connsiteX1" fmla="*/ 1676400 w 1676860"/>
              <a:gd name="connsiteY1" fmla="*/ 0 h 2193559"/>
              <a:gd name="connsiteX2" fmla="*/ 1676400 w 1676860"/>
              <a:gd name="connsiteY2" fmla="*/ 2001012 h 2193559"/>
              <a:gd name="connsiteX3" fmla="*/ 0 w 1676860"/>
              <a:gd name="connsiteY3" fmla="*/ 2001012 h 2193559"/>
              <a:gd name="connsiteX4" fmla="*/ 0 w 1676860"/>
              <a:gd name="connsiteY4" fmla="*/ 0 h 2193559"/>
              <a:gd name="connsiteX0" fmla="*/ 0 w 1676861"/>
              <a:gd name="connsiteY0" fmla="*/ 0 h 2193559"/>
              <a:gd name="connsiteX1" fmla="*/ 1676400 w 1676861"/>
              <a:gd name="connsiteY1" fmla="*/ 0 h 2193559"/>
              <a:gd name="connsiteX2" fmla="*/ 1676400 w 1676861"/>
              <a:gd name="connsiteY2" fmla="*/ 2001012 h 2193559"/>
              <a:gd name="connsiteX3" fmla="*/ 0 w 1676861"/>
              <a:gd name="connsiteY3" fmla="*/ 2001012 h 2193559"/>
              <a:gd name="connsiteX4" fmla="*/ 0 w 1676861"/>
              <a:gd name="connsiteY4" fmla="*/ 0 h 2193559"/>
              <a:gd name="connsiteX0" fmla="*/ 0 w 1676861"/>
              <a:gd name="connsiteY0" fmla="*/ 0 h 2233139"/>
              <a:gd name="connsiteX1" fmla="*/ 1676400 w 1676861"/>
              <a:gd name="connsiteY1" fmla="*/ 0 h 2233139"/>
              <a:gd name="connsiteX2" fmla="*/ 1676400 w 1676861"/>
              <a:gd name="connsiteY2" fmla="*/ 2001012 h 2233139"/>
              <a:gd name="connsiteX3" fmla="*/ 0 w 1676861"/>
              <a:gd name="connsiteY3" fmla="*/ 2001012 h 2233139"/>
              <a:gd name="connsiteX4" fmla="*/ 0 w 1676861"/>
              <a:gd name="connsiteY4" fmla="*/ 0 h 2233139"/>
              <a:gd name="connsiteX0" fmla="*/ 0 w 1677731"/>
              <a:gd name="connsiteY0" fmla="*/ 0 h 2283690"/>
              <a:gd name="connsiteX1" fmla="*/ 1676400 w 1677731"/>
              <a:gd name="connsiteY1" fmla="*/ 0 h 2283690"/>
              <a:gd name="connsiteX2" fmla="*/ 1676400 w 1677731"/>
              <a:gd name="connsiteY2" fmla="*/ 2001012 h 2283690"/>
              <a:gd name="connsiteX3" fmla="*/ 0 w 1677731"/>
              <a:gd name="connsiteY3" fmla="*/ 2001012 h 2283690"/>
              <a:gd name="connsiteX4" fmla="*/ 0 w 1677731"/>
              <a:gd name="connsiteY4" fmla="*/ 0 h 2283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731" h="2283690">
                <a:moveTo>
                  <a:pt x="0" y="0"/>
                </a:moveTo>
                <a:cubicBezTo>
                  <a:pt x="265599" y="459220"/>
                  <a:pt x="1706399" y="238651"/>
                  <a:pt x="1676400" y="0"/>
                </a:cubicBezTo>
                <a:lnTo>
                  <a:pt x="1676400" y="2001012"/>
                </a:lnTo>
                <a:cubicBezTo>
                  <a:pt x="1731222" y="2325250"/>
                  <a:pt x="75428" y="2427153"/>
                  <a:pt x="0" y="20010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66" name="Oval 32"/>
          <p:cNvSpPr/>
          <p:nvPr/>
        </p:nvSpPr>
        <p:spPr>
          <a:xfrm>
            <a:off x="4543046" y="3176503"/>
            <a:ext cx="1454150" cy="189306"/>
          </a:xfrm>
          <a:custGeom>
            <a:avLst/>
            <a:gdLst>
              <a:gd name="connsiteX0" fmla="*/ 0 w 1468692"/>
              <a:gd name="connsiteY0" fmla="*/ 189306 h 378611"/>
              <a:gd name="connsiteX1" fmla="*/ 734346 w 1468692"/>
              <a:gd name="connsiteY1" fmla="*/ 0 h 378611"/>
              <a:gd name="connsiteX2" fmla="*/ 1468692 w 1468692"/>
              <a:gd name="connsiteY2" fmla="*/ 189306 h 378611"/>
              <a:gd name="connsiteX3" fmla="*/ 734346 w 1468692"/>
              <a:gd name="connsiteY3" fmla="*/ 378612 h 378611"/>
              <a:gd name="connsiteX4" fmla="*/ 0 w 1468692"/>
              <a:gd name="connsiteY4" fmla="*/ 189306 h 378611"/>
              <a:gd name="connsiteX0" fmla="*/ 0 w 1468692"/>
              <a:gd name="connsiteY0" fmla="*/ 189306 h 189306"/>
              <a:gd name="connsiteX1" fmla="*/ 734346 w 1468692"/>
              <a:gd name="connsiteY1" fmla="*/ 0 h 189306"/>
              <a:gd name="connsiteX2" fmla="*/ 1468692 w 1468692"/>
              <a:gd name="connsiteY2" fmla="*/ 189306 h 189306"/>
              <a:gd name="connsiteX3" fmla="*/ 0 w 1468692"/>
              <a:gd name="connsiteY3" fmla="*/ 189306 h 189306"/>
              <a:gd name="connsiteX0" fmla="*/ 0 w 1468692"/>
              <a:gd name="connsiteY0" fmla="*/ 189306 h 280746"/>
              <a:gd name="connsiteX1" fmla="*/ 734346 w 1468692"/>
              <a:gd name="connsiteY1" fmla="*/ 0 h 280746"/>
              <a:gd name="connsiteX2" fmla="*/ 1468692 w 1468692"/>
              <a:gd name="connsiteY2" fmla="*/ 189306 h 280746"/>
              <a:gd name="connsiteX3" fmla="*/ 91440 w 1468692"/>
              <a:gd name="connsiteY3" fmla="*/ 280746 h 280746"/>
              <a:gd name="connsiteX0" fmla="*/ 0 w 1468692"/>
              <a:gd name="connsiteY0" fmla="*/ 189306 h 189306"/>
              <a:gd name="connsiteX1" fmla="*/ 734346 w 1468692"/>
              <a:gd name="connsiteY1" fmla="*/ 0 h 189306"/>
              <a:gd name="connsiteX2" fmla="*/ 1468692 w 1468692"/>
              <a:gd name="connsiteY2" fmla="*/ 189306 h 189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8692" h="189306">
                <a:moveTo>
                  <a:pt x="0" y="189306"/>
                </a:moveTo>
                <a:cubicBezTo>
                  <a:pt x="0" y="84755"/>
                  <a:pt x="328778" y="0"/>
                  <a:pt x="734346" y="0"/>
                </a:cubicBezTo>
                <a:cubicBezTo>
                  <a:pt x="1139914" y="0"/>
                  <a:pt x="1468692" y="84755"/>
                  <a:pt x="1468692" y="189306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4528760" y="1797050"/>
            <a:ext cx="1468692" cy="1565757"/>
            <a:chOff x="2595816" y="1970924"/>
            <a:chExt cx="1468692" cy="1565757"/>
          </a:xfrm>
        </p:grpSpPr>
        <p:sp>
          <p:nvSpPr>
            <p:cNvPr id="168" name="Isosceles Triangle 31"/>
            <p:cNvSpPr/>
            <p:nvPr/>
          </p:nvSpPr>
          <p:spPr>
            <a:xfrm flipV="1">
              <a:off x="2599866" y="2168846"/>
              <a:ext cx="1460593" cy="1367835"/>
            </a:xfrm>
            <a:custGeom>
              <a:avLst/>
              <a:gdLst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0 w 1676400"/>
                <a:gd name="connsiteY3" fmla="*/ 914400 h 914400"/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765175 w 1676400"/>
                <a:gd name="connsiteY3" fmla="*/ 755650 h 914400"/>
                <a:gd name="connsiteX4" fmla="*/ 0 w 1676400"/>
                <a:gd name="connsiteY4" fmla="*/ 914400 h 914400"/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765175 w 1676400"/>
                <a:gd name="connsiteY3" fmla="*/ 755650 h 914400"/>
                <a:gd name="connsiteX4" fmla="*/ 0 w 1676400"/>
                <a:gd name="connsiteY4" fmla="*/ 914400 h 914400"/>
                <a:gd name="connsiteX0" fmla="*/ 294 w 1676694"/>
                <a:gd name="connsiteY0" fmla="*/ 914400 h 914400"/>
                <a:gd name="connsiteX1" fmla="*/ 838494 w 1676694"/>
                <a:gd name="connsiteY1" fmla="*/ 0 h 914400"/>
                <a:gd name="connsiteX2" fmla="*/ 1676694 w 1676694"/>
                <a:gd name="connsiteY2" fmla="*/ 914400 h 914400"/>
                <a:gd name="connsiteX3" fmla="*/ 765469 w 1676694"/>
                <a:gd name="connsiteY3" fmla="*/ 755650 h 914400"/>
                <a:gd name="connsiteX4" fmla="*/ 294 w 1676694"/>
                <a:gd name="connsiteY4" fmla="*/ 914400 h 914400"/>
                <a:gd name="connsiteX0" fmla="*/ 294 w 1677665"/>
                <a:gd name="connsiteY0" fmla="*/ 914400 h 914400"/>
                <a:gd name="connsiteX1" fmla="*/ 838494 w 1677665"/>
                <a:gd name="connsiteY1" fmla="*/ 0 h 914400"/>
                <a:gd name="connsiteX2" fmla="*/ 1676694 w 1677665"/>
                <a:gd name="connsiteY2" fmla="*/ 914400 h 914400"/>
                <a:gd name="connsiteX3" fmla="*/ 765469 w 1677665"/>
                <a:gd name="connsiteY3" fmla="*/ 755650 h 914400"/>
                <a:gd name="connsiteX4" fmla="*/ 294 w 1677665"/>
                <a:gd name="connsiteY4" fmla="*/ 914400 h 914400"/>
                <a:gd name="connsiteX0" fmla="*/ 301 w 1671322"/>
                <a:gd name="connsiteY0" fmla="*/ 892175 h 914400"/>
                <a:gd name="connsiteX1" fmla="*/ 832151 w 1671322"/>
                <a:gd name="connsiteY1" fmla="*/ 0 h 914400"/>
                <a:gd name="connsiteX2" fmla="*/ 1670351 w 1671322"/>
                <a:gd name="connsiteY2" fmla="*/ 914400 h 914400"/>
                <a:gd name="connsiteX3" fmla="*/ 759126 w 1671322"/>
                <a:gd name="connsiteY3" fmla="*/ 755650 h 914400"/>
                <a:gd name="connsiteX4" fmla="*/ 301 w 1671322"/>
                <a:gd name="connsiteY4" fmla="*/ 892175 h 914400"/>
                <a:gd name="connsiteX0" fmla="*/ 0 w 1671021"/>
                <a:gd name="connsiteY0" fmla="*/ 892175 h 914400"/>
                <a:gd name="connsiteX1" fmla="*/ 831850 w 1671021"/>
                <a:gd name="connsiteY1" fmla="*/ 0 h 914400"/>
                <a:gd name="connsiteX2" fmla="*/ 1670050 w 1671021"/>
                <a:gd name="connsiteY2" fmla="*/ 914400 h 914400"/>
                <a:gd name="connsiteX3" fmla="*/ 758825 w 1671021"/>
                <a:gd name="connsiteY3" fmla="*/ 755650 h 914400"/>
                <a:gd name="connsiteX4" fmla="*/ 0 w 1671021"/>
                <a:gd name="connsiteY4" fmla="*/ 892175 h 914400"/>
                <a:gd name="connsiteX0" fmla="*/ 0 w 1670050"/>
                <a:gd name="connsiteY0" fmla="*/ 892175 h 914400"/>
                <a:gd name="connsiteX1" fmla="*/ 831850 w 1670050"/>
                <a:gd name="connsiteY1" fmla="*/ 0 h 914400"/>
                <a:gd name="connsiteX2" fmla="*/ 1670050 w 1670050"/>
                <a:gd name="connsiteY2" fmla="*/ 914400 h 914400"/>
                <a:gd name="connsiteX3" fmla="*/ 758825 w 1670050"/>
                <a:gd name="connsiteY3" fmla="*/ 755650 h 914400"/>
                <a:gd name="connsiteX4" fmla="*/ 0 w 1670050"/>
                <a:gd name="connsiteY4" fmla="*/ 892175 h 914400"/>
                <a:gd name="connsiteX0" fmla="*/ 0 w 1670050"/>
                <a:gd name="connsiteY0" fmla="*/ 892175 h 914400"/>
                <a:gd name="connsiteX1" fmla="*/ 831850 w 1670050"/>
                <a:gd name="connsiteY1" fmla="*/ 0 h 914400"/>
                <a:gd name="connsiteX2" fmla="*/ 1670050 w 1670050"/>
                <a:gd name="connsiteY2" fmla="*/ 914400 h 914400"/>
                <a:gd name="connsiteX3" fmla="*/ 758825 w 1670050"/>
                <a:gd name="connsiteY3" fmla="*/ 755650 h 914400"/>
                <a:gd name="connsiteX4" fmla="*/ 0 w 1670050"/>
                <a:gd name="connsiteY4" fmla="*/ 892175 h 914400"/>
                <a:gd name="connsiteX0" fmla="*/ 0 w 1682877"/>
                <a:gd name="connsiteY0" fmla="*/ 968375 h 968375"/>
                <a:gd name="connsiteX1" fmla="*/ 844677 w 1682877"/>
                <a:gd name="connsiteY1" fmla="*/ 0 h 968375"/>
                <a:gd name="connsiteX2" fmla="*/ 1682877 w 1682877"/>
                <a:gd name="connsiteY2" fmla="*/ 914400 h 968375"/>
                <a:gd name="connsiteX3" fmla="*/ 771652 w 1682877"/>
                <a:gd name="connsiteY3" fmla="*/ 755650 h 968375"/>
                <a:gd name="connsiteX4" fmla="*/ 0 w 1682877"/>
                <a:gd name="connsiteY4" fmla="*/ 968375 h 968375"/>
                <a:gd name="connsiteX0" fmla="*/ 0 w 1695704"/>
                <a:gd name="connsiteY0" fmla="*/ 968375 h 968375"/>
                <a:gd name="connsiteX1" fmla="*/ 844677 w 1695704"/>
                <a:gd name="connsiteY1" fmla="*/ 0 h 968375"/>
                <a:gd name="connsiteX2" fmla="*/ 1695704 w 1695704"/>
                <a:gd name="connsiteY2" fmla="*/ 958850 h 968375"/>
                <a:gd name="connsiteX3" fmla="*/ 771652 w 1695704"/>
                <a:gd name="connsiteY3" fmla="*/ 755650 h 968375"/>
                <a:gd name="connsiteX4" fmla="*/ 0 w 1695704"/>
                <a:gd name="connsiteY4" fmla="*/ 968375 h 968375"/>
                <a:gd name="connsiteX0" fmla="*/ 0 w 1695704"/>
                <a:gd name="connsiteY0" fmla="*/ 968375 h 968375"/>
                <a:gd name="connsiteX1" fmla="*/ 844677 w 1695704"/>
                <a:gd name="connsiteY1" fmla="*/ 0 h 968375"/>
                <a:gd name="connsiteX2" fmla="*/ 1695704 w 1695704"/>
                <a:gd name="connsiteY2" fmla="*/ 958850 h 968375"/>
                <a:gd name="connsiteX3" fmla="*/ 778066 w 1695704"/>
                <a:gd name="connsiteY3" fmla="*/ 774700 h 968375"/>
                <a:gd name="connsiteX4" fmla="*/ 0 w 1695704"/>
                <a:gd name="connsiteY4" fmla="*/ 968375 h 968375"/>
                <a:gd name="connsiteX0" fmla="*/ 0 w 1695704"/>
                <a:gd name="connsiteY0" fmla="*/ 2009775 h 2009775"/>
                <a:gd name="connsiteX1" fmla="*/ 812610 w 1695704"/>
                <a:gd name="connsiteY1" fmla="*/ 0 h 2009775"/>
                <a:gd name="connsiteX2" fmla="*/ 1695704 w 1695704"/>
                <a:gd name="connsiteY2" fmla="*/ 2000250 h 2009775"/>
                <a:gd name="connsiteX3" fmla="*/ 778066 w 1695704"/>
                <a:gd name="connsiteY3" fmla="*/ 1816100 h 2009775"/>
                <a:gd name="connsiteX4" fmla="*/ 0 w 1695704"/>
                <a:gd name="connsiteY4" fmla="*/ 2009775 h 2009775"/>
                <a:gd name="connsiteX0" fmla="*/ 0 w 1695704"/>
                <a:gd name="connsiteY0" fmla="*/ 1463121 h 1463121"/>
                <a:gd name="connsiteX1" fmla="*/ 808924 w 1695704"/>
                <a:gd name="connsiteY1" fmla="*/ 0 h 1463121"/>
                <a:gd name="connsiteX2" fmla="*/ 1695704 w 1695704"/>
                <a:gd name="connsiteY2" fmla="*/ 1453596 h 1463121"/>
                <a:gd name="connsiteX3" fmla="*/ 778066 w 1695704"/>
                <a:gd name="connsiteY3" fmla="*/ 1269446 h 1463121"/>
                <a:gd name="connsiteX4" fmla="*/ 0 w 1695704"/>
                <a:gd name="connsiteY4" fmla="*/ 1463121 h 1463121"/>
                <a:gd name="connsiteX0" fmla="*/ 0 w 1695704"/>
                <a:gd name="connsiteY0" fmla="*/ 1390921 h 1390921"/>
                <a:gd name="connsiteX1" fmla="*/ 842099 w 1695704"/>
                <a:gd name="connsiteY1" fmla="*/ 0 h 1390921"/>
                <a:gd name="connsiteX2" fmla="*/ 1695704 w 1695704"/>
                <a:gd name="connsiteY2" fmla="*/ 1381396 h 1390921"/>
                <a:gd name="connsiteX3" fmla="*/ 778066 w 1695704"/>
                <a:gd name="connsiteY3" fmla="*/ 1197246 h 1390921"/>
                <a:gd name="connsiteX4" fmla="*/ 0 w 1695704"/>
                <a:gd name="connsiteY4" fmla="*/ 1390921 h 1390921"/>
                <a:gd name="connsiteX0" fmla="*/ 0 w 1695704"/>
                <a:gd name="connsiteY0" fmla="*/ 1378029 h 1378029"/>
                <a:gd name="connsiteX1" fmla="*/ 855922 w 1695704"/>
                <a:gd name="connsiteY1" fmla="*/ 0 h 1378029"/>
                <a:gd name="connsiteX2" fmla="*/ 1695704 w 1695704"/>
                <a:gd name="connsiteY2" fmla="*/ 1368504 h 1378029"/>
                <a:gd name="connsiteX3" fmla="*/ 778066 w 1695704"/>
                <a:gd name="connsiteY3" fmla="*/ 1184354 h 1378029"/>
                <a:gd name="connsiteX4" fmla="*/ 0 w 1695704"/>
                <a:gd name="connsiteY4" fmla="*/ 1378029 h 1378029"/>
                <a:gd name="connsiteX0" fmla="*/ 0 w 1695704"/>
                <a:gd name="connsiteY0" fmla="*/ 1383186 h 1383186"/>
                <a:gd name="connsiteX1" fmla="*/ 850393 w 1695704"/>
                <a:gd name="connsiteY1" fmla="*/ 0 h 1383186"/>
                <a:gd name="connsiteX2" fmla="*/ 1695704 w 1695704"/>
                <a:gd name="connsiteY2" fmla="*/ 1373661 h 1383186"/>
                <a:gd name="connsiteX3" fmla="*/ 778066 w 1695704"/>
                <a:gd name="connsiteY3" fmla="*/ 1189511 h 1383186"/>
                <a:gd name="connsiteX4" fmla="*/ 0 w 1695704"/>
                <a:gd name="connsiteY4" fmla="*/ 1383186 h 1383186"/>
                <a:gd name="connsiteX0" fmla="*/ 0 w 1695704"/>
                <a:gd name="connsiteY0" fmla="*/ 1481171 h 1481171"/>
                <a:gd name="connsiteX1" fmla="*/ 855921 w 1695704"/>
                <a:gd name="connsiteY1" fmla="*/ 0 h 1481171"/>
                <a:gd name="connsiteX2" fmla="*/ 1695704 w 1695704"/>
                <a:gd name="connsiteY2" fmla="*/ 1471646 h 1481171"/>
                <a:gd name="connsiteX3" fmla="*/ 778066 w 1695704"/>
                <a:gd name="connsiteY3" fmla="*/ 1287496 h 1481171"/>
                <a:gd name="connsiteX4" fmla="*/ 0 w 1695704"/>
                <a:gd name="connsiteY4" fmla="*/ 1481171 h 148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704" h="1481171">
                  <a:moveTo>
                    <a:pt x="0" y="1481171"/>
                  </a:moveTo>
                  <a:lnTo>
                    <a:pt x="855921" y="0"/>
                  </a:lnTo>
                  <a:lnTo>
                    <a:pt x="1695704" y="1471646"/>
                  </a:lnTo>
                  <a:cubicBezTo>
                    <a:pt x="1649137" y="1395446"/>
                    <a:pt x="1062758" y="1287496"/>
                    <a:pt x="778066" y="1287496"/>
                  </a:cubicBezTo>
                  <a:cubicBezTo>
                    <a:pt x="335683" y="1295963"/>
                    <a:pt x="55033" y="1409204"/>
                    <a:pt x="0" y="148117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2595816" y="1970924"/>
              <a:ext cx="1468692" cy="37861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0" name="Oval 169"/>
          <p:cNvSpPr/>
          <p:nvPr/>
        </p:nvSpPr>
        <p:spPr>
          <a:xfrm>
            <a:off x="4536031" y="1806279"/>
            <a:ext cx="1454150" cy="378611"/>
          </a:xfrm>
          <a:prstGeom prst="ellipse">
            <a:avLst/>
          </a:prstGeom>
          <a:solidFill>
            <a:srgbClr val="BD4A03"/>
          </a:solidFill>
          <a:ln>
            <a:solidFill>
              <a:schemeClr val="tx1"/>
            </a:solidFill>
          </a:ln>
          <a:effectLst>
            <a:innerShdw blurRad="203200" dist="101600" dir="474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 flipV="1">
            <a:off x="4536031" y="3175301"/>
            <a:ext cx="1470361" cy="381330"/>
          </a:xfrm>
          <a:prstGeom prst="ellipse">
            <a:avLst/>
          </a:prstGeom>
          <a:solidFill>
            <a:srgbClr val="66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2" name="Isosceles Triangle 31"/>
          <p:cNvSpPr/>
          <p:nvPr/>
        </p:nvSpPr>
        <p:spPr>
          <a:xfrm flipV="1">
            <a:off x="4536736" y="2010226"/>
            <a:ext cx="1460593" cy="1367835"/>
          </a:xfrm>
          <a:custGeom>
            <a:avLst/>
            <a:gdLst>
              <a:gd name="connsiteX0" fmla="*/ 0 w 1676400"/>
              <a:gd name="connsiteY0" fmla="*/ 914400 h 914400"/>
              <a:gd name="connsiteX1" fmla="*/ 838200 w 1676400"/>
              <a:gd name="connsiteY1" fmla="*/ 0 h 914400"/>
              <a:gd name="connsiteX2" fmla="*/ 1676400 w 1676400"/>
              <a:gd name="connsiteY2" fmla="*/ 914400 h 914400"/>
              <a:gd name="connsiteX3" fmla="*/ 0 w 1676400"/>
              <a:gd name="connsiteY3" fmla="*/ 914400 h 914400"/>
              <a:gd name="connsiteX0" fmla="*/ 0 w 1676400"/>
              <a:gd name="connsiteY0" fmla="*/ 914400 h 914400"/>
              <a:gd name="connsiteX1" fmla="*/ 838200 w 1676400"/>
              <a:gd name="connsiteY1" fmla="*/ 0 h 914400"/>
              <a:gd name="connsiteX2" fmla="*/ 1676400 w 1676400"/>
              <a:gd name="connsiteY2" fmla="*/ 914400 h 914400"/>
              <a:gd name="connsiteX3" fmla="*/ 765175 w 1676400"/>
              <a:gd name="connsiteY3" fmla="*/ 755650 h 914400"/>
              <a:gd name="connsiteX4" fmla="*/ 0 w 1676400"/>
              <a:gd name="connsiteY4" fmla="*/ 914400 h 914400"/>
              <a:gd name="connsiteX0" fmla="*/ 0 w 1676400"/>
              <a:gd name="connsiteY0" fmla="*/ 914400 h 914400"/>
              <a:gd name="connsiteX1" fmla="*/ 838200 w 1676400"/>
              <a:gd name="connsiteY1" fmla="*/ 0 h 914400"/>
              <a:gd name="connsiteX2" fmla="*/ 1676400 w 1676400"/>
              <a:gd name="connsiteY2" fmla="*/ 914400 h 914400"/>
              <a:gd name="connsiteX3" fmla="*/ 765175 w 1676400"/>
              <a:gd name="connsiteY3" fmla="*/ 755650 h 914400"/>
              <a:gd name="connsiteX4" fmla="*/ 0 w 1676400"/>
              <a:gd name="connsiteY4" fmla="*/ 914400 h 914400"/>
              <a:gd name="connsiteX0" fmla="*/ 294 w 1676694"/>
              <a:gd name="connsiteY0" fmla="*/ 914400 h 914400"/>
              <a:gd name="connsiteX1" fmla="*/ 838494 w 1676694"/>
              <a:gd name="connsiteY1" fmla="*/ 0 h 914400"/>
              <a:gd name="connsiteX2" fmla="*/ 1676694 w 1676694"/>
              <a:gd name="connsiteY2" fmla="*/ 914400 h 914400"/>
              <a:gd name="connsiteX3" fmla="*/ 765469 w 1676694"/>
              <a:gd name="connsiteY3" fmla="*/ 755650 h 914400"/>
              <a:gd name="connsiteX4" fmla="*/ 294 w 1676694"/>
              <a:gd name="connsiteY4" fmla="*/ 914400 h 914400"/>
              <a:gd name="connsiteX0" fmla="*/ 294 w 1677665"/>
              <a:gd name="connsiteY0" fmla="*/ 914400 h 914400"/>
              <a:gd name="connsiteX1" fmla="*/ 838494 w 1677665"/>
              <a:gd name="connsiteY1" fmla="*/ 0 h 914400"/>
              <a:gd name="connsiteX2" fmla="*/ 1676694 w 1677665"/>
              <a:gd name="connsiteY2" fmla="*/ 914400 h 914400"/>
              <a:gd name="connsiteX3" fmla="*/ 765469 w 1677665"/>
              <a:gd name="connsiteY3" fmla="*/ 755650 h 914400"/>
              <a:gd name="connsiteX4" fmla="*/ 294 w 1677665"/>
              <a:gd name="connsiteY4" fmla="*/ 914400 h 914400"/>
              <a:gd name="connsiteX0" fmla="*/ 301 w 1671322"/>
              <a:gd name="connsiteY0" fmla="*/ 892175 h 914400"/>
              <a:gd name="connsiteX1" fmla="*/ 832151 w 1671322"/>
              <a:gd name="connsiteY1" fmla="*/ 0 h 914400"/>
              <a:gd name="connsiteX2" fmla="*/ 1670351 w 1671322"/>
              <a:gd name="connsiteY2" fmla="*/ 914400 h 914400"/>
              <a:gd name="connsiteX3" fmla="*/ 759126 w 1671322"/>
              <a:gd name="connsiteY3" fmla="*/ 755650 h 914400"/>
              <a:gd name="connsiteX4" fmla="*/ 301 w 1671322"/>
              <a:gd name="connsiteY4" fmla="*/ 892175 h 914400"/>
              <a:gd name="connsiteX0" fmla="*/ 0 w 1671021"/>
              <a:gd name="connsiteY0" fmla="*/ 892175 h 914400"/>
              <a:gd name="connsiteX1" fmla="*/ 831850 w 1671021"/>
              <a:gd name="connsiteY1" fmla="*/ 0 h 914400"/>
              <a:gd name="connsiteX2" fmla="*/ 1670050 w 1671021"/>
              <a:gd name="connsiteY2" fmla="*/ 914400 h 914400"/>
              <a:gd name="connsiteX3" fmla="*/ 758825 w 1671021"/>
              <a:gd name="connsiteY3" fmla="*/ 755650 h 914400"/>
              <a:gd name="connsiteX4" fmla="*/ 0 w 1671021"/>
              <a:gd name="connsiteY4" fmla="*/ 892175 h 914400"/>
              <a:gd name="connsiteX0" fmla="*/ 0 w 1670050"/>
              <a:gd name="connsiteY0" fmla="*/ 892175 h 914400"/>
              <a:gd name="connsiteX1" fmla="*/ 831850 w 1670050"/>
              <a:gd name="connsiteY1" fmla="*/ 0 h 914400"/>
              <a:gd name="connsiteX2" fmla="*/ 1670050 w 1670050"/>
              <a:gd name="connsiteY2" fmla="*/ 914400 h 914400"/>
              <a:gd name="connsiteX3" fmla="*/ 758825 w 1670050"/>
              <a:gd name="connsiteY3" fmla="*/ 755650 h 914400"/>
              <a:gd name="connsiteX4" fmla="*/ 0 w 1670050"/>
              <a:gd name="connsiteY4" fmla="*/ 892175 h 914400"/>
              <a:gd name="connsiteX0" fmla="*/ 0 w 1670050"/>
              <a:gd name="connsiteY0" fmla="*/ 892175 h 914400"/>
              <a:gd name="connsiteX1" fmla="*/ 831850 w 1670050"/>
              <a:gd name="connsiteY1" fmla="*/ 0 h 914400"/>
              <a:gd name="connsiteX2" fmla="*/ 1670050 w 1670050"/>
              <a:gd name="connsiteY2" fmla="*/ 914400 h 914400"/>
              <a:gd name="connsiteX3" fmla="*/ 758825 w 1670050"/>
              <a:gd name="connsiteY3" fmla="*/ 755650 h 914400"/>
              <a:gd name="connsiteX4" fmla="*/ 0 w 1670050"/>
              <a:gd name="connsiteY4" fmla="*/ 892175 h 914400"/>
              <a:gd name="connsiteX0" fmla="*/ 0 w 1682877"/>
              <a:gd name="connsiteY0" fmla="*/ 968375 h 968375"/>
              <a:gd name="connsiteX1" fmla="*/ 844677 w 1682877"/>
              <a:gd name="connsiteY1" fmla="*/ 0 h 968375"/>
              <a:gd name="connsiteX2" fmla="*/ 1682877 w 1682877"/>
              <a:gd name="connsiteY2" fmla="*/ 914400 h 968375"/>
              <a:gd name="connsiteX3" fmla="*/ 771652 w 1682877"/>
              <a:gd name="connsiteY3" fmla="*/ 755650 h 968375"/>
              <a:gd name="connsiteX4" fmla="*/ 0 w 1682877"/>
              <a:gd name="connsiteY4" fmla="*/ 968375 h 968375"/>
              <a:gd name="connsiteX0" fmla="*/ 0 w 1695704"/>
              <a:gd name="connsiteY0" fmla="*/ 968375 h 968375"/>
              <a:gd name="connsiteX1" fmla="*/ 844677 w 1695704"/>
              <a:gd name="connsiteY1" fmla="*/ 0 h 968375"/>
              <a:gd name="connsiteX2" fmla="*/ 1695704 w 1695704"/>
              <a:gd name="connsiteY2" fmla="*/ 958850 h 968375"/>
              <a:gd name="connsiteX3" fmla="*/ 771652 w 1695704"/>
              <a:gd name="connsiteY3" fmla="*/ 755650 h 968375"/>
              <a:gd name="connsiteX4" fmla="*/ 0 w 1695704"/>
              <a:gd name="connsiteY4" fmla="*/ 968375 h 968375"/>
              <a:gd name="connsiteX0" fmla="*/ 0 w 1695704"/>
              <a:gd name="connsiteY0" fmla="*/ 968375 h 968375"/>
              <a:gd name="connsiteX1" fmla="*/ 844677 w 1695704"/>
              <a:gd name="connsiteY1" fmla="*/ 0 h 968375"/>
              <a:gd name="connsiteX2" fmla="*/ 1695704 w 1695704"/>
              <a:gd name="connsiteY2" fmla="*/ 958850 h 968375"/>
              <a:gd name="connsiteX3" fmla="*/ 778066 w 1695704"/>
              <a:gd name="connsiteY3" fmla="*/ 774700 h 968375"/>
              <a:gd name="connsiteX4" fmla="*/ 0 w 1695704"/>
              <a:gd name="connsiteY4" fmla="*/ 968375 h 968375"/>
              <a:gd name="connsiteX0" fmla="*/ 0 w 1695704"/>
              <a:gd name="connsiteY0" fmla="*/ 2009775 h 2009775"/>
              <a:gd name="connsiteX1" fmla="*/ 812610 w 1695704"/>
              <a:gd name="connsiteY1" fmla="*/ 0 h 2009775"/>
              <a:gd name="connsiteX2" fmla="*/ 1695704 w 1695704"/>
              <a:gd name="connsiteY2" fmla="*/ 2000250 h 2009775"/>
              <a:gd name="connsiteX3" fmla="*/ 778066 w 1695704"/>
              <a:gd name="connsiteY3" fmla="*/ 1816100 h 2009775"/>
              <a:gd name="connsiteX4" fmla="*/ 0 w 1695704"/>
              <a:gd name="connsiteY4" fmla="*/ 2009775 h 2009775"/>
              <a:gd name="connsiteX0" fmla="*/ 0 w 1695704"/>
              <a:gd name="connsiteY0" fmla="*/ 1463121 h 1463121"/>
              <a:gd name="connsiteX1" fmla="*/ 808924 w 1695704"/>
              <a:gd name="connsiteY1" fmla="*/ 0 h 1463121"/>
              <a:gd name="connsiteX2" fmla="*/ 1695704 w 1695704"/>
              <a:gd name="connsiteY2" fmla="*/ 1453596 h 1463121"/>
              <a:gd name="connsiteX3" fmla="*/ 778066 w 1695704"/>
              <a:gd name="connsiteY3" fmla="*/ 1269446 h 1463121"/>
              <a:gd name="connsiteX4" fmla="*/ 0 w 1695704"/>
              <a:gd name="connsiteY4" fmla="*/ 1463121 h 1463121"/>
              <a:gd name="connsiteX0" fmla="*/ 0 w 1695704"/>
              <a:gd name="connsiteY0" fmla="*/ 1390921 h 1390921"/>
              <a:gd name="connsiteX1" fmla="*/ 842099 w 1695704"/>
              <a:gd name="connsiteY1" fmla="*/ 0 h 1390921"/>
              <a:gd name="connsiteX2" fmla="*/ 1695704 w 1695704"/>
              <a:gd name="connsiteY2" fmla="*/ 1381396 h 1390921"/>
              <a:gd name="connsiteX3" fmla="*/ 778066 w 1695704"/>
              <a:gd name="connsiteY3" fmla="*/ 1197246 h 1390921"/>
              <a:gd name="connsiteX4" fmla="*/ 0 w 1695704"/>
              <a:gd name="connsiteY4" fmla="*/ 1390921 h 1390921"/>
              <a:gd name="connsiteX0" fmla="*/ 0 w 1695704"/>
              <a:gd name="connsiteY0" fmla="*/ 1378029 h 1378029"/>
              <a:gd name="connsiteX1" fmla="*/ 855922 w 1695704"/>
              <a:gd name="connsiteY1" fmla="*/ 0 h 1378029"/>
              <a:gd name="connsiteX2" fmla="*/ 1695704 w 1695704"/>
              <a:gd name="connsiteY2" fmla="*/ 1368504 h 1378029"/>
              <a:gd name="connsiteX3" fmla="*/ 778066 w 1695704"/>
              <a:gd name="connsiteY3" fmla="*/ 1184354 h 1378029"/>
              <a:gd name="connsiteX4" fmla="*/ 0 w 1695704"/>
              <a:gd name="connsiteY4" fmla="*/ 1378029 h 1378029"/>
              <a:gd name="connsiteX0" fmla="*/ 0 w 1695704"/>
              <a:gd name="connsiteY0" fmla="*/ 1383186 h 1383186"/>
              <a:gd name="connsiteX1" fmla="*/ 850393 w 1695704"/>
              <a:gd name="connsiteY1" fmla="*/ 0 h 1383186"/>
              <a:gd name="connsiteX2" fmla="*/ 1695704 w 1695704"/>
              <a:gd name="connsiteY2" fmla="*/ 1373661 h 1383186"/>
              <a:gd name="connsiteX3" fmla="*/ 778066 w 1695704"/>
              <a:gd name="connsiteY3" fmla="*/ 1189511 h 1383186"/>
              <a:gd name="connsiteX4" fmla="*/ 0 w 1695704"/>
              <a:gd name="connsiteY4" fmla="*/ 1383186 h 1383186"/>
              <a:gd name="connsiteX0" fmla="*/ 0 w 1695704"/>
              <a:gd name="connsiteY0" fmla="*/ 1481171 h 1481171"/>
              <a:gd name="connsiteX1" fmla="*/ 855921 w 1695704"/>
              <a:gd name="connsiteY1" fmla="*/ 0 h 1481171"/>
              <a:gd name="connsiteX2" fmla="*/ 1695704 w 1695704"/>
              <a:gd name="connsiteY2" fmla="*/ 1471646 h 1481171"/>
              <a:gd name="connsiteX3" fmla="*/ 778066 w 1695704"/>
              <a:gd name="connsiteY3" fmla="*/ 1287496 h 1481171"/>
              <a:gd name="connsiteX4" fmla="*/ 0 w 1695704"/>
              <a:gd name="connsiteY4" fmla="*/ 1481171 h 148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704" h="1481171">
                <a:moveTo>
                  <a:pt x="0" y="1481171"/>
                </a:moveTo>
                <a:lnTo>
                  <a:pt x="855921" y="0"/>
                </a:lnTo>
                <a:lnTo>
                  <a:pt x="1695704" y="1471646"/>
                </a:lnTo>
                <a:cubicBezTo>
                  <a:pt x="1649137" y="1395446"/>
                  <a:pt x="1062758" y="1287496"/>
                  <a:pt x="778066" y="1287496"/>
                </a:cubicBezTo>
                <a:cubicBezTo>
                  <a:pt x="335683" y="1295963"/>
                  <a:pt x="55033" y="1409204"/>
                  <a:pt x="0" y="1481171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" name="Rectangle 26"/>
          <p:cNvSpPr/>
          <p:nvPr/>
        </p:nvSpPr>
        <p:spPr>
          <a:xfrm>
            <a:off x="4532358" y="1988622"/>
            <a:ext cx="1464838" cy="1565362"/>
          </a:xfrm>
          <a:custGeom>
            <a:avLst/>
            <a:gdLst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149235"/>
              <a:gd name="connsiteX1" fmla="*/ 1676400 w 1676400"/>
              <a:gd name="connsiteY1" fmla="*/ 0 h 2149235"/>
              <a:gd name="connsiteX2" fmla="*/ 1676400 w 1676400"/>
              <a:gd name="connsiteY2" fmla="*/ 2001012 h 2149235"/>
              <a:gd name="connsiteX3" fmla="*/ 0 w 1676400"/>
              <a:gd name="connsiteY3" fmla="*/ 2001012 h 2149235"/>
              <a:gd name="connsiteX4" fmla="*/ 0 w 1676400"/>
              <a:gd name="connsiteY4" fmla="*/ 0 h 2149235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66"/>
              <a:gd name="connsiteY0" fmla="*/ 0 h 2193559"/>
              <a:gd name="connsiteX1" fmla="*/ 1676400 w 1676466"/>
              <a:gd name="connsiteY1" fmla="*/ 0 h 2193559"/>
              <a:gd name="connsiteX2" fmla="*/ 1676400 w 1676466"/>
              <a:gd name="connsiteY2" fmla="*/ 2001012 h 2193559"/>
              <a:gd name="connsiteX3" fmla="*/ 0 w 1676466"/>
              <a:gd name="connsiteY3" fmla="*/ 2001012 h 2193559"/>
              <a:gd name="connsiteX4" fmla="*/ 0 w 1676466"/>
              <a:gd name="connsiteY4" fmla="*/ 0 h 2193559"/>
              <a:gd name="connsiteX0" fmla="*/ 0 w 1676887"/>
              <a:gd name="connsiteY0" fmla="*/ 0 h 2193559"/>
              <a:gd name="connsiteX1" fmla="*/ 1676400 w 1676887"/>
              <a:gd name="connsiteY1" fmla="*/ 0 h 2193559"/>
              <a:gd name="connsiteX2" fmla="*/ 1676400 w 1676887"/>
              <a:gd name="connsiteY2" fmla="*/ 2001012 h 2193559"/>
              <a:gd name="connsiteX3" fmla="*/ 0 w 1676887"/>
              <a:gd name="connsiteY3" fmla="*/ 2001012 h 2193559"/>
              <a:gd name="connsiteX4" fmla="*/ 0 w 1676887"/>
              <a:gd name="connsiteY4" fmla="*/ 0 h 2193559"/>
              <a:gd name="connsiteX0" fmla="*/ 0 w 1676860"/>
              <a:gd name="connsiteY0" fmla="*/ 0 h 2193559"/>
              <a:gd name="connsiteX1" fmla="*/ 1676400 w 1676860"/>
              <a:gd name="connsiteY1" fmla="*/ 0 h 2193559"/>
              <a:gd name="connsiteX2" fmla="*/ 1676400 w 1676860"/>
              <a:gd name="connsiteY2" fmla="*/ 2001012 h 2193559"/>
              <a:gd name="connsiteX3" fmla="*/ 0 w 1676860"/>
              <a:gd name="connsiteY3" fmla="*/ 2001012 h 2193559"/>
              <a:gd name="connsiteX4" fmla="*/ 0 w 1676860"/>
              <a:gd name="connsiteY4" fmla="*/ 0 h 2193559"/>
              <a:gd name="connsiteX0" fmla="*/ 0 w 1676861"/>
              <a:gd name="connsiteY0" fmla="*/ 0 h 2193559"/>
              <a:gd name="connsiteX1" fmla="*/ 1676400 w 1676861"/>
              <a:gd name="connsiteY1" fmla="*/ 0 h 2193559"/>
              <a:gd name="connsiteX2" fmla="*/ 1676400 w 1676861"/>
              <a:gd name="connsiteY2" fmla="*/ 2001012 h 2193559"/>
              <a:gd name="connsiteX3" fmla="*/ 0 w 1676861"/>
              <a:gd name="connsiteY3" fmla="*/ 2001012 h 2193559"/>
              <a:gd name="connsiteX4" fmla="*/ 0 w 1676861"/>
              <a:gd name="connsiteY4" fmla="*/ 0 h 2193559"/>
              <a:gd name="connsiteX0" fmla="*/ 0 w 1676861"/>
              <a:gd name="connsiteY0" fmla="*/ 0 h 2233139"/>
              <a:gd name="connsiteX1" fmla="*/ 1676400 w 1676861"/>
              <a:gd name="connsiteY1" fmla="*/ 0 h 2233139"/>
              <a:gd name="connsiteX2" fmla="*/ 1676400 w 1676861"/>
              <a:gd name="connsiteY2" fmla="*/ 2001012 h 2233139"/>
              <a:gd name="connsiteX3" fmla="*/ 0 w 1676861"/>
              <a:gd name="connsiteY3" fmla="*/ 2001012 h 2233139"/>
              <a:gd name="connsiteX4" fmla="*/ 0 w 1676861"/>
              <a:gd name="connsiteY4" fmla="*/ 0 h 2233139"/>
              <a:gd name="connsiteX0" fmla="*/ 0 w 1677731"/>
              <a:gd name="connsiteY0" fmla="*/ 0 h 2283690"/>
              <a:gd name="connsiteX1" fmla="*/ 1676400 w 1677731"/>
              <a:gd name="connsiteY1" fmla="*/ 0 h 2283690"/>
              <a:gd name="connsiteX2" fmla="*/ 1676400 w 1677731"/>
              <a:gd name="connsiteY2" fmla="*/ 2001012 h 2283690"/>
              <a:gd name="connsiteX3" fmla="*/ 0 w 1677731"/>
              <a:gd name="connsiteY3" fmla="*/ 2001012 h 2283690"/>
              <a:gd name="connsiteX4" fmla="*/ 0 w 1677731"/>
              <a:gd name="connsiteY4" fmla="*/ 0 h 2283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731" h="2283690">
                <a:moveTo>
                  <a:pt x="0" y="0"/>
                </a:moveTo>
                <a:cubicBezTo>
                  <a:pt x="265599" y="459220"/>
                  <a:pt x="1706399" y="238651"/>
                  <a:pt x="1676400" y="0"/>
                </a:cubicBezTo>
                <a:lnTo>
                  <a:pt x="1676400" y="2001012"/>
                </a:lnTo>
                <a:cubicBezTo>
                  <a:pt x="1731222" y="2325250"/>
                  <a:pt x="75428" y="2427153"/>
                  <a:pt x="0" y="20010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74" name="Rectangle 26"/>
          <p:cNvSpPr/>
          <p:nvPr/>
        </p:nvSpPr>
        <p:spPr>
          <a:xfrm>
            <a:off x="4538792" y="1991176"/>
            <a:ext cx="1464838" cy="1565362"/>
          </a:xfrm>
          <a:custGeom>
            <a:avLst/>
            <a:gdLst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149235"/>
              <a:gd name="connsiteX1" fmla="*/ 1676400 w 1676400"/>
              <a:gd name="connsiteY1" fmla="*/ 0 h 2149235"/>
              <a:gd name="connsiteX2" fmla="*/ 1676400 w 1676400"/>
              <a:gd name="connsiteY2" fmla="*/ 2001012 h 2149235"/>
              <a:gd name="connsiteX3" fmla="*/ 0 w 1676400"/>
              <a:gd name="connsiteY3" fmla="*/ 2001012 h 2149235"/>
              <a:gd name="connsiteX4" fmla="*/ 0 w 1676400"/>
              <a:gd name="connsiteY4" fmla="*/ 0 h 2149235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66"/>
              <a:gd name="connsiteY0" fmla="*/ 0 h 2193559"/>
              <a:gd name="connsiteX1" fmla="*/ 1676400 w 1676466"/>
              <a:gd name="connsiteY1" fmla="*/ 0 h 2193559"/>
              <a:gd name="connsiteX2" fmla="*/ 1676400 w 1676466"/>
              <a:gd name="connsiteY2" fmla="*/ 2001012 h 2193559"/>
              <a:gd name="connsiteX3" fmla="*/ 0 w 1676466"/>
              <a:gd name="connsiteY3" fmla="*/ 2001012 h 2193559"/>
              <a:gd name="connsiteX4" fmla="*/ 0 w 1676466"/>
              <a:gd name="connsiteY4" fmla="*/ 0 h 2193559"/>
              <a:gd name="connsiteX0" fmla="*/ 0 w 1676887"/>
              <a:gd name="connsiteY0" fmla="*/ 0 h 2193559"/>
              <a:gd name="connsiteX1" fmla="*/ 1676400 w 1676887"/>
              <a:gd name="connsiteY1" fmla="*/ 0 h 2193559"/>
              <a:gd name="connsiteX2" fmla="*/ 1676400 w 1676887"/>
              <a:gd name="connsiteY2" fmla="*/ 2001012 h 2193559"/>
              <a:gd name="connsiteX3" fmla="*/ 0 w 1676887"/>
              <a:gd name="connsiteY3" fmla="*/ 2001012 h 2193559"/>
              <a:gd name="connsiteX4" fmla="*/ 0 w 1676887"/>
              <a:gd name="connsiteY4" fmla="*/ 0 h 2193559"/>
              <a:gd name="connsiteX0" fmla="*/ 0 w 1676860"/>
              <a:gd name="connsiteY0" fmla="*/ 0 h 2193559"/>
              <a:gd name="connsiteX1" fmla="*/ 1676400 w 1676860"/>
              <a:gd name="connsiteY1" fmla="*/ 0 h 2193559"/>
              <a:gd name="connsiteX2" fmla="*/ 1676400 w 1676860"/>
              <a:gd name="connsiteY2" fmla="*/ 2001012 h 2193559"/>
              <a:gd name="connsiteX3" fmla="*/ 0 w 1676860"/>
              <a:gd name="connsiteY3" fmla="*/ 2001012 h 2193559"/>
              <a:gd name="connsiteX4" fmla="*/ 0 w 1676860"/>
              <a:gd name="connsiteY4" fmla="*/ 0 h 2193559"/>
              <a:gd name="connsiteX0" fmla="*/ 0 w 1676861"/>
              <a:gd name="connsiteY0" fmla="*/ 0 h 2193559"/>
              <a:gd name="connsiteX1" fmla="*/ 1676400 w 1676861"/>
              <a:gd name="connsiteY1" fmla="*/ 0 h 2193559"/>
              <a:gd name="connsiteX2" fmla="*/ 1676400 w 1676861"/>
              <a:gd name="connsiteY2" fmla="*/ 2001012 h 2193559"/>
              <a:gd name="connsiteX3" fmla="*/ 0 w 1676861"/>
              <a:gd name="connsiteY3" fmla="*/ 2001012 h 2193559"/>
              <a:gd name="connsiteX4" fmla="*/ 0 w 1676861"/>
              <a:gd name="connsiteY4" fmla="*/ 0 h 2193559"/>
              <a:gd name="connsiteX0" fmla="*/ 0 w 1676861"/>
              <a:gd name="connsiteY0" fmla="*/ 0 h 2233139"/>
              <a:gd name="connsiteX1" fmla="*/ 1676400 w 1676861"/>
              <a:gd name="connsiteY1" fmla="*/ 0 h 2233139"/>
              <a:gd name="connsiteX2" fmla="*/ 1676400 w 1676861"/>
              <a:gd name="connsiteY2" fmla="*/ 2001012 h 2233139"/>
              <a:gd name="connsiteX3" fmla="*/ 0 w 1676861"/>
              <a:gd name="connsiteY3" fmla="*/ 2001012 h 2233139"/>
              <a:gd name="connsiteX4" fmla="*/ 0 w 1676861"/>
              <a:gd name="connsiteY4" fmla="*/ 0 h 2233139"/>
              <a:gd name="connsiteX0" fmla="*/ 0 w 1677731"/>
              <a:gd name="connsiteY0" fmla="*/ 0 h 2283690"/>
              <a:gd name="connsiteX1" fmla="*/ 1676400 w 1677731"/>
              <a:gd name="connsiteY1" fmla="*/ 0 h 2283690"/>
              <a:gd name="connsiteX2" fmla="*/ 1676400 w 1677731"/>
              <a:gd name="connsiteY2" fmla="*/ 2001012 h 2283690"/>
              <a:gd name="connsiteX3" fmla="*/ 0 w 1677731"/>
              <a:gd name="connsiteY3" fmla="*/ 2001012 h 2283690"/>
              <a:gd name="connsiteX4" fmla="*/ 0 w 1677731"/>
              <a:gd name="connsiteY4" fmla="*/ 0 h 2283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731" h="2283690">
                <a:moveTo>
                  <a:pt x="0" y="0"/>
                </a:moveTo>
                <a:cubicBezTo>
                  <a:pt x="265599" y="459220"/>
                  <a:pt x="1706399" y="238651"/>
                  <a:pt x="1676400" y="0"/>
                </a:cubicBezTo>
                <a:lnTo>
                  <a:pt x="1676400" y="2001012"/>
                </a:lnTo>
                <a:cubicBezTo>
                  <a:pt x="1731222" y="2325250"/>
                  <a:pt x="75428" y="2427153"/>
                  <a:pt x="0" y="2001012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75" name="Group 174"/>
          <p:cNvGrpSpPr/>
          <p:nvPr/>
        </p:nvGrpSpPr>
        <p:grpSpPr>
          <a:xfrm>
            <a:off x="6124089" y="2010226"/>
            <a:ext cx="378311" cy="1336412"/>
            <a:chOff x="8374620" y="4296588"/>
            <a:chExt cx="299101" cy="1553698"/>
          </a:xfrm>
          <a:effectLst/>
        </p:grpSpPr>
        <p:cxnSp>
          <p:nvCxnSpPr>
            <p:cNvPr id="176" name="Straight Connector 175"/>
            <p:cNvCxnSpPr/>
            <p:nvPr/>
          </p:nvCxnSpPr>
          <p:spPr>
            <a:xfrm rot="16200000" flipV="1">
              <a:off x="7597771" y="5073437"/>
              <a:ext cx="1553698" cy="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177" name="Rectangle 176"/>
            <p:cNvSpPr/>
            <p:nvPr/>
          </p:nvSpPr>
          <p:spPr>
            <a:xfrm rot="16200000">
              <a:off x="8044906" y="4973769"/>
              <a:ext cx="989962" cy="2676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2.4cm</a:t>
              </a:r>
              <a:endParaRPr lang="en-US" sz="1600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17787" y="2644059"/>
            <a:ext cx="1469428" cy="338554"/>
            <a:chOff x="4191000" y="3903320"/>
            <a:chExt cx="1276350" cy="338554"/>
          </a:xfrm>
          <a:effectLst/>
        </p:grpSpPr>
        <p:sp>
          <p:nvSpPr>
            <p:cNvPr id="19" name="Rectangle 6"/>
            <p:cNvSpPr/>
            <p:nvPr/>
          </p:nvSpPr>
          <p:spPr>
            <a:xfrm>
              <a:off x="4531028" y="3903320"/>
              <a:ext cx="770865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1.4cm</a:t>
              </a:r>
              <a:endParaRPr lang="en-US" sz="1600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10800000">
              <a:off x="4191000" y="4201906"/>
              <a:ext cx="1276350" cy="0"/>
            </a:xfrm>
            <a:prstGeom prst="line">
              <a:avLst/>
            </a:prstGeom>
            <a:noFill/>
            <a:ln w="2857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arrow" w="med" len="med"/>
              <a:tailEnd type="arrow" w="med" len="med"/>
            </a:ln>
            <a:effectLst/>
          </p:spPr>
        </p:cxnSp>
      </p:grpSp>
      <p:sp>
        <p:nvSpPr>
          <p:cNvPr id="122" name="Rounded Rectangle 121"/>
          <p:cNvSpPr/>
          <p:nvPr/>
        </p:nvSpPr>
        <p:spPr>
          <a:xfrm>
            <a:off x="1469027" y="426557"/>
            <a:ext cx="1511894" cy="25273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3699581" y="421794"/>
            <a:ext cx="1787180" cy="25273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5938217" y="420709"/>
            <a:ext cx="1844798" cy="25273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369153"/>
            <a:ext cx="8394701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515938" indent="-515938">
              <a:tabLst>
                <a:tab pos="234950" algn="ctr"/>
                <a:tab pos="1379538" algn="l"/>
                <a:tab pos="1828800" algn="l"/>
                <a:tab pos="2235200" algn="r"/>
                <a:tab pos="2511425" algn="ctr"/>
                <a:tab pos="2801938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	 Q.	From a solid cylinder whose height is 2.4 cm and diameter 1.4 cm, </a:t>
            </a:r>
          </a:p>
          <a:p>
            <a:pPr marL="515938" indent="-515938">
              <a:tabLst>
                <a:tab pos="234950" algn="ctr"/>
                <a:tab pos="1379538" algn="l"/>
                <a:tab pos="1828800" algn="l"/>
                <a:tab pos="2235200" algn="r"/>
                <a:tab pos="2511425" algn="ctr"/>
                <a:tab pos="2801938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  	a conical cavity of the same height and same diameter is hollowed out. </a:t>
            </a:r>
          </a:p>
          <a:p>
            <a:pPr marL="515938" indent="-515938">
              <a:tabLst>
                <a:tab pos="234950" algn="ctr"/>
                <a:tab pos="1379538" algn="l"/>
                <a:tab pos="1828800" algn="l"/>
                <a:tab pos="2235200" algn="r"/>
                <a:tab pos="2511425" algn="ctr"/>
                <a:tab pos="2801938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  Find the total surface area of the remaining solid to the nearest cm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96" name="Rectangular Callout 95"/>
          <p:cNvSpPr/>
          <p:nvPr/>
        </p:nvSpPr>
        <p:spPr>
          <a:xfrm>
            <a:off x="6812246" y="834577"/>
            <a:ext cx="942014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 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</a:t>
            </a:r>
            <a:endParaRPr lang="en-US" b="1" i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329718" y="689228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144660" y="711139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93" name="Rectangular Callout 92"/>
          <p:cNvSpPr/>
          <p:nvPr/>
        </p:nvSpPr>
        <p:spPr>
          <a:xfrm>
            <a:off x="4771329" y="807684"/>
            <a:ext cx="1071086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 h   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69665" y="623858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266188" y="672879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457139" y="598367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0" name="Rectangular Callout 99"/>
          <p:cNvSpPr/>
          <p:nvPr/>
        </p:nvSpPr>
        <p:spPr>
          <a:xfrm>
            <a:off x="3360060" y="819149"/>
            <a:ext cx="756812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680220" y="668659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645816" y="638831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7301656" y="625474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101643" y="650751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47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4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4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1" dur="4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500"/>
                            </p:stCondLst>
                            <p:childTnLst>
                              <p:par>
                                <p:cTn id="3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000"/>
                            </p:stCondLst>
                            <p:childTnLst>
                              <p:par>
                                <p:cTn id="3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500"/>
                            </p:stCondLst>
                            <p:childTnLst>
                              <p:par>
                                <p:cTn id="4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500"/>
                            </p:stCondLst>
                            <p:childTnLst>
                              <p:par>
                                <p:cTn id="4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500"/>
                            </p:stCondLst>
                            <p:childTnLst>
                              <p:par>
                                <p:cTn id="48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500"/>
                            </p:stCondLst>
                            <p:childTnLst>
                              <p:par>
                                <p:cTn id="5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1" grpId="1" animBg="1"/>
      <p:bldP spid="140" grpId="0" animBg="1"/>
      <p:bldP spid="140" grpId="1" animBg="1"/>
      <p:bldP spid="91" grpId="0" animBg="1"/>
      <p:bldP spid="91" grpId="1" animBg="1"/>
      <p:bldP spid="91" grpId="2" animBg="1"/>
      <p:bldP spid="91" grpId="3" animBg="1"/>
      <p:bldP spid="81" grpId="0" animBg="1"/>
      <p:bldP spid="81" grpId="1" animBg="1"/>
      <p:bldP spid="80" grpId="0" animBg="1"/>
      <p:bldP spid="80" grpId="1" animBg="1"/>
      <p:bldP spid="70" grpId="0" animBg="1"/>
      <p:bldP spid="70" grpId="1" animBg="1"/>
      <p:bldP spid="68" grpId="0" animBg="1"/>
      <p:bldP spid="68" grpId="1" animBg="1"/>
      <p:bldP spid="65" grpId="0" animBg="1"/>
      <p:bldP spid="65" grpId="1" animBg="1"/>
      <p:bldP spid="3" grpId="0"/>
      <p:bldP spid="30" grpId="0"/>
      <p:bldP spid="35" grpId="0"/>
      <p:bldP spid="56" grpId="0" animBg="1"/>
      <p:bldP spid="56" grpId="1" animBg="1"/>
      <p:bldP spid="57" grpId="0"/>
      <p:bldP spid="57" grpId="1"/>
      <p:bldP spid="62" grpId="0" animBg="1"/>
      <p:bldP spid="62" grpId="1" animBg="1"/>
      <p:bldP spid="63" grpId="0"/>
      <p:bldP spid="63" grpId="1"/>
      <p:bldP spid="72" grpId="0" animBg="1"/>
      <p:bldP spid="73" grpId="0"/>
      <p:bldP spid="101" grpId="0" animBg="1"/>
      <p:bldP spid="101" grpId="1" animBg="1"/>
      <p:bldP spid="102" grpId="0"/>
      <p:bldP spid="102" grpId="1"/>
      <p:bldP spid="108" grpId="0"/>
      <p:bldP spid="109" grpId="0"/>
      <p:bldP spid="128" grpId="0"/>
      <p:bldP spid="129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/>
      <p:bldP spid="238" grpId="0"/>
      <p:bldP spid="239" grpId="0"/>
      <p:bldP spid="241" grpId="0"/>
      <p:bldP spid="242" grpId="0"/>
      <p:bldP spid="112" grpId="0" animBg="1"/>
      <p:bldP spid="112" grpId="1" animBg="1"/>
      <p:bldP spid="113" grpId="0"/>
      <p:bldP spid="113" grpId="1"/>
      <p:bldP spid="114" grpId="0"/>
      <p:bldP spid="114" grpId="1"/>
      <p:bldP spid="115" grpId="0" animBg="1"/>
      <p:bldP spid="115" grpId="1" animBg="1"/>
      <p:bldP spid="74" grpId="0"/>
      <p:bldP spid="116" grpId="0" animBg="1"/>
      <p:bldP spid="116" grpId="1" animBg="1"/>
      <p:bldP spid="75" grpId="0"/>
      <p:bldP spid="117" grpId="0" animBg="1"/>
      <p:bldP spid="117" grpId="1" animBg="1"/>
      <p:bldP spid="76" grpId="0"/>
      <p:bldP spid="138" grpId="0"/>
      <p:bldP spid="9" grpId="0"/>
      <p:bldP spid="158" grpId="0"/>
      <p:bldP spid="163" grpId="0"/>
      <p:bldP spid="107" grpId="0" animBg="1"/>
      <p:bldP spid="107" grpId="1" animBg="1"/>
      <p:bldP spid="110" grpId="0"/>
      <p:bldP spid="110" grpId="1"/>
      <p:bldP spid="164" grpId="0" animBg="1"/>
      <p:bldP spid="165" grpId="0" animBg="1"/>
      <p:bldP spid="166" grpId="0" animBg="1"/>
      <p:bldP spid="170" grpId="0" animBg="1"/>
      <p:bldP spid="171" grpId="0" animBg="1"/>
      <p:bldP spid="171" grpId="1" animBg="1"/>
      <p:bldP spid="171" grpId="2" animBg="1"/>
      <p:bldP spid="172" grpId="0" animBg="1"/>
      <p:bldP spid="172" grpId="1" animBg="1"/>
      <p:bldP spid="172" grpId="2" animBg="1"/>
      <p:bldP spid="173" grpId="0" animBg="1"/>
      <p:bldP spid="174" grpId="0" animBg="1"/>
      <p:bldP spid="174" grpId="1" animBg="1"/>
      <p:bldP spid="174" grpId="2" animBg="1"/>
      <p:bldP spid="122" grpId="0" animBg="1"/>
      <p:bldP spid="122" grpId="1" animBg="1"/>
      <p:bldP spid="123" grpId="0" animBg="1"/>
      <p:bldP spid="123" grpId="1" animBg="1"/>
      <p:bldP spid="130" grpId="0" animBg="1"/>
      <p:bldP spid="130" grpId="1" animBg="1"/>
      <p:bldP spid="96" grpId="0" animBg="1"/>
      <p:bldP spid="99" grpId="0"/>
      <p:bldP spid="99" grpId="1"/>
      <p:bldP spid="105" grpId="0"/>
      <p:bldP spid="105" grpId="1"/>
      <p:bldP spid="93" grpId="0" animBg="1"/>
      <p:bldP spid="95" grpId="0"/>
      <p:bldP spid="98" grpId="0"/>
      <p:bldP spid="98" grpId="1"/>
      <p:bldP spid="106" grpId="0"/>
      <p:bldP spid="100" grpId="0" animBg="1"/>
      <p:bldP spid="103" grpId="0"/>
      <p:bldP spid="103" grpId="1"/>
      <p:bldP spid="94" grpId="0"/>
      <p:bldP spid="243" grpId="0"/>
      <p:bldP spid="9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73241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Cuboid and Cone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02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/>
          <p:cNvSpPr/>
          <p:nvPr/>
        </p:nvSpPr>
        <p:spPr>
          <a:xfrm>
            <a:off x="1902413" y="1090008"/>
            <a:ext cx="1749491" cy="23725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610388" y="815407"/>
            <a:ext cx="2731292" cy="23862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611460" y="1079965"/>
            <a:ext cx="857782" cy="23725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695700" y="1063906"/>
            <a:ext cx="4775320" cy="2538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601911" y="816016"/>
            <a:ext cx="4288494" cy="2609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11460" y="1090008"/>
            <a:ext cx="3044979" cy="23725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224212" y="590550"/>
            <a:ext cx="3699046" cy="23725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45490" y="841416"/>
            <a:ext cx="2957442" cy="23725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50972" y="601078"/>
            <a:ext cx="3564053" cy="23725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50136" y="344170"/>
            <a:ext cx="6887101" cy="23725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3443" y="344170"/>
            <a:ext cx="1327757" cy="228955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20453" y="2371488"/>
            <a:ext cx="4541039" cy="1837814"/>
            <a:chOff x="1208129" y="2343150"/>
            <a:chExt cx="3783522" cy="1856920"/>
          </a:xfrm>
          <a:blipFill>
            <a:blip r:embed="rId2"/>
            <a:tile tx="0" ty="0" sx="100000" sy="100000" flip="none" algn="tl"/>
          </a:blipFill>
        </p:grpSpPr>
        <p:sp>
          <p:nvSpPr>
            <p:cNvPr id="8" name="Rectangle 7"/>
            <p:cNvSpPr/>
            <p:nvPr/>
          </p:nvSpPr>
          <p:spPr>
            <a:xfrm>
              <a:off x="1217461" y="2800349"/>
              <a:ext cx="3270403" cy="139972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Parallelogram 12"/>
            <p:cNvSpPr/>
            <p:nvPr/>
          </p:nvSpPr>
          <p:spPr>
            <a:xfrm>
              <a:off x="1208129" y="2343150"/>
              <a:ext cx="3783521" cy="457198"/>
            </a:xfrm>
            <a:prstGeom prst="parallelogram">
              <a:avLst>
                <a:gd name="adj" fmla="val 13333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91381" y="2345529"/>
              <a:ext cx="500270" cy="1854541"/>
            </a:xfrm>
            <a:custGeom>
              <a:avLst/>
              <a:gdLst>
                <a:gd name="connsiteX0" fmla="*/ 0 w 596504"/>
                <a:gd name="connsiteY0" fmla="*/ 0 h 1399722"/>
                <a:gd name="connsiteX1" fmla="*/ 596504 w 596504"/>
                <a:gd name="connsiteY1" fmla="*/ 0 h 1399722"/>
                <a:gd name="connsiteX2" fmla="*/ 596504 w 596504"/>
                <a:gd name="connsiteY2" fmla="*/ 1399722 h 1399722"/>
                <a:gd name="connsiteX3" fmla="*/ 0 w 596504"/>
                <a:gd name="connsiteY3" fmla="*/ 1399722 h 1399722"/>
                <a:gd name="connsiteX4" fmla="*/ 0 w 596504"/>
                <a:gd name="connsiteY4" fmla="*/ 0 h 1399722"/>
                <a:gd name="connsiteX0" fmla="*/ 0 w 598886"/>
                <a:gd name="connsiteY0" fmla="*/ 454819 h 1854541"/>
                <a:gd name="connsiteX1" fmla="*/ 598886 w 598886"/>
                <a:gd name="connsiteY1" fmla="*/ 0 h 1854541"/>
                <a:gd name="connsiteX2" fmla="*/ 596504 w 598886"/>
                <a:gd name="connsiteY2" fmla="*/ 1854541 h 1854541"/>
                <a:gd name="connsiteX3" fmla="*/ 0 w 598886"/>
                <a:gd name="connsiteY3" fmla="*/ 1854541 h 1854541"/>
                <a:gd name="connsiteX4" fmla="*/ 0 w 598886"/>
                <a:gd name="connsiteY4" fmla="*/ 454819 h 1854541"/>
                <a:gd name="connsiteX0" fmla="*/ 0 w 599679"/>
                <a:gd name="connsiteY0" fmla="*/ 454819 h 1854541"/>
                <a:gd name="connsiteX1" fmla="*/ 598886 w 599679"/>
                <a:gd name="connsiteY1" fmla="*/ 0 h 1854541"/>
                <a:gd name="connsiteX2" fmla="*/ 599679 w 599679"/>
                <a:gd name="connsiteY2" fmla="*/ 1397341 h 1854541"/>
                <a:gd name="connsiteX3" fmla="*/ 0 w 599679"/>
                <a:gd name="connsiteY3" fmla="*/ 1854541 h 1854541"/>
                <a:gd name="connsiteX4" fmla="*/ 0 w 599679"/>
                <a:gd name="connsiteY4" fmla="*/ 454819 h 1854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9679" h="1854541">
                  <a:moveTo>
                    <a:pt x="0" y="454819"/>
                  </a:moveTo>
                  <a:lnTo>
                    <a:pt x="598886" y="0"/>
                  </a:lnTo>
                  <a:cubicBezTo>
                    <a:pt x="599150" y="465780"/>
                    <a:pt x="599415" y="931561"/>
                    <a:pt x="599679" y="1397341"/>
                  </a:cubicBezTo>
                  <a:lnTo>
                    <a:pt x="0" y="1854541"/>
                  </a:lnTo>
                  <a:lnTo>
                    <a:pt x="0" y="454819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17992" y="2571635"/>
            <a:ext cx="618076" cy="791537"/>
            <a:chOff x="2595816" y="1970924"/>
            <a:chExt cx="1468692" cy="1880876"/>
          </a:xfrm>
        </p:grpSpPr>
        <p:sp>
          <p:nvSpPr>
            <p:cNvPr id="22" name="Isosceles Triangle 31"/>
            <p:cNvSpPr/>
            <p:nvPr/>
          </p:nvSpPr>
          <p:spPr>
            <a:xfrm flipV="1">
              <a:off x="2599865" y="2168857"/>
              <a:ext cx="1460594" cy="1682943"/>
            </a:xfrm>
            <a:custGeom>
              <a:avLst/>
              <a:gdLst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0 w 1676400"/>
                <a:gd name="connsiteY3" fmla="*/ 914400 h 914400"/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765175 w 1676400"/>
                <a:gd name="connsiteY3" fmla="*/ 755650 h 914400"/>
                <a:gd name="connsiteX4" fmla="*/ 0 w 1676400"/>
                <a:gd name="connsiteY4" fmla="*/ 914400 h 914400"/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765175 w 1676400"/>
                <a:gd name="connsiteY3" fmla="*/ 755650 h 914400"/>
                <a:gd name="connsiteX4" fmla="*/ 0 w 1676400"/>
                <a:gd name="connsiteY4" fmla="*/ 914400 h 914400"/>
                <a:gd name="connsiteX0" fmla="*/ 294 w 1676694"/>
                <a:gd name="connsiteY0" fmla="*/ 914400 h 914400"/>
                <a:gd name="connsiteX1" fmla="*/ 838494 w 1676694"/>
                <a:gd name="connsiteY1" fmla="*/ 0 h 914400"/>
                <a:gd name="connsiteX2" fmla="*/ 1676694 w 1676694"/>
                <a:gd name="connsiteY2" fmla="*/ 914400 h 914400"/>
                <a:gd name="connsiteX3" fmla="*/ 765469 w 1676694"/>
                <a:gd name="connsiteY3" fmla="*/ 755650 h 914400"/>
                <a:gd name="connsiteX4" fmla="*/ 294 w 1676694"/>
                <a:gd name="connsiteY4" fmla="*/ 914400 h 914400"/>
                <a:gd name="connsiteX0" fmla="*/ 294 w 1677665"/>
                <a:gd name="connsiteY0" fmla="*/ 914400 h 914400"/>
                <a:gd name="connsiteX1" fmla="*/ 838494 w 1677665"/>
                <a:gd name="connsiteY1" fmla="*/ 0 h 914400"/>
                <a:gd name="connsiteX2" fmla="*/ 1676694 w 1677665"/>
                <a:gd name="connsiteY2" fmla="*/ 914400 h 914400"/>
                <a:gd name="connsiteX3" fmla="*/ 765469 w 1677665"/>
                <a:gd name="connsiteY3" fmla="*/ 755650 h 914400"/>
                <a:gd name="connsiteX4" fmla="*/ 294 w 1677665"/>
                <a:gd name="connsiteY4" fmla="*/ 914400 h 914400"/>
                <a:gd name="connsiteX0" fmla="*/ 301 w 1671322"/>
                <a:gd name="connsiteY0" fmla="*/ 892175 h 914400"/>
                <a:gd name="connsiteX1" fmla="*/ 832151 w 1671322"/>
                <a:gd name="connsiteY1" fmla="*/ 0 h 914400"/>
                <a:gd name="connsiteX2" fmla="*/ 1670351 w 1671322"/>
                <a:gd name="connsiteY2" fmla="*/ 914400 h 914400"/>
                <a:gd name="connsiteX3" fmla="*/ 759126 w 1671322"/>
                <a:gd name="connsiteY3" fmla="*/ 755650 h 914400"/>
                <a:gd name="connsiteX4" fmla="*/ 301 w 1671322"/>
                <a:gd name="connsiteY4" fmla="*/ 892175 h 914400"/>
                <a:gd name="connsiteX0" fmla="*/ 0 w 1671021"/>
                <a:gd name="connsiteY0" fmla="*/ 892175 h 914400"/>
                <a:gd name="connsiteX1" fmla="*/ 831850 w 1671021"/>
                <a:gd name="connsiteY1" fmla="*/ 0 h 914400"/>
                <a:gd name="connsiteX2" fmla="*/ 1670050 w 1671021"/>
                <a:gd name="connsiteY2" fmla="*/ 914400 h 914400"/>
                <a:gd name="connsiteX3" fmla="*/ 758825 w 1671021"/>
                <a:gd name="connsiteY3" fmla="*/ 755650 h 914400"/>
                <a:gd name="connsiteX4" fmla="*/ 0 w 1671021"/>
                <a:gd name="connsiteY4" fmla="*/ 892175 h 914400"/>
                <a:gd name="connsiteX0" fmla="*/ 0 w 1670050"/>
                <a:gd name="connsiteY0" fmla="*/ 892175 h 914400"/>
                <a:gd name="connsiteX1" fmla="*/ 831850 w 1670050"/>
                <a:gd name="connsiteY1" fmla="*/ 0 h 914400"/>
                <a:gd name="connsiteX2" fmla="*/ 1670050 w 1670050"/>
                <a:gd name="connsiteY2" fmla="*/ 914400 h 914400"/>
                <a:gd name="connsiteX3" fmla="*/ 758825 w 1670050"/>
                <a:gd name="connsiteY3" fmla="*/ 755650 h 914400"/>
                <a:gd name="connsiteX4" fmla="*/ 0 w 1670050"/>
                <a:gd name="connsiteY4" fmla="*/ 892175 h 914400"/>
                <a:gd name="connsiteX0" fmla="*/ 0 w 1670050"/>
                <a:gd name="connsiteY0" fmla="*/ 892175 h 914400"/>
                <a:gd name="connsiteX1" fmla="*/ 831850 w 1670050"/>
                <a:gd name="connsiteY1" fmla="*/ 0 h 914400"/>
                <a:gd name="connsiteX2" fmla="*/ 1670050 w 1670050"/>
                <a:gd name="connsiteY2" fmla="*/ 914400 h 914400"/>
                <a:gd name="connsiteX3" fmla="*/ 758825 w 1670050"/>
                <a:gd name="connsiteY3" fmla="*/ 755650 h 914400"/>
                <a:gd name="connsiteX4" fmla="*/ 0 w 1670050"/>
                <a:gd name="connsiteY4" fmla="*/ 892175 h 914400"/>
                <a:gd name="connsiteX0" fmla="*/ 0 w 1682877"/>
                <a:gd name="connsiteY0" fmla="*/ 968375 h 968375"/>
                <a:gd name="connsiteX1" fmla="*/ 844677 w 1682877"/>
                <a:gd name="connsiteY1" fmla="*/ 0 h 968375"/>
                <a:gd name="connsiteX2" fmla="*/ 1682877 w 1682877"/>
                <a:gd name="connsiteY2" fmla="*/ 914400 h 968375"/>
                <a:gd name="connsiteX3" fmla="*/ 771652 w 1682877"/>
                <a:gd name="connsiteY3" fmla="*/ 755650 h 968375"/>
                <a:gd name="connsiteX4" fmla="*/ 0 w 1682877"/>
                <a:gd name="connsiteY4" fmla="*/ 968375 h 968375"/>
                <a:gd name="connsiteX0" fmla="*/ 0 w 1695704"/>
                <a:gd name="connsiteY0" fmla="*/ 968375 h 968375"/>
                <a:gd name="connsiteX1" fmla="*/ 844677 w 1695704"/>
                <a:gd name="connsiteY1" fmla="*/ 0 h 968375"/>
                <a:gd name="connsiteX2" fmla="*/ 1695704 w 1695704"/>
                <a:gd name="connsiteY2" fmla="*/ 958850 h 968375"/>
                <a:gd name="connsiteX3" fmla="*/ 771652 w 1695704"/>
                <a:gd name="connsiteY3" fmla="*/ 755650 h 968375"/>
                <a:gd name="connsiteX4" fmla="*/ 0 w 1695704"/>
                <a:gd name="connsiteY4" fmla="*/ 968375 h 968375"/>
                <a:gd name="connsiteX0" fmla="*/ 0 w 1695704"/>
                <a:gd name="connsiteY0" fmla="*/ 968375 h 968375"/>
                <a:gd name="connsiteX1" fmla="*/ 844677 w 1695704"/>
                <a:gd name="connsiteY1" fmla="*/ 0 h 968375"/>
                <a:gd name="connsiteX2" fmla="*/ 1695704 w 1695704"/>
                <a:gd name="connsiteY2" fmla="*/ 958850 h 968375"/>
                <a:gd name="connsiteX3" fmla="*/ 778066 w 1695704"/>
                <a:gd name="connsiteY3" fmla="*/ 774700 h 968375"/>
                <a:gd name="connsiteX4" fmla="*/ 0 w 1695704"/>
                <a:gd name="connsiteY4" fmla="*/ 968375 h 968375"/>
                <a:gd name="connsiteX0" fmla="*/ 0 w 1695704"/>
                <a:gd name="connsiteY0" fmla="*/ 2009775 h 2009775"/>
                <a:gd name="connsiteX1" fmla="*/ 812610 w 1695704"/>
                <a:gd name="connsiteY1" fmla="*/ 0 h 2009775"/>
                <a:gd name="connsiteX2" fmla="*/ 1695704 w 1695704"/>
                <a:gd name="connsiteY2" fmla="*/ 2000250 h 2009775"/>
                <a:gd name="connsiteX3" fmla="*/ 778066 w 1695704"/>
                <a:gd name="connsiteY3" fmla="*/ 1816100 h 2009775"/>
                <a:gd name="connsiteX4" fmla="*/ 0 w 1695704"/>
                <a:gd name="connsiteY4" fmla="*/ 2009775 h 2009775"/>
                <a:gd name="connsiteX0" fmla="*/ 0 w 1695704"/>
                <a:gd name="connsiteY0" fmla="*/ 1463121 h 1463121"/>
                <a:gd name="connsiteX1" fmla="*/ 808924 w 1695704"/>
                <a:gd name="connsiteY1" fmla="*/ 0 h 1463121"/>
                <a:gd name="connsiteX2" fmla="*/ 1695704 w 1695704"/>
                <a:gd name="connsiteY2" fmla="*/ 1453596 h 1463121"/>
                <a:gd name="connsiteX3" fmla="*/ 778066 w 1695704"/>
                <a:gd name="connsiteY3" fmla="*/ 1269446 h 1463121"/>
                <a:gd name="connsiteX4" fmla="*/ 0 w 1695704"/>
                <a:gd name="connsiteY4" fmla="*/ 1463121 h 1463121"/>
                <a:gd name="connsiteX0" fmla="*/ 0 w 1695704"/>
                <a:gd name="connsiteY0" fmla="*/ 1390921 h 1390921"/>
                <a:gd name="connsiteX1" fmla="*/ 842099 w 1695704"/>
                <a:gd name="connsiteY1" fmla="*/ 0 h 1390921"/>
                <a:gd name="connsiteX2" fmla="*/ 1695704 w 1695704"/>
                <a:gd name="connsiteY2" fmla="*/ 1381396 h 1390921"/>
                <a:gd name="connsiteX3" fmla="*/ 778066 w 1695704"/>
                <a:gd name="connsiteY3" fmla="*/ 1197246 h 1390921"/>
                <a:gd name="connsiteX4" fmla="*/ 0 w 1695704"/>
                <a:gd name="connsiteY4" fmla="*/ 1390921 h 1390921"/>
                <a:gd name="connsiteX0" fmla="*/ 0 w 1695704"/>
                <a:gd name="connsiteY0" fmla="*/ 1378029 h 1378029"/>
                <a:gd name="connsiteX1" fmla="*/ 855922 w 1695704"/>
                <a:gd name="connsiteY1" fmla="*/ 0 h 1378029"/>
                <a:gd name="connsiteX2" fmla="*/ 1695704 w 1695704"/>
                <a:gd name="connsiteY2" fmla="*/ 1368504 h 1378029"/>
                <a:gd name="connsiteX3" fmla="*/ 778066 w 1695704"/>
                <a:gd name="connsiteY3" fmla="*/ 1184354 h 1378029"/>
                <a:gd name="connsiteX4" fmla="*/ 0 w 1695704"/>
                <a:gd name="connsiteY4" fmla="*/ 1378029 h 1378029"/>
                <a:gd name="connsiteX0" fmla="*/ 0 w 1695704"/>
                <a:gd name="connsiteY0" fmla="*/ 1383186 h 1383186"/>
                <a:gd name="connsiteX1" fmla="*/ 850393 w 1695704"/>
                <a:gd name="connsiteY1" fmla="*/ 0 h 1383186"/>
                <a:gd name="connsiteX2" fmla="*/ 1695704 w 1695704"/>
                <a:gd name="connsiteY2" fmla="*/ 1373661 h 1383186"/>
                <a:gd name="connsiteX3" fmla="*/ 778066 w 1695704"/>
                <a:gd name="connsiteY3" fmla="*/ 1189511 h 1383186"/>
                <a:gd name="connsiteX4" fmla="*/ 0 w 1695704"/>
                <a:gd name="connsiteY4" fmla="*/ 1383186 h 1383186"/>
                <a:gd name="connsiteX0" fmla="*/ 0 w 1695704"/>
                <a:gd name="connsiteY0" fmla="*/ 1481171 h 1481171"/>
                <a:gd name="connsiteX1" fmla="*/ 855921 w 1695704"/>
                <a:gd name="connsiteY1" fmla="*/ 0 h 1481171"/>
                <a:gd name="connsiteX2" fmla="*/ 1695704 w 1695704"/>
                <a:gd name="connsiteY2" fmla="*/ 1471646 h 1481171"/>
                <a:gd name="connsiteX3" fmla="*/ 778066 w 1695704"/>
                <a:gd name="connsiteY3" fmla="*/ 1287496 h 1481171"/>
                <a:gd name="connsiteX4" fmla="*/ 0 w 1695704"/>
                <a:gd name="connsiteY4" fmla="*/ 1481171 h 1481171"/>
                <a:gd name="connsiteX0" fmla="*/ 0 w 1695704"/>
                <a:gd name="connsiteY0" fmla="*/ 1481171 h 1481171"/>
                <a:gd name="connsiteX1" fmla="*/ 855921 w 1695704"/>
                <a:gd name="connsiteY1" fmla="*/ 0 h 1481171"/>
                <a:gd name="connsiteX2" fmla="*/ 1695704 w 1695704"/>
                <a:gd name="connsiteY2" fmla="*/ 1471646 h 1481171"/>
                <a:gd name="connsiteX3" fmla="*/ 791207 w 1695704"/>
                <a:gd name="connsiteY3" fmla="*/ 1322357 h 1481171"/>
                <a:gd name="connsiteX4" fmla="*/ 0 w 1695704"/>
                <a:gd name="connsiteY4" fmla="*/ 1481171 h 148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704" h="1481171">
                  <a:moveTo>
                    <a:pt x="0" y="1481171"/>
                  </a:moveTo>
                  <a:lnTo>
                    <a:pt x="855921" y="0"/>
                  </a:lnTo>
                  <a:lnTo>
                    <a:pt x="1695704" y="1471646"/>
                  </a:lnTo>
                  <a:cubicBezTo>
                    <a:pt x="1649137" y="1395446"/>
                    <a:pt x="1075899" y="1322357"/>
                    <a:pt x="791207" y="1322357"/>
                  </a:cubicBezTo>
                  <a:cubicBezTo>
                    <a:pt x="348824" y="1330824"/>
                    <a:pt x="55033" y="1409204"/>
                    <a:pt x="0" y="148117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595816" y="1970924"/>
              <a:ext cx="1468692" cy="3786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326027" y="2571635"/>
            <a:ext cx="618076" cy="791537"/>
            <a:chOff x="2595816" y="1970924"/>
            <a:chExt cx="1468692" cy="1880876"/>
          </a:xfrm>
        </p:grpSpPr>
        <p:sp>
          <p:nvSpPr>
            <p:cNvPr id="31" name="Isosceles Triangle 31"/>
            <p:cNvSpPr/>
            <p:nvPr/>
          </p:nvSpPr>
          <p:spPr>
            <a:xfrm flipV="1">
              <a:off x="2599865" y="2168857"/>
              <a:ext cx="1460594" cy="1682943"/>
            </a:xfrm>
            <a:custGeom>
              <a:avLst/>
              <a:gdLst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0 w 1676400"/>
                <a:gd name="connsiteY3" fmla="*/ 914400 h 914400"/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765175 w 1676400"/>
                <a:gd name="connsiteY3" fmla="*/ 755650 h 914400"/>
                <a:gd name="connsiteX4" fmla="*/ 0 w 1676400"/>
                <a:gd name="connsiteY4" fmla="*/ 914400 h 914400"/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765175 w 1676400"/>
                <a:gd name="connsiteY3" fmla="*/ 755650 h 914400"/>
                <a:gd name="connsiteX4" fmla="*/ 0 w 1676400"/>
                <a:gd name="connsiteY4" fmla="*/ 914400 h 914400"/>
                <a:gd name="connsiteX0" fmla="*/ 294 w 1676694"/>
                <a:gd name="connsiteY0" fmla="*/ 914400 h 914400"/>
                <a:gd name="connsiteX1" fmla="*/ 838494 w 1676694"/>
                <a:gd name="connsiteY1" fmla="*/ 0 h 914400"/>
                <a:gd name="connsiteX2" fmla="*/ 1676694 w 1676694"/>
                <a:gd name="connsiteY2" fmla="*/ 914400 h 914400"/>
                <a:gd name="connsiteX3" fmla="*/ 765469 w 1676694"/>
                <a:gd name="connsiteY3" fmla="*/ 755650 h 914400"/>
                <a:gd name="connsiteX4" fmla="*/ 294 w 1676694"/>
                <a:gd name="connsiteY4" fmla="*/ 914400 h 914400"/>
                <a:gd name="connsiteX0" fmla="*/ 294 w 1677665"/>
                <a:gd name="connsiteY0" fmla="*/ 914400 h 914400"/>
                <a:gd name="connsiteX1" fmla="*/ 838494 w 1677665"/>
                <a:gd name="connsiteY1" fmla="*/ 0 h 914400"/>
                <a:gd name="connsiteX2" fmla="*/ 1676694 w 1677665"/>
                <a:gd name="connsiteY2" fmla="*/ 914400 h 914400"/>
                <a:gd name="connsiteX3" fmla="*/ 765469 w 1677665"/>
                <a:gd name="connsiteY3" fmla="*/ 755650 h 914400"/>
                <a:gd name="connsiteX4" fmla="*/ 294 w 1677665"/>
                <a:gd name="connsiteY4" fmla="*/ 914400 h 914400"/>
                <a:gd name="connsiteX0" fmla="*/ 301 w 1671322"/>
                <a:gd name="connsiteY0" fmla="*/ 892175 h 914400"/>
                <a:gd name="connsiteX1" fmla="*/ 832151 w 1671322"/>
                <a:gd name="connsiteY1" fmla="*/ 0 h 914400"/>
                <a:gd name="connsiteX2" fmla="*/ 1670351 w 1671322"/>
                <a:gd name="connsiteY2" fmla="*/ 914400 h 914400"/>
                <a:gd name="connsiteX3" fmla="*/ 759126 w 1671322"/>
                <a:gd name="connsiteY3" fmla="*/ 755650 h 914400"/>
                <a:gd name="connsiteX4" fmla="*/ 301 w 1671322"/>
                <a:gd name="connsiteY4" fmla="*/ 892175 h 914400"/>
                <a:gd name="connsiteX0" fmla="*/ 0 w 1671021"/>
                <a:gd name="connsiteY0" fmla="*/ 892175 h 914400"/>
                <a:gd name="connsiteX1" fmla="*/ 831850 w 1671021"/>
                <a:gd name="connsiteY1" fmla="*/ 0 h 914400"/>
                <a:gd name="connsiteX2" fmla="*/ 1670050 w 1671021"/>
                <a:gd name="connsiteY2" fmla="*/ 914400 h 914400"/>
                <a:gd name="connsiteX3" fmla="*/ 758825 w 1671021"/>
                <a:gd name="connsiteY3" fmla="*/ 755650 h 914400"/>
                <a:gd name="connsiteX4" fmla="*/ 0 w 1671021"/>
                <a:gd name="connsiteY4" fmla="*/ 892175 h 914400"/>
                <a:gd name="connsiteX0" fmla="*/ 0 w 1670050"/>
                <a:gd name="connsiteY0" fmla="*/ 892175 h 914400"/>
                <a:gd name="connsiteX1" fmla="*/ 831850 w 1670050"/>
                <a:gd name="connsiteY1" fmla="*/ 0 h 914400"/>
                <a:gd name="connsiteX2" fmla="*/ 1670050 w 1670050"/>
                <a:gd name="connsiteY2" fmla="*/ 914400 h 914400"/>
                <a:gd name="connsiteX3" fmla="*/ 758825 w 1670050"/>
                <a:gd name="connsiteY3" fmla="*/ 755650 h 914400"/>
                <a:gd name="connsiteX4" fmla="*/ 0 w 1670050"/>
                <a:gd name="connsiteY4" fmla="*/ 892175 h 914400"/>
                <a:gd name="connsiteX0" fmla="*/ 0 w 1670050"/>
                <a:gd name="connsiteY0" fmla="*/ 892175 h 914400"/>
                <a:gd name="connsiteX1" fmla="*/ 831850 w 1670050"/>
                <a:gd name="connsiteY1" fmla="*/ 0 h 914400"/>
                <a:gd name="connsiteX2" fmla="*/ 1670050 w 1670050"/>
                <a:gd name="connsiteY2" fmla="*/ 914400 h 914400"/>
                <a:gd name="connsiteX3" fmla="*/ 758825 w 1670050"/>
                <a:gd name="connsiteY3" fmla="*/ 755650 h 914400"/>
                <a:gd name="connsiteX4" fmla="*/ 0 w 1670050"/>
                <a:gd name="connsiteY4" fmla="*/ 892175 h 914400"/>
                <a:gd name="connsiteX0" fmla="*/ 0 w 1682877"/>
                <a:gd name="connsiteY0" fmla="*/ 968375 h 968375"/>
                <a:gd name="connsiteX1" fmla="*/ 844677 w 1682877"/>
                <a:gd name="connsiteY1" fmla="*/ 0 h 968375"/>
                <a:gd name="connsiteX2" fmla="*/ 1682877 w 1682877"/>
                <a:gd name="connsiteY2" fmla="*/ 914400 h 968375"/>
                <a:gd name="connsiteX3" fmla="*/ 771652 w 1682877"/>
                <a:gd name="connsiteY3" fmla="*/ 755650 h 968375"/>
                <a:gd name="connsiteX4" fmla="*/ 0 w 1682877"/>
                <a:gd name="connsiteY4" fmla="*/ 968375 h 968375"/>
                <a:gd name="connsiteX0" fmla="*/ 0 w 1695704"/>
                <a:gd name="connsiteY0" fmla="*/ 968375 h 968375"/>
                <a:gd name="connsiteX1" fmla="*/ 844677 w 1695704"/>
                <a:gd name="connsiteY1" fmla="*/ 0 h 968375"/>
                <a:gd name="connsiteX2" fmla="*/ 1695704 w 1695704"/>
                <a:gd name="connsiteY2" fmla="*/ 958850 h 968375"/>
                <a:gd name="connsiteX3" fmla="*/ 771652 w 1695704"/>
                <a:gd name="connsiteY3" fmla="*/ 755650 h 968375"/>
                <a:gd name="connsiteX4" fmla="*/ 0 w 1695704"/>
                <a:gd name="connsiteY4" fmla="*/ 968375 h 968375"/>
                <a:gd name="connsiteX0" fmla="*/ 0 w 1695704"/>
                <a:gd name="connsiteY0" fmla="*/ 968375 h 968375"/>
                <a:gd name="connsiteX1" fmla="*/ 844677 w 1695704"/>
                <a:gd name="connsiteY1" fmla="*/ 0 h 968375"/>
                <a:gd name="connsiteX2" fmla="*/ 1695704 w 1695704"/>
                <a:gd name="connsiteY2" fmla="*/ 958850 h 968375"/>
                <a:gd name="connsiteX3" fmla="*/ 778066 w 1695704"/>
                <a:gd name="connsiteY3" fmla="*/ 774700 h 968375"/>
                <a:gd name="connsiteX4" fmla="*/ 0 w 1695704"/>
                <a:gd name="connsiteY4" fmla="*/ 968375 h 968375"/>
                <a:gd name="connsiteX0" fmla="*/ 0 w 1695704"/>
                <a:gd name="connsiteY0" fmla="*/ 2009775 h 2009775"/>
                <a:gd name="connsiteX1" fmla="*/ 812610 w 1695704"/>
                <a:gd name="connsiteY1" fmla="*/ 0 h 2009775"/>
                <a:gd name="connsiteX2" fmla="*/ 1695704 w 1695704"/>
                <a:gd name="connsiteY2" fmla="*/ 2000250 h 2009775"/>
                <a:gd name="connsiteX3" fmla="*/ 778066 w 1695704"/>
                <a:gd name="connsiteY3" fmla="*/ 1816100 h 2009775"/>
                <a:gd name="connsiteX4" fmla="*/ 0 w 1695704"/>
                <a:gd name="connsiteY4" fmla="*/ 2009775 h 2009775"/>
                <a:gd name="connsiteX0" fmla="*/ 0 w 1695704"/>
                <a:gd name="connsiteY0" fmla="*/ 1463121 h 1463121"/>
                <a:gd name="connsiteX1" fmla="*/ 808924 w 1695704"/>
                <a:gd name="connsiteY1" fmla="*/ 0 h 1463121"/>
                <a:gd name="connsiteX2" fmla="*/ 1695704 w 1695704"/>
                <a:gd name="connsiteY2" fmla="*/ 1453596 h 1463121"/>
                <a:gd name="connsiteX3" fmla="*/ 778066 w 1695704"/>
                <a:gd name="connsiteY3" fmla="*/ 1269446 h 1463121"/>
                <a:gd name="connsiteX4" fmla="*/ 0 w 1695704"/>
                <a:gd name="connsiteY4" fmla="*/ 1463121 h 1463121"/>
                <a:gd name="connsiteX0" fmla="*/ 0 w 1695704"/>
                <a:gd name="connsiteY0" fmla="*/ 1390921 h 1390921"/>
                <a:gd name="connsiteX1" fmla="*/ 842099 w 1695704"/>
                <a:gd name="connsiteY1" fmla="*/ 0 h 1390921"/>
                <a:gd name="connsiteX2" fmla="*/ 1695704 w 1695704"/>
                <a:gd name="connsiteY2" fmla="*/ 1381396 h 1390921"/>
                <a:gd name="connsiteX3" fmla="*/ 778066 w 1695704"/>
                <a:gd name="connsiteY3" fmla="*/ 1197246 h 1390921"/>
                <a:gd name="connsiteX4" fmla="*/ 0 w 1695704"/>
                <a:gd name="connsiteY4" fmla="*/ 1390921 h 1390921"/>
                <a:gd name="connsiteX0" fmla="*/ 0 w 1695704"/>
                <a:gd name="connsiteY0" fmla="*/ 1378029 h 1378029"/>
                <a:gd name="connsiteX1" fmla="*/ 855922 w 1695704"/>
                <a:gd name="connsiteY1" fmla="*/ 0 h 1378029"/>
                <a:gd name="connsiteX2" fmla="*/ 1695704 w 1695704"/>
                <a:gd name="connsiteY2" fmla="*/ 1368504 h 1378029"/>
                <a:gd name="connsiteX3" fmla="*/ 778066 w 1695704"/>
                <a:gd name="connsiteY3" fmla="*/ 1184354 h 1378029"/>
                <a:gd name="connsiteX4" fmla="*/ 0 w 1695704"/>
                <a:gd name="connsiteY4" fmla="*/ 1378029 h 1378029"/>
                <a:gd name="connsiteX0" fmla="*/ 0 w 1695704"/>
                <a:gd name="connsiteY0" fmla="*/ 1383186 h 1383186"/>
                <a:gd name="connsiteX1" fmla="*/ 850393 w 1695704"/>
                <a:gd name="connsiteY1" fmla="*/ 0 h 1383186"/>
                <a:gd name="connsiteX2" fmla="*/ 1695704 w 1695704"/>
                <a:gd name="connsiteY2" fmla="*/ 1373661 h 1383186"/>
                <a:gd name="connsiteX3" fmla="*/ 778066 w 1695704"/>
                <a:gd name="connsiteY3" fmla="*/ 1189511 h 1383186"/>
                <a:gd name="connsiteX4" fmla="*/ 0 w 1695704"/>
                <a:gd name="connsiteY4" fmla="*/ 1383186 h 1383186"/>
                <a:gd name="connsiteX0" fmla="*/ 0 w 1695704"/>
                <a:gd name="connsiteY0" fmla="*/ 1481171 h 1481171"/>
                <a:gd name="connsiteX1" fmla="*/ 855921 w 1695704"/>
                <a:gd name="connsiteY1" fmla="*/ 0 h 1481171"/>
                <a:gd name="connsiteX2" fmla="*/ 1695704 w 1695704"/>
                <a:gd name="connsiteY2" fmla="*/ 1471646 h 1481171"/>
                <a:gd name="connsiteX3" fmla="*/ 778066 w 1695704"/>
                <a:gd name="connsiteY3" fmla="*/ 1287496 h 1481171"/>
                <a:gd name="connsiteX4" fmla="*/ 0 w 1695704"/>
                <a:gd name="connsiteY4" fmla="*/ 1481171 h 1481171"/>
                <a:gd name="connsiteX0" fmla="*/ 0 w 1695704"/>
                <a:gd name="connsiteY0" fmla="*/ 1481171 h 1481171"/>
                <a:gd name="connsiteX1" fmla="*/ 855921 w 1695704"/>
                <a:gd name="connsiteY1" fmla="*/ 0 h 1481171"/>
                <a:gd name="connsiteX2" fmla="*/ 1695704 w 1695704"/>
                <a:gd name="connsiteY2" fmla="*/ 1471646 h 1481171"/>
                <a:gd name="connsiteX3" fmla="*/ 791207 w 1695704"/>
                <a:gd name="connsiteY3" fmla="*/ 1322357 h 1481171"/>
                <a:gd name="connsiteX4" fmla="*/ 0 w 1695704"/>
                <a:gd name="connsiteY4" fmla="*/ 1481171 h 148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704" h="1481171">
                  <a:moveTo>
                    <a:pt x="0" y="1481171"/>
                  </a:moveTo>
                  <a:lnTo>
                    <a:pt x="855921" y="0"/>
                  </a:lnTo>
                  <a:lnTo>
                    <a:pt x="1695704" y="1471646"/>
                  </a:lnTo>
                  <a:cubicBezTo>
                    <a:pt x="1649137" y="1395446"/>
                    <a:pt x="1075899" y="1322357"/>
                    <a:pt x="791207" y="1322357"/>
                  </a:cubicBezTo>
                  <a:cubicBezTo>
                    <a:pt x="348824" y="1330824"/>
                    <a:pt x="55033" y="1409204"/>
                    <a:pt x="0" y="148117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595816" y="1970924"/>
              <a:ext cx="1468692" cy="3786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125020" y="2571635"/>
            <a:ext cx="618076" cy="791537"/>
            <a:chOff x="2595816" y="1970924"/>
            <a:chExt cx="1468692" cy="1880876"/>
          </a:xfrm>
        </p:grpSpPr>
        <p:sp>
          <p:nvSpPr>
            <p:cNvPr id="34" name="Isosceles Triangle 31"/>
            <p:cNvSpPr/>
            <p:nvPr/>
          </p:nvSpPr>
          <p:spPr>
            <a:xfrm flipV="1">
              <a:off x="2599865" y="2168857"/>
              <a:ext cx="1460594" cy="1682943"/>
            </a:xfrm>
            <a:custGeom>
              <a:avLst/>
              <a:gdLst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0 w 1676400"/>
                <a:gd name="connsiteY3" fmla="*/ 914400 h 914400"/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765175 w 1676400"/>
                <a:gd name="connsiteY3" fmla="*/ 755650 h 914400"/>
                <a:gd name="connsiteX4" fmla="*/ 0 w 1676400"/>
                <a:gd name="connsiteY4" fmla="*/ 914400 h 914400"/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765175 w 1676400"/>
                <a:gd name="connsiteY3" fmla="*/ 755650 h 914400"/>
                <a:gd name="connsiteX4" fmla="*/ 0 w 1676400"/>
                <a:gd name="connsiteY4" fmla="*/ 914400 h 914400"/>
                <a:gd name="connsiteX0" fmla="*/ 294 w 1676694"/>
                <a:gd name="connsiteY0" fmla="*/ 914400 h 914400"/>
                <a:gd name="connsiteX1" fmla="*/ 838494 w 1676694"/>
                <a:gd name="connsiteY1" fmla="*/ 0 h 914400"/>
                <a:gd name="connsiteX2" fmla="*/ 1676694 w 1676694"/>
                <a:gd name="connsiteY2" fmla="*/ 914400 h 914400"/>
                <a:gd name="connsiteX3" fmla="*/ 765469 w 1676694"/>
                <a:gd name="connsiteY3" fmla="*/ 755650 h 914400"/>
                <a:gd name="connsiteX4" fmla="*/ 294 w 1676694"/>
                <a:gd name="connsiteY4" fmla="*/ 914400 h 914400"/>
                <a:gd name="connsiteX0" fmla="*/ 294 w 1677665"/>
                <a:gd name="connsiteY0" fmla="*/ 914400 h 914400"/>
                <a:gd name="connsiteX1" fmla="*/ 838494 w 1677665"/>
                <a:gd name="connsiteY1" fmla="*/ 0 h 914400"/>
                <a:gd name="connsiteX2" fmla="*/ 1676694 w 1677665"/>
                <a:gd name="connsiteY2" fmla="*/ 914400 h 914400"/>
                <a:gd name="connsiteX3" fmla="*/ 765469 w 1677665"/>
                <a:gd name="connsiteY3" fmla="*/ 755650 h 914400"/>
                <a:gd name="connsiteX4" fmla="*/ 294 w 1677665"/>
                <a:gd name="connsiteY4" fmla="*/ 914400 h 914400"/>
                <a:gd name="connsiteX0" fmla="*/ 301 w 1671322"/>
                <a:gd name="connsiteY0" fmla="*/ 892175 h 914400"/>
                <a:gd name="connsiteX1" fmla="*/ 832151 w 1671322"/>
                <a:gd name="connsiteY1" fmla="*/ 0 h 914400"/>
                <a:gd name="connsiteX2" fmla="*/ 1670351 w 1671322"/>
                <a:gd name="connsiteY2" fmla="*/ 914400 h 914400"/>
                <a:gd name="connsiteX3" fmla="*/ 759126 w 1671322"/>
                <a:gd name="connsiteY3" fmla="*/ 755650 h 914400"/>
                <a:gd name="connsiteX4" fmla="*/ 301 w 1671322"/>
                <a:gd name="connsiteY4" fmla="*/ 892175 h 914400"/>
                <a:gd name="connsiteX0" fmla="*/ 0 w 1671021"/>
                <a:gd name="connsiteY0" fmla="*/ 892175 h 914400"/>
                <a:gd name="connsiteX1" fmla="*/ 831850 w 1671021"/>
                <a:gd name="connsiteY1" fmla="*/ 0 h 914400"/>
                <a:gd name="connsiteX2" fmla="*/ 1670050 w 1671021"/>
                <a:gd name="connsiteY2" fmla="*/ 914400 h 914400"/>
                <a:gd name="connsiteX3" fmla="*/ 758825 w 1671021"/>
                <a:gd name="connsiteY3" fmla="*/ 755650 h 914400"/>
                <a:gd name="connsiteX4" fmla="*/ 0 w 1671021"/>
                <a:gd name="connsiteY4" fmla="*/ 892175 h 914400"/>
                <a:gd name="connsiteX0" fmla="*/ 0 w 1670050"/>
                <a:gd name="connsiteY0" fmla="*/ 892175 h 914400"/>
                <a:gd name="connsiteX1" fmla="*/ 831850 w 1670050"/>
                <a:gd name="connsiteY1" fmla="*/ 0 h 914400"/>
                <a:gd name="connsiteX2" fmla="*/ 1670050 w 1670050"/>
                <a:gd name="connsiteY2" fmla="*/ 914400 h 914400"/>
                <a:gd name="connsiteX3" fmla="*/ 758825 w 1670050"/>
                <a:gd name="connsiteY3" fmla="*/ 755650 h 914400"/>
                <a:gd name="connsiteX4" fmla="*/ 0 w 1670050"/>
                <a:gd name="connsiteY4" fmla="*/ 892175 h 914400"/>
                <a:gd name="connsiteX0" fmla="*/ 0 w 1670050"/>
                <a:gd name="connsiteY0" fmla="*/ 892175 h 914400"/>
                <a:gd name="connsiteX1" fmla="*/ 831850 w 1670050"/>
                <a:gd name="connsiteY1" fmla="*/ 0 h 914400"/>
                <a:gd name="connsiteX2" fmla="*/ 1670050 w 1670050"/>
                <a:gd name="connsiteY2" fmla="*/ 914400 h 914400"/>
                <a:gd name="connsiteX3" fmla="*/ 758825 w 1670050"/>
                <a:gd name="connsiteY3" fmla="*/ 755650 h 914400"/>
                <a:gd name="connsiteX4" fmla="*/ 0 w 1670050"/>
                <a:gd name="connsiteY4" fmla="*/ 892175 h 914400"/>
                <a:gd name="connsiteX0" fmla="*/ 0 w 1682877"/>
                <a:gd name="connsiteY0" fmla="*/ 968375 h 968375"/>
                <a:gd name="connsiteX1" fmla="*/ 844677 w 1682877"/>
                <a:gd name="connsiteY1" fmla="*/ 0 h 968375"/>
                <a:gd name="connsiteX2" fmla="*/ 1682877 w 1682877"/>
                <a:gd name="connsiteY2" fmla="*/ 914400 h 968375"/>
                <a:gd name="connsiteX3" fmla="*/ 771652 w 1682877"/>
                <a:gd name="connsiteY3" fmla="*/ 755650 h 968375"/>
                <a:gd name="connsiteX4" fmla="*/ 0 w 1682877"/>
                <a:gd name="connsiteY4" fmla="*/ 968375 h 968375"/>
                <a:gd name="connsiteX0" fmla="*/ 0 w 1695704"/>
                <a:gd name="connsiteY0" fmla="*/ 968375 h 968375"/>
                <a:gd name="connsiteX1" fmla="*/ 844677 w 1695704"/>
                <a:gd name="connsiteY1" fmla="*/ 0 h 968375"/>
                <a:gd name="connsiteX2" fmla="*/ 1695704 w 1695704"/>
                <a:gd name="connsiteY2" fmla="*/ 958850 h 968375"/>
                <a:gd name="connsiteX3" fmla="*/ 771652 w 1695704"/>
                <a:gd name="connsiteY3" fmla="*/ 755650 h 968375"/>
                <a:gd name="connsiteX4" fmla="*/ 0 w 1695704"/>
                <a:gd name="connsiteY4" fmla="*/ 968375 h 968375"/>
                <a:gd name="connsiteX0" fmla="*/ 0 w 1695704"/>
                <a:gd name="connsiteY0" fmla="*/ 968375 h 968375"/>
                <a:gd name="connsiteX1" fmla="*/ 844677 w 1695704"/>
                <a:gd name="connsiteY1" fmla="*/ 0 h 968375"/>
                <a:gd name="connsiteX2" fmla="*/ 1695704 w 1695704"/>
                <a:gd name="connsiteY2" fmla="*/ 958850 h 968375"/>
                <a:gd name="connsiteX3" fmla="*/ 778066 w 1695704"/>
                <a:gd name="connsiteY3" fmla="*/ 774700 h 968375"/>
                <a:gd name="connsiteX4" fmla="*/ 0 w 1695704"/>
                <a:gd name="connsiteY4" fmla="*/ 968375 h 968375"/>
                <a:gd name="connsiteX0" fmla="*/ 0 w 1695704"/>
                <a:gd name="connsiteY0" fmla="*/ 2009775 h 2009775"/>
                <a:gd name="connsiteX1" fmla="*/ 812610 w 1695704"/>
                <a:gd name="connsiteY1" fmla="*/ 0 h 2009775"/>
                <a:gd name="connsiteX2" fmla="*/ 1695704 w 1695704"/>
                <a:gd name="connsiteY2" fmla="*/ 2000250 h 2009775"/>
                <a:gd name="connsiteX3" fmla="*/ 778066 w 1695704"/>
                <a:gd name="connsiteY3" fmla="*/ 1816100 h 2009775"/>
                <a:gd name="connsiteX4" fmla="*/ 0 w 1695704"/>
                <a:gd name="connsiteY4" fmla="*/ 2009775 h 2009775"/>
                <a:gd name="connsiteX0" fmla="*/ 0 w 1695704"/>
                <a:gd name="connsiteY0" fmla="*/ 1463121 h 1463121"/>
                <a:gd name="connsiteX1" fmla="*/ 808924 w 1695704"/>
                <a:gd name="connsiteY1" fmla="*/ 0 h 1463121"/>
                <a:gd name="connsiteX2" fmla="*/ 1695704 w 1695704"/>
                <a:gd name="connsiteY2" fmla="*/ 1453596 h 1463121"/>
                <a:gd name="connsiteX3" fmla="*/ 778066 w 1695704"/>
                <a:gd name="connsiteY3" fmla="*/ 1269446 h 1463121"/>
                <a:gd name="connsiteX4" fmla="*/ 0 w 1695704"/>
                <a:gd name="connsiteY4" fmla="*/ 1463121 h 1463121"/>
                <a:gd name="connsiteX0" fmla="*/ 0 w 1695704"/>
                <a:gd name="connsiteY0" fmla="*/ 1390921 h 1390921"/>
                <a:gd name="connsiteX1" fmla="*/ 842099 w 1695704"/>
                <a:gd name="connsiteY1" fmla="*/ 0 h 1390921"/>
                <a:gd name="connsiteX2" fmla="*/ 1695704 w 1695704"/>
                <a:gd name="connsiteY2" fmla="*/ 1381396 h 1390921"/>
                <a:gd name="connsiteX3" fmla="*/ 778066 w 1695704"/>
                <a:gd name="connsiteY3" fmla="*/ 1197246 h 1390921"/>
                <a:gd name="connsiteX4" fmla="*/ 0 w 1695704"/>
                <a:gd name="connsiteY4" fmla="*/ 1390921 h 1390921"/>
                <a:gd name="connsiteX0" fmla="*/ 0 w 1695704"/>
                <a:gd name="connsiteY0" fmla="*/ 1378029 h 1378029"/>
                <a:gd name="connsiteX1" fmla="*/ 855922 w 1695704"/>
                <a:gd name="connsiteY1" fmla="*/ 0 h 1378029"/>
                <a:gd name="connsiteX2" fmla="*/ 1695704 w 1695704"/>
                <a:gd name="connsiteY2" fmla="*/ 1368504 h 1378029"/>
                <a:gd name="connsiteX3" fmla="*/ 778066 w 1695704"/>
                <a:gd name="connsiteY3" fmla="*/ 1184354 h 1378029"/>
                <a:gd name="connsiteX4" fmla="*/ 0 w 1695704"/>
                <a:gd name="connsiteY4" fmla="*/ 1378029 h 1378029"/>
                <a:gd name="connsiteX0" fmla="*/ 0 w 1695704"/>
                <a:gd name="connsiteY0" fmla="*/ 1383186 h 1383186"/>
                <a:gd name="connsiteX1" fmla="*/ 850393 w 1695704"/>
                <a:gd name="connsiteY1" fmla="*/ 0 h 1383186"/>
                <a:gd name="connsiteX2" fmla="*/ 1695704 w 1695704"/>
                <a:gd name="connsiteY2" fmla="*/ 1373661 h 1383186"/>
                <a:gd name="connsiteX3" fmla="*/ 778066 w 1695704"/>
                <a:gd name="connsiteY3" fmla="*/ 1189511 h 1383186"/>
                <a:gd name="connsiteX4" fmla="*/ 0 w 1695704"/>
                <a:gd name="connsiteY4" fmla="*/ 1383186 h 1383186"/>
                <a:gd name="connsiteX0" fmla="*/ 0 w 1695704"/>
                <a:gd name="connsiteY0" fmla="*/ 1481171 h 1481171"/>
                <a:gd name="connsiteX1" fmla="*/ 855921 w 1695704"/>
                <a:gd name="connsiteY1" fmla="*/ 0 h 1481171"/>
                <a:gd name="connsiteX2" fmla="*/ 1695704 w 1695704"/>
                <a:gd name="connsiteY2" fmla="*/ 1471646 h 1481171"/>
                <a:gd name="connsiteX3" fmla="*/ 778066 w 1695704"/>
                <a:gd name="connsiteY3" fmla="*/ 1287496 h 1481171"/>
                <a:gd name="connsiteX4" fmla="*/ 0 w 1695704"/>
                <a:gd name="connsiteY4" fmla="*/ 1481171 h 1481171"/>
                <a:gd name="connsiteX0" fmla="*/ 0 w 1695704"/>
                <a:gd name="connsiteY0" fmla="*/ 1481171 h 1481171"/>
                <a:gd name="connsiteX1" fmla="*/ 855921 w 1695704"/>
                <a:gd name="connsiteY1" fmla="*/ 0 h 1481171"/>
                <a:gd name="connsiteX2" fmla="*/ 1695704 w 1695704"/>
                <a:gd name="connsiteY2" fmla="*/ 1471646 h 1481171"/>
                <a:gd name="connsiteX3" fmla="*/ 791207 w 1695704"/>
                <a:gd name="connsiteY3" fmla="*/ 1322357 h 1481171"/>
                <a:gd name="connsiteX4" fmla="*/ 0 w 1695704"/>
                <a:gd name="connsiteY4" fmla="*/ 1481171 h 148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704" h="1481171">
                  <a:moveTo>
                    <a:pt x="0" y="1481171"/>
                  </a:moveTo>
                  <a:lnTo>
                    <a:pt x="855921" y="0"/>
                  </a:lnTo>
                  <a:lnTo>
                    <a:pt x="1695704" y="1471646"/>
                  </a:lnTo>
                  <a:cubicBezTo>
                    <a:pt x="1649137" y="1395446"/>
                    <a:pt x="1075899" y="1322357"/>
                    <a:pt x="791207" y="1322357"/>
                  </a:cubicBezTo>
                  <a:cubicBezTo>
                    <a:pt x="348824" y="1330824"/>
                    <a:pt x="55033" y="1409204"/>
                    <a:pt x="0" y="148117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595816" y="1970924"/>
              <a:ext cx="1468692" cy="3786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53383" y="2571635"/>
            <a:ext cx="618076" cy="791537"/>
            <a:chOff x="2595816" y="1970924"/>
            <a:chExt cx="1468692" cy="1880876"/>
          </a:xfrm>
        </p:grpSpPr>
        <p:sp>
          <p:nvSpPr>
            <p:cNvPr id="37" name="Isosceles Triangle 31"/>
            <p:cNvSpPr/>
            <p:nvPr/>
          </p:nvSpPr>
          <p:spPr>
            <a:xfrm flipV="1">
              <a:off x="2599865" y="2168857"/>
              <a:ext cx="1460594" cy="1682943"/>
            </a:xfrm>
            <a:custGeom>
              <a:avLst/>
              <a:gdLst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0 w 1676400"/>
                <a:gd name="connsiteY3" fmla="*/ 914400 h 914400"/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765175 w 1676400"/>
                <a:gd name="connsiteY3" fmla="*/ 755650 h 914400"/>
                <a:gd name="connsiteX4" fmla="*/ 0 w 1676400"/>
                <a:gd name="connsiteY4" fmla="*/ 914400 h 914400"/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765175 w 1676400"/>
                <a:gd name="connsiteY3" fmla="*/ 755650 h 914400"/>
                <a:gd name="connsiteX4" fmla="*/ 0 w 1676400"/>
                <a:gd name="connsiteY4" fmla="*/ 914400 h 914400"/>
                <a:gd name="connsiteX0" fmla="*/ 294 w 1676694"/>
                <a:gd name="connsiteY0" fmla="*/ 914400 h 914400"/>
                <a:gd name="connsiteX1" fmla="*/ 838494 w 1676694"/>
                <a:gd name="connsiteY1" fmla="*/ 0 h 914400"/>
                <a:gd name="connsiteX2" fmla="*/ 1676694 w 1676694"/>
                <a:gd name="connsiteY2" fmla="*/ 914400 h 914400"/>
                <a:gd name="connsiteX3" fmla="*/ 765469 w 1676694"/>
                <a:gd name="connsiteY3" fmla="*/ 755650 h 914400"/>
                <a:gd name="connsiteX4" fmla="*/ 294 w 1676694"/>
                <a:gd name="connsiteY4" fmla="*/ 914400 h 914400"/>
                <a:gd name="connsiteX0" fmla="*/ 294 w 1677665"/>
                <a:gd name="connsiteY0" fmla="*/ 914400 h 914400"/>
                <a:gd name="connsiteX1" fmla="*/ 838494 w 1677665"/>
                <a:gd name="connsiteY1" fmla="*/ 0 h 914400"/>
                <a:gd name="connsiteX2" fmla="*/ 1676694 w 1677665"/>
                <a:gd name="connsiteY2" fmla="*/ 914400 h 914400"/>
                <a:gd name="connsiteX3" fmla="*/ 765469 w 1677665"/>
                <a:gd name="connsiteY3" fmla="*/ 755650 h 914400"/>
                <a:gd name="connsiteX4" fmla="*/ 294 w 1677665"/>
                <a:gd name="connsiteY4" fmla="*/ 914400 h 914400"/>
                <a:gd name="connsiteX0" fmla="*/ 301 w 1671322"/>
                <a:gd name="connsiteY0" fmla="*/ 892175 h 914400"/>
                <a:gd name="connsiteX1" fmla="*/ 832151 w 1671322"/>
                <a:gd name="connsiteY1" fmla="*/ 0 h 914400"/>
                <a:gd name="connsiteX2" fmla="*/ 1670351 w 1671322"/>
                <a:gd name="connsiteY2" fmla="*/ 914400 h 914400"/>
                <a:gd name="connsiteX3" fmla="*/ 759126 w 1671322"/>
                <a:gd name="connsiteY3" fmla="*/ 755650 h 914400"/>
                <a:gd name="connsiteX4" fmla="*/ 301 w 1671322"/>
                <a:gd name="connsiteY4" fmla="*/ 892175 h 914400"/>
                <a:gd name="connsiteX0" fmla="*/ 0 w 1671021"/>
                <a:gd name="connsiteY0" fmla="*/ 892175 h 914400"/>
                <a:gd name="connsiteX1" fmla="*/ 831850 w 1671021"/>
                <a:gd name="connsiteY1" fmla="*/ 0 h 914400"/>
                <a:gd name="connsiteX2" fmla="*/ 1670050 w 1671021"/>
                <a:gd name="connsiteY2" fmla="*/ 914400 h 914400"/>
                <a:gd name="connsiteX3" fmla="*/ 758825 w 1671021"/>
                <a:gd name="connsiteY3" fmla="*/ 755650 h 914400"/>
                <a:gd name="connsiteX4" fmla="*/ 0 w 1671021"/>
                <a:gd name="connsiteY4" fmla="*/ 892175 h 914400"/>
                <a:gd name="connsiteX0" fmla="*/ 0 w 1670050"/>
                <a:gd name="connsiteY0" fmla="*/ 892175 h 914400"/>
                <a:gd name="connsiteX1" fmla="*/ 831850 w 1670050"/>
                <a:gd name="connsiteY1" fmla="*/ 0 h 914400"/>
                <a:gd name="connsiteX2" fmla="*/ 1670050 w 1670050"/>
                <a:gd name="connsiteY2" fmla="*/ 914400 h 914400"/>
                <a:gd name="connsiteX3" fmla="*/ 758825 w 1670050"/>
                <a:gd name="connsiteY3" fmla="*/ 755650 h 914400"/>
                <a:gd name="connsiteX4" fmla="*/ 0 w 1670050"/>
                <a:gd name="connsiteY4" fmla="*/ 892175 h 914400"/>
                <a:gd name="connsiteX0" fmla="*/ 0 w 1670050"/>
                <a:gd name="connsiteY0" fmla="*/ 892175 h 914400"/>
                <a:gd name="connsiteX1" fmla="*/ 831850 w 1670050"/>
                <a:gd name="connsiteY1" fmla="*/ 0 h 914400"/>
                <a:gd name="connsiteX2" fmla="*/ 1670050 w 1670050"/>
                <a:gd name="connsiteY2" fmla="*/ 914400 h 914400"/>
                <a:gd name="connsiteX3" fmla="*/ 758825 w 1670050"/>
                <a:gd name="connsiteY3" fmla="*/ 755650 h 914400"/>
                <a:gd name="connsiteX4" fmla="*/ 0 w 1670050"/>
                <a:gd name="connsiteY4" fmla="*/ 892175 h 914400"/>
                <a:gd name="connsiteX0" fmla="*/ 0 w 1682877"/>
                <a:gd name="connsiteY0" fmla="*/ 968375 h 968375"/>
                <a:gd name="connsiteX1" fmla="*/ 844677 w 1682877"/>
                <a:gd name="connsiteY1" fmla="*/ 0 h 968375"/>
                <a:gd name="connsiteX2" fmla="*/ 1682877 w 1682877"/>
                <a:gd name="connsiteY2" fmla="*/ 914400 h 968375"/>
                <a:gd name="connsiteX3" fmla="*/ 771652 w 1682877"/>
                <a:gd name="connsiteY3" fmla="*/ 755650 h 968375"/>
                <a:gd name="connsiteX4" fmla="*/ 0 w 1682877"/>
                <a:gd name="connsiteY4" fmla="*/ 968375 h 968375"/>
                <a:gd name="connsiteX0" fmla="*/ 0 w 1695704"/>
                <a:gd name="connsiteY0" fmla="*/ 968375 h 968375"/>
                <a:gd name="connsiteX1" fmla="*/ 844677 w 1695704"/>
                <a:gd name="connsiteY1" fmla="*/ 0 h 968375"/>
                <a:gd name="connsiteX2" fmla="*/ 1695704 w 1695704"/>
                <a:gd name="connsiteY2" fmla="*/ 958850 h 968375"/>
                <a:gd name="connsiteX3" fmla="*/ 771652 w 1695704"/>
                <a:gd name="connsiteY3" fmla="*/ 755650 h 968375"/>
                <a:gd name="connsiteX4" fmla="*/ 0 w 1695704"/>
                <a:gd name="connsiteY4" fmla="*/ 968375 h 968375"/>
                <a:gd name="connsiteX0" fmla="*/ 0 w 1695704"/>
                <a:gd name="connsiteY0" fmla="*/ 968375 h 968375"/>
                <a:gd name="connsiteX1" fmla="*/ 844677 w 1695704"/>
                <a:gd name="connsiteY1" fmla="*/ 0 h 968375"/>
                <a:gd name="connsiteX2" fmla="*/ 1695704 w 1695704"/>
                <a:gd name="connsiteY2" fmla="*/ 958850 h 968375"/>
                <a:gd name="connsiteX3" fmla="*/ 778066 w 1695704"/>
                <a:gd name="connsiteY3" fmla="*/ 774700 h 968375"/>
                <a:gd name="connsiteX4" fmla="*/ 0 w 1695704"/>
                <a:gd name="connsiteY4" fmla="*/ 968375 h 968375"/>
                <a:gd name="connsiteX0" fmla="*/ 0 w 1695704"/>
                <a:gd name="connsiteY0" fmla="*/ 2009775 h 2009775"/>
                <a:gd name="connsiteX1" fmla="*/ 812610 w 1695704"/>
                <a:gd name="connsiteY1" fmla="*/ 0 h 2009775"/>
                <a:gd name="connsiteX2" fmla="*/ 1695704 w 1695704"/>
                <a:gd name="connsiteY2" fmla="*/ 2000250 h 2009775"/>
                <a:gd name="connsiteX3" fmla="*/ 778066 w 1695704"/>
                <a:gd name="connsiteY3" fmla="*/ 1816100 h 2009775"/>
                <a:gd name="connsiteX4" fmla="*/ 0 w 1695704"/>
                <a:gd name="connsiteY4" fmla="*/ 2009775 h 2009775"/>
                <a:gd name="connsiteX0" fmla="*/ 0 w 1695704"/>
                <a:gd name="connsiteY0" fmla="*/ 1463121 h 1463121"/>
                <a:gd name="connsiteX1" fmla="*/ 808924 w 1695704"/>
                <a:gd name="connsiteY1" fmla="*/ 0 h 1463121"/>
                <a:gd name="connsiteX2" fmla="*/ 1695704 w 1695704"/>
                <a:gd name="connsiteY2" fmla="*/ 1453596 h 1463121"/>
                <a:gd name="connsiteX3" fmla="*/ 778066 w 1695704"/>
                <a:gd name="connsiteY3" fmla="*/ 1269446 h 1463121"/>
                <a:gd name="connsiteX4" fmla="*/ 0 w 1695704"/>
                <a:gd name="connsiteY4" fmla="*/ 1463121 h 1463121"/>
                <a:gd name="connsiteX0" fmla="*/ 0 w 1695704"/>
                <a:gd name="connsiteY0" fmla="*/ 1390921 h 1390921"/>
                <a:gd name="connsiteX1" fmla="*/ 842099 w 1695704"/>
                <a:gd name="connsiteY1" fmla="*/ 0 h 1390921"/>
                <a:gd name="connsiteX2" fmla="*/ 1695704 w 1695704"/>
                <a:gd name="connsiteY2" fmla="*/ 1381396 h 1390921"/>
                <a:gd name="connsiteX3" fmla="*/ 778066 w 1695704"/>
                <a:gd name="connsiteY3" fmla="*/ 1197246 h 1390921"/>
                <a:gd name="connsiteX4" fmla="*/ 0 w 1695704"/>
                <a:gd name="connsiteY4" fmla="*/ 1390921 h 1390921"/>
                <a:gd name="connsiteX0" fmla="*/ 0 w 1695704"/>
                <a:gd name="connsiteY0" fmla="*/ 1378029 h 1378029"/>
                <a:gd name="connsiteX1" fmla="*/ 855922 w 1695704"/>
                <a:gd name="connsiteY1" fmla="*/ 0 h 1378029"/>
                <a:gd name="connsiteX2" fmla="*/ 1695704 w 1695704"/>
                <a:gd name="connsiteY2" fmla="*/ 1368504 h 1378029"/>
                <a:gd name="connsiteX3" fmla="*/ 778066 w 1695704"/>
                <a:gd name="connsiteY3" fmla="*/ 1184354 h 1378029"/>
                <a:gd name="connsiteX4" fmla="*/ 0 w 1695704"/>
                <a:gd name="connsiteY4" fmla="*/ 1378029 h 1378029"/>
                <a:gd name="connsiteX0" fmla="*/ 0 w 1695704"/>
                <a:gd name="connsiteY0" fmla="*/ 1383186 h 1383186"/>
                <a:gd name="connsiteX1" fmla="*/ 850393 w 1695704"/>
                <a:gd name="connsiteY1" fmla="*/ 0 h 1383186"/>
                <a:gd name="connsiteX2" fmla="*/ 1695704 w 1695704"/>
                <a:gd name="connsiteY2" fmla="*/ 1373661 h 1383186"/>
                <a:gd name="connsiteX3" fmla="*/ 778066 w 1695704"/>
                <a:gd name="connsiteY3" fmla="*/ 1189511 h 1383186"/>
                <a:gd name="connsiteX4" fmla="*/ 0 w 1695704"/>
                <a:gd name="connsiteY4" fmla="*/ 1383186 h 1383186"/>
                <a:gd name="connsiteX0" fmla="*/ 0 w 1695704"/>
                <a:gd name="connsiteY0" fmla="*/ 1481171 h 1481171"/>
                <a:gd name="connsiteX1" fmla="*/ 855921 w 1695704"/>
                <a:gd name="connsiteY1" fmla="*/ 0 h 1481171"/>
                <a:gd name="connsiteX2" fmla="*/ 1695704 w 1695704"/>
                <a:gd name="connsiteY2" fmla="*/ 1471646 h 1481171"/>
                <a:gd name="connsiteX3" fmla="*/ 778066 w 1695704"/>
                <a:gd name="connsiteY3" fmla="*/ 1287496 h 1481171"/>
                <a:gd name="connsiteX4" fmla="*/ 0 w 1695704"/>
                <a:gd name="connsiteY4" fmla="*/ 1481171 h 1481171"/>
                <a:gd name="connsiteX0" fmla="*/ 0 w 1695704"/>
                <a:gd name="connsiteY0" fmla="*/ 1481171 h 1481171"/>
                <a:gd name="connsiteX1" fmla="*/ 855921 w 1695704"/>
                <a:gd name="connsiteY1" fmla="*/ 0 h 1481171"/>
                <a:gd name="connsiteX2" fmla="*/ 1695704 w 1695704"/>
                <a:gd name="connsiteY2" fmla="*/ 1471646 h 1481171"/>
                <a:gd name="connsiteX3" fmla="*/ 791207 w 1695704"/>
                <a:gd name="connsiteY3" fmla="*/ 1322357 h 1481171"/>
                <a:gd name="connsiteX4" fmla="*/ 0 w 1695704"/>
                <a:gd name="connsiteY4" fmla="*/ 1481171 h 148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704" h="1481171">
                  <a:moveTo>
                    <a:pt x="0" y="1481171"/>
                  </a:moveTo>
                  <a:lnTo>
                    <a:pt x="855921" y="0"/>
                  </a:lnTo>
                  <a:lnTo>
                    <a:pt x="1695704" y="1471646"/>
                  </a:lnTo>
                  <a:cubicBezTo>
                    <a:pt x="1649137" y="1395446"/>
                    <a:pt x="1075899" y="1322357"/>
                    <a:pt x="791207" y="1322357"/>
                  </a:cubicBezTo>
                  <a:cubicBezTo>
                    <a:pt x="348824" y="1330824"/>
                    <a:pt x="55033" y="1409204"/>
                    <a:pt x="0" y="148117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595816" y="1970924"/>
              <a:ext cx="1468692" cy="3786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3774440" y="350342"/>
            <a:ext cx="2590800" cy="228955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643886" y="849716"/>
            <a:ext cx="720241" cy="228955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1683513" y="845565"/>
            <a:ext cx="749485" cy="228955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2760556" y="832028"/>
            <a:ext cx="803550" cy="228955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376327" y="351685"/>
            <a:ext cx="1045553" cy="22222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42247" y="611225"/>
            <a:ext cx="2144507" cy="228955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1" y="285750"/>
            <a:ext cx="8763000" cy="107721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R="40820">
              <a:tabLst>
                <a:tab pos="406400" algn="ctr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Q. A pen stand made of wood is in the shape of a cuboid with four</a:t>
            </a:r>
          </a:p>
          <a:p>
            <a:pPr marR="40820">
              <a:tabLst>
                <a:tab pos="406400" algn="ctr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conical depressions to hold pens. The dimensions of the cuboid are </a:t>
            </a:r>
          </a:p>
          <a:p>
            <a:pPr marR="40820">
              <a:tabLst>
                <a:tab pos="406400" algn="ctr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15 cm by 10 cm by 3.5 cm. The radius of each of the depressions is </a:t>
            </a:r>
          </a:p>
          <a:p>
            <a:pPr marR="40820">
              <a:tabLst>
                <a:tab pos="406400" algn="ctr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0.5 cm and depth is 1.4 cm. Find the volume of wood in the entire stand.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54482" y="4336762"/>
            <a:ext cx="3931920" cy="292388"/>
            <a:chOff x="1628914" y="5479166"/>
            <a:chExt cx="3931920" cy="292388"/>
          </a:xfrm>
        </p:grpSpPr>
        <p:cxnSp>
          <p:nvCxnSpPr>
            <p:cNvPr id="56" name="Straight Connector 55"/>
            <p:cNvCxnSpPr/>
            <p:nvPr/>
          </p:nvCxnSpPr>
          <p:spPr>
            <a:xfrm flipV="1">
              <a:off x="1628914" y="5619750"/>
              <a:ext cx="393192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57" name="Rectangle 56"/>
            <p:cNvSpPr/>
            <p:nvPr/>
          </p:nvSpPr>
          <p:spPr>
            <a:xfrm>
              <a:off x="3212832" y="5479166"/>
              <a:ext cx="760756" cy="2923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pPr marL="457200" indent="-457200"/>
              <a:r>
                <a:rPr lang="en-US" sz="1300" b="1" dirty="0" smtClean="0">
                  <a:solidFill>
                    <a:prstClr val="black"/>
                  </a:solidFill>
                  <a:latin typeface="Bookman Old Style" pitchFamily="18" charset="0"/>
                </a:rPr>
                <a:t>15 cm</a:t>
              </a:r>
              <a:endParaRPr lang="en-US" sz="13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rot="19380000">
            <a:off x="4796143" y="4082922"/>
            <a:ext cx="938267" cy="292388"/>
            <a:chOff x="2020292" y="5661951"/>
            <a:chExt cx="938267" cy="292388"/>
          </a:xfrm>
        </p:grpSpPr>
        <p:cxnSp>
          <p:nvCxnSpPr>
            <p:cNvPr id="60" name="Straight Connector 59"/>
            <p:cNvCxnSpPr/>
            <p:nvPr/>
          </p:nvCxnSpPr>
          <p:spPr>
            <a:xfrm flipV="1">
              <a:off x="2020292" y="5747416"/>
              <a:ext cx="938267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62" name="Rectangle 61"/>
            <p:cNvSpPr/>
            <p:nvPr/>
          </p:nvSpPr>
          <p:spPr>
            <a:xfrm rot="2160000">
              <a:off x="2181816" y="5661951"/>
              <a:ext cx="760756" cy="2923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pPr marL="457200" indent="-457200"/>
              <a:r>
                <a:rPr lang="en-US" sz="1300" b="1" dirty="0" smtClean="0">
                  <a:solidFill>
                    <a:prstClr val="black"/>
                  </a:solidFill>
                  <a:latin typeface="Bookman Old Style" pitchFamily="18" charset="0"/>
                </a:rPr>
                <a:t>10 cm</a:t>
              </a:r>
              <a:endParaRPr lang="en-US" sz="13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01673" y="2370058"/>
            <a:ext cx="793941" cy="1369429"/>
            <a:chOff x="3201156" y="4955173"/>
            <a:chExt cx="793941" cy="1329154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V="1">
              <a:off x="2930297" y="5619750"/>
              <a:ext cx="132915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66" name="Rectangle 65"/>
            <p:cNvSpPr/>
            <p:nvPr/>
          </p:nvSpPr>
          <p:spPr>
            <a:xfrm>
              <a:off x="3201156" y="5479166"/>
              <a:ext cx="793941" cy="2923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pPr marL="457200" indent="-457200"/>
              <a:r>
                <a:rPr lang="en-US" sz="1300" b="1" dirty="0" smtClean="0">
                  <a:solidFill>
                    <a:prstClr val="black"/>
                  </a:solidFill>
                  <a:latin typeface="Bookman Old Style" pitchFamily="18" charset="0"/>
                </a:rPr>
                <a:t>3.5 cm </a:t>
              </a:r>
              <a:endParaRPr lang="en-US" sz="13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1557684" y="2050762"/>
            <a:ext cx="771854" cy="292388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63500"/>
          </a:effectLst>
        </p:spPr>
        <p:txBody>
          <a:bodyPr wrap="square">
            <a:spAutoFit/>
          </a:bodyPr>
          <a:lstStyle/>
          <a:p>
            <a:pPr marL="457200" indent="-457200" algn="ctr"/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0.5cm</a:t>
            </a:r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>
            <a:off x="526397" y="1544278"/>
            <a:ext cx="8061677" cy="366805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51068" y="1553951"/>
            <a:ext cx="3422485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Volume of wood in the stand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1517932" y="2571635"/>
            <a:ext cx="618076" cy="791537"/>
            <a:chOff x="2595816" y="1970924"/>
            <a:chExt cx="1468692" cy="1880876"/>
          </a:xfrm>
        </p:grpSpPr>
        <p:sp>
          <p:nvSpPr>
            <p:cNvPr id="92" name="Isosceles Triangle 31"/>
            <p:cNvSpPr/>
            <p:nvPr/>
          </p:nvSpPr>
          <p:spPr>
            <a:xfrm flipV="1">
              <a:off x="2599865" y="2168857"/>
              <a:ext cx="1460594" cy="1682943"/>
            </a:xfrm>
            <a:custGeom>
              <a:avLst/>
              <a:gdLst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0 w 1676400"/>
                <a:gd name="connsiteY3" fmla="*/ 914400 h 914400"/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765175 w 1676400"/>
                <a:gd name="connsiteY3" fmla="*/ 755650 h 914400"/>
                <a:gd name="connsiteX4" fmla="*/ 0 w 1676400"/>
                <a:gd name="connsiteY4" fmla="*/ 914400 h 914400"/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765175 w 1676400"/>
                <a:gd name="connsiteY3" fmla="*/ 755650 h 914400"/>
                <a:gd name="connsiteX4" fmla="*/ 0 w 1676400"/>
                <a:gd name="connsiteY4" fmla="*/ 914400 h 914400"/>
                <a:gd name="connsiteX0" fmla="*/ 294 w 1676694"/>
                <a:gd name="connsiteY0" fmla="*/ 914400 h 914400"/>
                <a:gd name="connsiteX1" fmla="*/ 838494 w 1676694"/>
                <a:gd name="connsiteY1" fmla="*/ 0 h 914400"/>
                <a:gd name="connsiteX2" fmla="*/ 1676694 w 1676694"/>
                <a:gd name="connsiteY2" fmla="*/ 914400 h 914400"/>
                <a:gd name="connsiteX3" fmla="*/ 765469 w 1676694"/>
                <a:gd name="connsiteY3" fmla="*/ 755650 h 914400"/>
                <a:gd name="connsiteX4" fmla="*/ 294 w 1676694"/>
                <a:gd name="connsiteY4" fmla="*/ 914400 h 914400"/>
                <a:gd name="connsiteX0" fmla="*/ 294 w 1677665"/>
                <a:gd name="connsiteY0" fmla="*/ 914400 h 914400"/>
                <a:gd name="connsiteX1" fmla="*/ 838494 w 1677665"/>
                <a:gd name="connsiteY1" fmla="*/ 0 h 914400"/>
                <a:gd name="connsiteX2" fmla="*/ 1676694 w 1677665"/>
                <a:gd name="connsiteY2" fmla="*/ 914400 h 914400"/>
                <a:gd name="connsiteX3" fmla="*/ 765469 w 1677665"/>
                <a:gd name="connsiteY3" fmla="*/ 755650 h 914400"/>
                <a:gd name="connsiteX4" fmla="*/ 294 w 1677665"/>
                <a:gd name="connsiteY4" fmla="*/ 914400 h 914400"/>
                <a:gd name="connsiteX0" fmla="*/ 301 w 1671322"/>
                <a:gd name="connsiteY0" fmla="*/ 892175 h 914400"/>
                <a:gd name="connsiteX1" fmla="*/ 832151 w 1671322"/>
                <a:gd name="connsiteY1" fmla="*/ 0 h 914400"/>
                <a:gd name="connsiteX2" fmla="*/ 1670351 w 1671322"/>
                <a:gd name="connsiteY2" fmla="*/ 914400 h 914400"/>
                <a:gd name="connsiteX3" fmla="*/ 759126 w 1671322"/>
                <a:gd name="connsiteY3" fmla="*/ 755650 h 914400"/>
                <a:gd name="connsiteX4" fmla="*/ 301 w 1671322"/>
                <a:gd name="connsiteY4" fmla="*/ 892175 h 914400"/>
                <a:gd name="connsiteX0" fmla="*/ 0 w 1671021"/>
                <a:gd name="connsiteY0" fmla="*/ 892175 h 914400"/>
                <a:gd name="connsiteX1" fmla="*/ 831850 w 1671021"/>
                <a:gd name="connsiteY1" fmla="*/ 0 h 914400"/>
                <a:gd name="connsiteX2" fmla="*/ 1670050 w 1671021"/>
                <a:gd name="connsiteY2" fmla="*/ 914400 h 914400"/>
                <a:gd name="connsiteX3" fmla="*/ 758825 w 1671021"/>
                <a:gd name="connsiteY3" fmla="*/ 755650 h 914400"/>
                <a:gd name="connsiteX4" fmla="*/ 0 w 1671021"/>
                <a:gd name="connsiteY4" fmla="*/ 892175 h 914400"/>
                <a:gd name="connsiteX0" fmla="*/ 0 w 1670050"/>
                <a:gd name="connsiteY0" fmla="*/ 892175 h 914400"/>
                <a:gd name="connsiteX1" fmla="*/ 831850 w 1670050"/>
                <a:gd name="connsiteY1" fmla="*/ 0 h 914400"/>
                <a:gd name="connsiteX2" fmla="*/ 1670050 w 1670050"/>
                <a:gd name="connsiteY2" fmla="*/ 914400 h 914400"/>
                <a:gd name="connsiteX3" fmla="*/ 758825 w 1670050"/>
                <a:gd name="connsiteY3" fmla="*/ 755650 h 914400"/>
                <a:gd name="connsiteX4" fmla="*/ 0 w 1670050"/>
                <a:gd name="connsiteY4" fmla="*/ 892175 h 914400"/>
                <a:gd name="connsiteX0" fmla="*/ 0 w 1670050"/>
                <a:gd name="connsiteY0" fmla="*/ 892175 h 914400"/>
                <a:gd name="connsiteX1" fmla="*/ 831850 w 1670050"/>
                <a:gd name="connsiteY1" fmla="*/ 0 h 914400"/>
                <a:gd name="connsiteX2" fmla="*/ 1670050 w 1670050"/>
                <a:gd name="connsiteY2" fmla="*/ 914400 h 914400"/>
                <a:gd name="connsiteX3" fmla="*/ 758825 w 1670050"/>
                <a:gd name="connsiteY3" fmla="*/ 755650 h 914400"/>
                <a:gd name="connsiteX4" fmla="*/ 0 w 1670050"/>
                <a:gd name="connsiteY4" fmla="*/ 892175 h 914400"/>
                <a:gd name="connsiteX0" fmla="*/ 0 w 1682877"/>
                <a:gd name="connsiteY0" fmla="*/ 968375 h 968375"/>
                <a:gd name="connsiteX1" fmla="*/ 844677 w 1682877"/>
                <a:gd name="connsiteY1" fmla="*/ 0 h 968375"/>
                <a:gd name="connsiteX2" fmla="*/ 1682877 w 1682877"/>
                <a:gd name="connsiteY2" fmla="*/ 914400 h 968375"/>
                <a:gd name="connsiteX3" fmla="*/ 771652 w 1682877"/>
                <a:gd name="connsiteY3" fmla="*/ 755650 h 968375"/>
                <a:gd name="connsiteX4" fmla="*/ 0 w 1682877"/>
                <a:gd name="connsiteY4" fmla="*/ 968375 h 968375"/>
                <a:gd name="connsiteX0" fmla="*/ 0 w 1695704"/>
                <a:gd name="connsiteY0" fmla="*/ 968375 h 968375"/>
                <a:gd name="connsiteX1" fmla="*/ 844677 w 1695704"/>
                <a:gd name="connsiteY1" fmla="*/ 0 h 968375"/>
                <a:gd name="connsiteX2" fmla="*/ 1695704 w 1695704"/>
                <a:gd name="connsiteY2" fmla="*/ 958850 h 968375"/>
                <a:gd name="connsiteX3" fmla="*/ 771652 w 1695704"/>
                <a:gd name="connsiteY3" fmla="*/ 755650 h 968375"/>
                <a:gd name="connsiteX4" fmla="*/ 0 w 1695704"/>
                <a:gd name="connsiteY4" fmla="*/ 968375 h 968375"/>
                <a:gd name="connsiteX0" fmla="*/ 0 w 1695704"/>
                <a:gd name="connsiteY0" fmla="*/ 968375 h 968375"/>
                <a:gd name="connsiteX1" fmla="*/ 844677 w 1695704"/>
                <a:gd name="connsiteY1" fmla="*/ 0 h 968375"/>
                <a:gd name="connsiteX2" fmla="*/ 1695704 w 1695704"/>
                <a:gd name="connsiteY2" fmla="*/ 958850 h 968375"/>
                <a:gd name="connsiteX3" fmla="*/ 778066 w 1695704"/>
                <a:gd name="connsiteY3" fmla="*/ 774700 h 968375"/>
                <a:gd name="connsiteX4" fmla="*/ 0 w 1695704"/>
                <a:gd name="connsiteY4" fmla="*/ 968375 h 968375"/>
                <a:gd name="connsiteX0" fmla="*/ 0 w 1695704"/>
                <a:gd name="connsiteY0" fmla="*/ 2009775 h 2009775"/>
                <a:gd name="connsiteX1" fmla="*/ 812610 w 1695704"/>
                <a:gd name="connsiteY1" fmla="*/ 0 h 2009775"/>
                <a:gd name="connsiteX2" fmla="*/ 1695704 w 1695704"/>
                <a:gd name="connsiteY2" fmla="*/ 2000250 h 2009775"/>
                <a:gd name="connsiteX3" fmla="*/ 778066 w 1695704"/>
                <a:gd name="connsiteY3" fmla="*/ 1816100 h 2009775"/>
                <a:gd name="connsiteX4" fmla="*/ 0 w 1695704"/>
                <a:gd name="connsiteY4" fmla="*/ 2009775 h 2009775"/>
                <a:gd name="connsiteX0" fmla="*/ 0 w 1695704"/>
                <a:gd name="connsiteY0" fmla="*/ 1463121 h 1463121"/>
                <a:gd name="connsiteX1" fmla="*/ 808924 w 1695704"/>
                <a:gd name="connsiteY1" fmla="*/ 0 h 1463121"/>
                <a:gd name="connsiteX2" fmla="*/ 1695704 w 1695704"/>
                <a:gd name="connsiteY2" fmla="*/ 1453596 h 1463121"/>
                <a:gd name="connsiteX3" fmla="*/ 778066 w 1695704"/>
                <a:gd name="connsiteY3" fmla="*/ 1269446 h 1463121"/>
                <a:gd name="connsiteX4" fmla="*/ 0 w 1695704"/>
                <a:gd name="connsiteY4" fmla="*/ 1463121 h 1463121"/>
                <a:gd name="connsiteX0" fmla="*/ 0 w 1695704"/>
                <a:gd name="connsiteY0" fmla="*/ 1390921 h 1390921"/>
                <a:gd name="connsiteX1" fmla="*/ 842099 w 1695704"/>
                <a:gd name="connsiteY1" fmla="*/ 0 h 1390921"/>
                <a:gd name="connsiteX2" fmla="*/ 1695704 w 1695704"/>
                <a:gd name="connsiteY2" fmla="*/ 1381396 h 1390921"/>
                <a:gd name="connsiteX3" fmla="*/ 778066 w 1695704"/>
                <a:gd name="connsiteY3" fmla="*/ 1197246 h 1390921"/>
                <a:gd name="connsiteX4" fmla="*/ 0 w 1695704"/>
                <a:gd name="connsiteY4" fmla="*/ 1390921 h 1390921"/>
                <a:gd name="connsiteX0" fmla="*/ 0 w 1695704"/>
                <a:gd name="connsiteY0" fmla="*/ 1378029 h 1378029"/>
                <a:gd name="connsiteX1" fmla="*/ 855922 w 1695704"/>
                <a:gd name="connsiteY1" fmla="*/ 0 h 1378029"/>
                <a:gd name="connsiteX2" fmla="*/ 1695704 w 1695704"/>
                <a:gd name="connsiteY2" fmla="*/ 1368504 h 1378029"/>
                <a:gd name="connsiteX3" fmla="*/ 778066 w 1695704"/>
                <a:gd name="connsiteY3" fmla="*/ 1184354 h 1378029"/>
                <a:gd name="connsiteX4" fmla="*/ 0 w 1695704"/>
                <a:gd name="connsiteY4" fmla="*/ 1378029 h 1378029"/>
                <a:gd name="connsiteX0" fmla="*/ 0 w 1695704"/>
                <a:gd name="connsiteY0" fmla="*/ 1383186 h 1383186"/>
                <a:gd name="connsiteX1" fmla="*/ 850393 w 1695704"/>
                <a:gd name="connsiteY1" fmla="*/ 0 h 1383186"/>
                <a:gd name="connsiteX2" fmla="*/ 1695704 w 1695704"/>
                <a:gd name="connsiteY2" fmla="*/ 1373661 h 1383186"/>
                <a:gd name="connsiteX3" fmla="*/ 778066 w 1695704"/>
                <a:gd name="connsiteY3" fmla="*/ 1189511 h 1383186"/>
                <a:gd name="connsiteX4" fmla="*/ 0 w 1695704"/>
                <a:gd name="connsiteY4" fmla="*/ 1383186 h 1383186"/>
                <a:gd name="connsiteX0" fmla="*/ 0 w 1695704"/>
                <a:gd name="connsiteY0" fmla="*/ 1481171 h 1481171"/>
                <a:gd name="connsiteX1" fmla="*/ 855921 w 1695704"/>
                <a:gd name="connsiteY1" fmla="*/ 0 h 1481171"/>
                <a:gd name="connsiteX2" fmla="*/ 1695704 w 1695704"/>
                <a:gd name="connsiteY2" fmla="*/ 1471646 h 1481171"/>
                <a:gd name="connsiteX3" fmla="*/ 778066 w 1695704"/>
                <a:gd name="connsiteY3" fmla="*/ 1287496 h 1481171"/>
                <a:gd name="connsiteX4" fmla="*/ 0 w 1695704"/>
                <a:gd name="connsiteY4" fmla="*/ 1481171 h 1481171"/>
                <a:gd name="connsiteX0" fmla="*/ 0 w 1695704"/>
                <a:gd name="connsiteY0" fmla="*/ 1481171 h 1481171"/>
                <a:gd name="connsiteX1" fmla="*/ 855921 w 1695704"/>
                <a:gd name="connsiteY1" fmla="*/ 0 h 1481171"/>
                <a:gd name="connsiteX2" fmla="*/ 1695704 w 1695704"/>
                <a:gd name="connsiteY2" fmla="*/ 1471646 h 1481171"/>
                <a:gd name="connsiteX3" fmla="*/ 791207 w 1695704"/>
                <a:gd name="connsiteY3" fmla="*/ 1322357 h 1481171"/>
                <a:gd name="connsiteX4" fmla="*/ 0 w 1695704"/>
                <a:gd name="connsiteY4" fmla="*/ 1481171 h 148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704" h="1481171">
                  <a:moveTo>
                    <a:pt x="0" y="1481171"/>
                  </a:moveTo>
                  <a:lnTo>
                    <a:pt x="855921" y="0"/>
                  </a:lnTo>
                  <a:lnTo>
                    <a:pt x="1695704" y="1471646"/>
                  </a:lnTo>
                  <a:cubicBezTo>
                    <a:pt x="1649137" y="1395446"/>
                    <a:pt x="1075899" y="1322357"/>
                    <a:pt x="791207" y="1322357"/>
                  </a:cubicBezTo>
                  <a:cubicBezTo>
                    <a:pt x="348824" y="1330824"/>
                    <a:pt x="55033" y="1409204"/>
                    <a:pt x="0" y="1481171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2595816" y="1970924"/>
              <a:ext cx="1468692" cy="3786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325967" y="2571635"/>
            <a:ext cx="618076" cy="791537"/>
            <a:chOff x="2595816" y="1970924"/>
            <a:chExt cx="1468692" cy="1880876"/>
          </a:xfrm>
        </p:grpSpPr>
        <p:sp>
          <p:nvSpPr>
            <p:cNvPr id="95" name="Isosceles Triangle 31"/>
            <p:cNvSpPr/>
            <p:nvPr/>
          </p:nvSpPr>
          <p:spPr>
            <a:xfrm flipV="1">
              <a:off x="2599865" y="2168857"/>
              <a:ext cx="1460594" cy="1682943"/>
            </a:xfrm>
            <a:custGeom>
              <a:avLst/>
              <a:gdLst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0 w 1676400"/>
                <a:gd name="connsiteY3" fmla="*/ 914400 h 914400"/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765175 w 1676400"/>
                <a:gd name="connsiteY3" fmla="*/ 755650 h 914400"/>
                <a:gd name="connsiteX4" fmla="*/ 0 w 1676400"/>
                <a:gd name="connsiteY4" fmla="*/ 914400 h 914400"/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765175 w 1676400"/>
                <a:gd name="connsiteY3" fmla="*/ 755650 h 914400"/>
                <a:gd name="connsiteX4" fmla="*/ 0 w 1676400"/>
                <a:gd name="connsiteY4" fmla="*/ 914400 h 914400"/>
                <a:gd name="connsiteX0" fmla="*/ 294 w 1676694"/>
                <a:gd name="connsiteY0" fmla="*/ 914400 h 914400"/>
                <a:gd name="connsiteX1" fmla="*/ 838494 w 1676694"/>
                <a:gd name="connsiteY1" fmla="*/ 0 h 914400"/>
                <a:gd name="connsiteX2" fmla="*/ 1676694 w 1676694"/>
                <a:gd name="connsiteY2" fmla="*/ 914400 h 914400"/>
                <a:gd name="connsiteX3" fmla="*/ 765469 w 1676694"/>
                <a:gd name="connsiteY3" fmla="*/ 755650 h 914400"/>
                <a:gd name="connsiteX4" fmla="*/ 294 w 1676694"/>
                <a:gd name="connsiteY4" fmla="*/ 914400 h 914400"/>
                <a:gd name="connsiteX0" fmla="*/ 294 w 1677665"/>
                <a:gd name="connsiteY0" fmla="*/ 914400 h 914400"/>
                <a:gd name="connsiteX1" fmla="*/ 838494 w 1677665"/>
                <a:gd name="connsiteY1" fmla="*/ 0 h 914400"/>
                <a:gd name="connsiteX2" fmla="*/ 1676694 w 1677665"/>
                <a:gd name="connsiteY2" fmla="*/ 914400 h 914400"/>
                <a:gd name="connsiteX3" fmla="*/ 765469 w 1677665"/>
                <a:gd name="connsiteY3" fmla="*/ 755650 h 914400"/>
                <a:gd name="connsiteX4" fmla="*/ 294 w 1677665"/>
                <a:gd name="connsiteY4" fmla="*/ 914400 h 914400"/>
                <a:gd name="connsiteX0" fmla="*/ 301 w 1671322"/>
                <a:gd name="connsiteY0" fmla="*/ 892175 h 914400"/>
                <a:gd name="connsiteX1" fmla="*/ 832151 w 1671322"/>
                <a:gd name="connsiteY1" fmla="*/ 0 h 914400"/>
                <a:gd name="connsiteX2" fmla="*/ 1670351 w 1671322"/>
                <a:gd name="connsiteY2" fmla="*/ 914400 h 914400"/>
                <a:gd name="connsiteX3" fmla="*/ 759126 w 1671322"/>
                <a:gd name="connsiteY3" fmla="*/ 755650 h 914400"/>
                <a:gd name="connsiteX4" fmla="*/ 301 w 1671322"/>
                <a:gd name="connsiteY4" fmla="*/ 892175 h 914400"/>
                <a:gd name="connsiteX0" fmla="*/ 0 w 1671021"/>
                <a:gd name="connsiteY0" fmla="*/ 892175 h 914400"/>
                <a:gd name="connsiteX1" fmla="*/ 831850 w 1671021"/>
                <a:gd name="connsiteY1" fmla="*/ 0 h 914400"/>
                <a:gd name="connsiteX2" fmla="*/ 1670050 w 1671021"/>
                <a:gd name="connsiteY2" fmla="*/ 914400 h 914400"/>
                <a:gd name="connsiteX3" fmla="*/ 758825 w 1671021"/>
                <a:gd name="connsiteY3" fmla="*/ 755650 h 914400"/>
                <a:gd name="connsiteX4" fmla="*/ 0 w 1671021"/>
                <a:gd name="connsiteY4" fmla="*/ 892175 h 914400"/>
                <a:gd name="connsiteX0" fmla="*/ 0 w 1670050"/>
                <a:gd name="connsiteY0" fmla="*/ 892175 h 914400"/>
                <a:gd name="connsiteX1" fmla="*/ 831850 w 1670050"/>
                <a:gd name="connsiteY1" fmla="*/ 0 h 914400"/>
                <a:gd name="connsiteX2" fmla="*/ 1670050 w 1670050"/>
                <a:gd name="connsiteY2" fmla="*/ 914400 h 914400"/>
                <a:gd name="connsiteX3" fmla="*/ 758825 w 1670050"/>
                <a:gd name="connsiteY3" fmla="*/ 755650 h 914400"/>
                <a:gd name="connsiteX4" fmla="*/ 0 w 1670050"/>
                <a:gd name="connsiteY4" fmla="*/ 892175 h 914400"/>
                <a:gd name="connsiteX0" fmla="*/ 0 w 1670050"/>
                <a:gd name="connsiteY0" fmla="*/ 892175 h 914400"/>
                <a:gd name="connsiteX1" fmla="*/ 831850 w 1670050"/>
                <a:gd name="connsiteY1" fmla="*/ 0 h 914400"/>
                <a:gd name="connsiteX2" fmla="*/ 1670050 w 1670050"/>
                <a:gd name="connsiteY2" fmla="*/ 914400 h 914400"/>
                <a:gd name="connsiteX3" fmla="*/ 758825 w 1670050"/>
                <a:gd name="connsiteY3" fmla="*/ 755650 h 914400"/>
                <a:gd name="connsiteX4" fmla="*/ 0 w 1670050"/>
                <a:gd name="connsiteY4" fmla="*/ 892175 h 914400"/>
                <a:gd name="connsiteX0" fmla="*/ 0 w 1682877"/>
                <a:gd name="connsiteY0" fmla="*/ 968375 h 968375"/>
                <a:gd name="connsiteX1" fmla="*/ 844677 w 1682877"/>
                <a:gd name="connsiteY1" fmla="*/ 0 h 968375"/>
                <a:gd name="connsiteX2" fmla="*/ 1682877 w 1682877"/>
                <a:gd name="connsiteY2" fmla="*/ 914400 h 968375"/>
                <a:gd name="connsiteX3" fmla="*/ 771652 w 1682877"/>
                <a:gd name="connsiteY3" fmla="*/ 755650 h 968375"/>
                <a:gd name="connsiteX4" fmla="*/ 0 w 1682877"/>
                <a:gd name="connsiteY4" fmla="*/ 968375 h 968375"/>
                <a:gd name="connsiteX0" fmla="*/ 0 w 1695704"/>
                <a:gd name="connsiteY0" fmla="*/ 968375 h 968375"/>
                <a:gd name="connsiteX1" fmla="*/ 844677 w 1695704"/>
                <a:gd name="connsiteY1" fmla="*/ 0 h 968375"/>
                <a:gd name="connsiteX2" fmla="*/ 1695704 w 1695704"/>
                <a:gd name="connsiteY2" fmla="*/ 958850 h 968375"/>
                <a:gd name="connsiteX3" fmla="*/ 771652 w 1695704"/>
                <a:gd name="connsiteY3" fmla="*/ 755650 h 968375"/>
                <a:gd name="connsiteX4" fmla="*/ 0 w 1695704"/>
                <a:gd name="connsiteY4" fmla="*/ 968375 h 968375"/>
                <a:gd name="connsiteX0" fmla="*/ 0 w 1695704"/>
                <a:gd name="connsiteY0" fmla="*/ 968375 h 968375"/>
                <a:gd name="connsiteX1" fmla="*/ 844677 w 1695704"/>
                <a:gd name="connsiteY1" fmla="*/ 0 h 968375"/>
                <a:gd name="connsiteX2" fmla="*/ 1695704 w 1695704"/>
                <a:gd name="connsiteY2" fmla="*/ 958850 h 968375"/>
                <a:gd name="connsiteX3" fmla="*/ 778066 w 1695704"/>
                <a:gd name="connsiteY3" fmla="*/ 774700 h 968375"/>
                <a:gd name="connsiteX4" fmla="*/ 0 w 1695704"/>
                <a:gd name="connsiteY4" fmla="*/ 968375 h 968375"/>
                <a:gd name="connsiteX0" fmla="*/ 0 w 1695704"/>
                <a:gd name="connsiteY0" fmla="*/ 2009775 h 2009775"/>
                <a:gd name="connsiteX1" fmla="*/ 812610 w 1695704"/>
                <a:gd name="connsiteY1" fmla="*/ 0 h 2009775"/>
                <a:gd name="connsiteX2" fmla="*/ 1695704 w 1695704"/>
                <a:gd name="connsiteY2" fmla="*/ 2000250 h 2009775"/>
                <a:gd name="connsiteX3" fmla="*/ 778066 w 1695704"/>
                <a:gd name="connsiteY3" fmla="*/ 1816100 h 2009775"/>
                <a:gd name="connsiteX4" fmla="*/ 0 w 1695704"/>
                <a:gd name="connsiteY4" fmla="*/ 2009775 h 2009775"/>
                <a:gd name="connsiteX0" fmla="*/ 0 w 1695704"/>
                <a:gd name="connsiteY0" fmla="*/ 1463121 h 1463121"/>
                <a:gd name="connsiteX1" fmla="*/ 808924 w 1695704"/>
                <a:gd name="connsiteY1" fmla="*/ 0 h 1463121"/>
                <a:gd name="connsiteX2" fmla="*/ 1695704 w 1695704"/>
                <a:gd name="connsiteY2" fmla="*/ 1453596 h 1463121"/>
                <a:gd name="connsiteX3" fmla="*/ 778066 w 1695704"/>
                <a:gd name="connsiteY3" fmla="*/ 1269446 h 1463121"/>
                <a:gd name="connsiteX4" fmla="*/ 0 w 1695704"/>
                <a:gd name="connsiteY4" fmla="*/ 1463121 h 1463121"/>
                <a:gd name="connsiteX0" fmla="*/ 0 w 1695704"/>
                <a:gd name="connsiteY0" fmla="*/ 1390921 h 1390921"/>
                <a:gd name="connsiteX1" fmla="*/ 842099 w 1695704"/>
                <a:gd name="connsiteY1" fmla="*/ 0 h 1390921"/>
                <a:gd name="connsiteX2" fmla="*/ 1695704 w 1695704"/>
                <a:gd name="connsiteY2" fmla="*/ 1381396 h 1390921"/>
                <a:gd name="connsiteX3" fmla="*/ 778066 w 1695704"/>
                <a:gd name="connsiteY3" fmla="*/ 1197246 h 1390921"/>
                <a:gd name="connsiteX4" fmla="*/ 0 w 1695704"/>
                <a:gd name="connsiteY4" fmla="*/ 1390921 h 1390921"/>
                <a:gd name="connsiteX0" fmla="*/ 0 w 1695704"/>
                <a:gd name="connsiteY0" fmla="*/ 1378029 h 1378029"/>
                <a:gd name="connsiteX1" fmla="*/ 855922 w 1695704"/>
                <a:gd name="connsiteY1" fmla="*/ 0 h 1378029"/>
                <a:gd name="connsiteX2" fmla="*/ 1695704 w 1695704"/>
                <a:gd name="connsiteY2" fmla="*/ 1368504 h 1378029"/>
                <a:gd name="connsiteX3" fmla="*/ 778066 w 1695704"/>
                <a:gd name="connsiteY3" fmla="*/ 1184354 h 1378029"/>
                <a:gd name="connsiteX4" fmla="*/ 0 w 1695704"/>
                <a:gd name="connsiteY4" fmla="*/ 1378029 h 1378029"/>
                <a:gd name="connsiteX0" fmla="*/ 0 w 1695704"/>
                <a:gd name="connsiteY0" fmla="*/ 1383186 h 1383186"/>
                <a:gd name="connsiteX1" fmla="*/ 850393 w 1695704"/>
                <a:gd name="connsiteY1" fmla="*/ 0 h 1383186"/>
                <a:gd name="connsiteX2" fmla="*/ 1695704 w 1695704"/>
                <a:gd name="connsiteY2" fmla="*/ 1373661 h 1383186"/>
                <a:gd name="connsiteX3" fmla="*/ 778066 w 1695704"/>
                <a:gd name="connsiteY3" fmla="*/ 1189511 h 1383186"/>
                <a:gd name="connsiteX4" fmla="*/ 0 w 1695704"/>
                <a:gd name="connsiteY4" fmla="*/ 1383186 h 1383186"/>
                <a:gd name="connsiteX0" fmla="*/ 0 w 1695704"/>
                <a:gd name="connsiteY0" fmla="*/ 1481171 h 1481171"/>
                <a:gd name="connsiteX1" fmla="*/ 855921 w 1695704"/>
                <a:gd name="connsiteY1" fmla="*/ 0 h 1481171"/>
                <a:gd name="connsiteX2" fmla="*/ 1695704 w 1695704"/>
                <a:gd name="connsiteY2" fmla="*/ 1471646 h 1481171"/>
                <a:gd name="connsiteX3" fmla="*/ 778066 w 1695704"/>
                <a:gd name="connsiteY3" fmla="*/ 1287496 h 1481171"/>
                <a:gd name="connsiteX4" fmla="*/ 0 w 1695704"/>
                <a:gd name="connsiteY4" fmla="*/ 1481171 h 1481171"/>
                <a:gd name="connsiteX0" fmla="*/ 0 w 1695704"/>
                <a:gd name="connsiteY0" fmla="*/ 1481171 h 1481171"/>
                <a:gd name="connsiteX1" fmla="*/ 855921 w 1695704"/>
                <a:gd name="connsiteY1" fmla="*/ 0 h 1481171"/>
                <a:gd name="connsiteX2" fmla="*/ 1695704 w 1695704"/>
                <a:gd name="connsiteY2" fmla="*/ 1471646 h 1481171"/>
                <a:gd name="connsiteX3" fmla="*/ 791207 w 1695704"/>
                <a:gd name="connsiteY3" fmla="*/ 1322357 h 1481171"/>
                <a:gd name="connsiteX4" fmla="*/ 0 w 1695704"/>
                <a:gd name="connsiteY4" fmla="*/ 1481171 h 148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704" h="1481171">
                  <a:moveTo>
                    <a:pt x="0" y="1481171"/>
                  </a:moveTo>
                  <a:lnTo>
                    <a:pt x="855921" y="0"/>
                  </a:lnTo>
                  <a:lnTo>
                    <a:pt x="1695704" y="1471646"/>
                  </a:lnTo>
                  <a:cubicBezTo>
                    <a:pt x="1649137" y="1395446"/>
                    <a:pt x="1075899" y="1322357"/>
                    <a:pt x="791207" y="1322357"/>
                  </a:cubicBezTo>
                  <a:cubicBezTo>
                    <a:pt x="348824" y="1330824"/>
                    <a:pt x="55033" y="1409204"/>
                    <a:pt x="0" y="1481171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2595816" y="1970924"/>
              <a:ext cx="1468692" cy="3786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124960" y="2571635"/>
            <a:ext cx="618076" cy="791537"/>
            <a:chOff x="2595816" y="1970924"/>
            <a:chExt cx="1468692" cy="1880876"/>
          </a:xfrm>
        </p:grpSpPr>
        <p:sp>
          <p:nvSpPr>
            <p:cNvPr id="98" name="Isosceles Triangle 31"/>
            <p:cNvSpPr/>
            <p:nvPr/>
          </p:nvSpPr>
          <p:spPr>
            <a:xfrm flipV="1">
              <a:off x="2599865" y="2168857"/>
              <a:ext cx="1460594" cy="1682943"/>
            </a:xfrm>
            <a:custGeom>
              <a:avLst/>
              <a:gdLst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0 w 1676400"/>
                <a:gd name="connsiteY3" fmla="*/ 914400 h 914400"/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765175 w 1676400"/>
                <a:gd name="connsiteY3" fmla="*/ 755650 h 914400"/>
                <a:gd name="connsiteX4" fmla="*/ 0 w 1676400"/>
                <a:gd name="connsiteY4" fmla="*/ 914400 h 914400"/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765175 w 1676400"/>
                <a:gd name="connsiteY3" fmla="*/ 755650 h 914400"/>
                <a:gd name="connsiteX4" fmla="*/ 0 w 1676400"/>
                <a:gd name="connsiteY4" fmla="*/ 914400 h 914400"/>
                <a:gd name="connsiteX0" fmla="*/ 294 w 1676694"/>
                <a:gd name="connsiteY0" fmla="*/ 914400 h 914400"/>
                <a:gd name="connsiteX1" fmla="*/ 838494 w 1676694"/>
                <a:gd name="connsiteY1" fmla="*/ 0 h 914400"/>
                <a:gd name="connsiteX2" fmla="*/ 1676694 w 1676694"/>
                <a:gd name="connsiteY2" fmla="*/ 914400 h 914400"/>
                <a:gd name="connsiteX3" fmla="*/ 765469 w 1676694"/>
                <a:gd name="connsiteY3" fmla="*/ 755650 h 914400"/>
                <a:gd name="connsiteX4" fmla="*/ 294 w 1676694"/>
                <a:gd name="connsiteY4" fmla="*/ 914400 h 914400"/>
                <a:gd name="connsiteX0" fmla="*/ 294 w 1677665"/>
                <a:gd name="connsiteY0" fmla="*/ 914400 h 914400"/>
                <a:gd name="connsiteX1" fmla="*/ 838494 w 1677665"/>
                <a:gd name="connsiteY1" fmla="*/ 0 h 914400"/>
                <a:gd name="connsiteX2" fmla="*/ 1676694 w 1677665"/>
                <a:gd name="connsiteY2" fmla="*/ 914400 h 914400"/>
                <a:gd name="connsiteX3" fmla="*/ 765469 w 1677665"/>
                <a:gd name="connsiteY3" fmla="*/ 755650 h 914400"/>
                <a:gd name="connsiteX4" fmla="*/ 294 w 1677665"/>
                <a:gd name="connsiteY4" fmla="*/ 914400 h 914400"/>
                <a:gd name="connsiteX0" fmla="*/ 301 w 1671322"/>
                <a:gd name="connsiteY0" fmla="*/ 892175 h 914400"/>
                <a:gd name="connsiteX1" fmla="*/ 832151 w 1671322"/>
                <a:gd name="connsiteY1" fmla="*/ 0 h 914400"/>
                <a:gd name="connsiteX2" fmla="*/ 1670351 w 1671322"/>
                <a:gd name="connsiteY2" fmla="*/ 914400 h 914400"/>
                <a:gd name="connsiteX3" fmla="*/ 759126 w 1671322"/>
                <a:gd name="connsiteY3" fmla="*/ 755650 h 914400"/>
                <a:gd name="connsiteX4" fmla="*/ 301 w 1671322"/>
                <a:gd name="connsiteY4" fmla="*/ 892175 h 914400"/>
                <a:gd name="connsiteX0" fmla="*/ 0 w 1671021"/>
                <a:gd name="connsiteY0" fmla="*/ 892175 h 914400"/>
                <a:gd name="connsiteX1" fmla="*/ 831850 w 1671021"/>
                <a:gd name="connsiteY1" fmla="*/ 0 h 914400"/>
                <a:gd name="connsiteX2" fmla="*/ 1670050 w 1671021"/>
                <a:gd name="connsiteY2" fmla="*/ 914400 h 914400"/>
                <a:gd name="connsiteX3" fmla="*/ 758825 w 1671021"/>
                <a:gd name="connsiteY3" fmla="*/ 755650 h 914400"/>
                <a:gd name="connsiteX4" fmla="*/ 0 w 1671021"/>
                <a:gd name="connsiteY4" fmla="*/ 892175 h 914400"/>
                <a:gd name="connsiteX0" fmla="*/ 0 w 1670050"/>
                <a:gd name="connsiteY0" fmla="*/ 892175 h 914400"/>
                <a:gd name="connsiteX1" fmla="*/ 831850 w 1670050"/>
                <a:gd name="connsiteY1" fmla="*/ 0 h 914400"/>
                <a:gd name="connsiteX2" fmla="*/ 1670050 w 1670050"/>
                <a:gd name="connsiteY2" fmla="*/ 914400 h 914400"/>
                <a:gd name="connsiteX3" fmla="*/ 758825 w 1670050"/>
                <a:gd name="connsiteY3" fmla="*/ 755650 h 914400"/>
                <a:gd name="connsiteX4" fmla="*/ 0 w 1670050"/>
                <a:gd name="connsiteY4" fmla="*/ 892175 h 914400"/>
                <a:gd name="connsiteX0" fmla="*/ 0 w 1670050"/>
                <a:gd name="connsiteY0" fmla="*/ 892175 h 914400"/>
                <a:gd name="connsiteX1" fmla="*/ 831850 w 1670050"/>
                <a:gd name="connsiteY1" fmla="*/ 0 h 914400"/>
                <a:gd name="connsiteX2" fmla="*/ 1670050 w 1670050"/>
                <a:gd name="connsiteY2" fmla="*/ 914400 h 914400"/>
                <a:gd name="connsiteX3" fmla="*/ 758825 w 1670050"/>
                <a:gd name="connsiteY3" fmla="*/ 755650 h 914400"/>
                <a:gd name="connsiteX4" fmla="*/ 0 w 1670050"/>
                <a:gd name="connsiteY4" fmla="*/ 892175 h 914400"/>
                <a:gd name="connsiteX0" fmla="*/ 0 w 1682877"/>
                <a:gd name="connsiteY0" fmla="*/ 968375 h 968375"/>
                <a:gd name="connsiteX1" fmla="*/ 844677 w 1682877"/>
                <a:gd name="connsiteY1" fmla="*/ 0 h 968375"/>
                <a:gd name="connsiteX2" fmla="*/ 1682877 w 1682877"/>
                <a:gd name="connsiteY2" fmla="*/ 914400 h 968375"/>
                <a:gd name="connsiteX3" fmla="*/ 771652 w 1682877"/>
                <a:gd name="connsiteY3" fmla="*/ 755650 h 968375"/>
                <a:gd name="connsiteX4" fmla="*/ 0 w 1682877"/>
                <a:gd name="connsiteY4" fmla="*/ 968375 h 968375"/>
                <a:gd name="connsiteX0" fmla="*/ 0 w 1695704"/>
                <a:gd name="connsiteY0" fmla="*/ 968375 h 968375"/>
                <a:gd name="connsiteX1" fmla="*/ 844677 w 1695704"/>
                <a:gd name="connsiteY1" fmla="*/ 0 h 968375"/>
                <a:gd name="connsiteX2" fmla="*/ 1695704 w 1695704"/>
                <a:gd name="connsiteY2" fmla="*/ 958850 h 968375"/>
                <a:gd name="connsiteX3" fmla="*/ 771652 w 1695704"/>
                <a:gd name="connsiteY3" fmla="*/ 755650 h 968375"/>
                <a:gd name="connsiteX4" fmla="*/ 0 w 1695704"/>
                <a:gd name="connsiteY4" fmla="*/ 968375 h 968375"/>
                <a:gd name="connsiteX0" fmla="*/ 0 w 1695704"/>
                <a:gd name="connsiteY0" fmla="*/ 968375 h 968375"/>
                <a:gd name="connsiteX1" fmla="*/ 844677 w 1695704"/>
                <a:gd name="connsiteY1" fmla="*/ 0 h 968375"/>
                <a:gd name="connsiteX2" fmla="*/ 1695704 w 1695704"/>
                <a:gd name="connsiteY2" fmla="*/ 958850 h 968375"/>
                <a:gd name="connsiteX3" fmla="*/ 778066 w 1695704"/>
                <a:gd name="connsiteY3" fmla="*/ 774700 h 968375"/>
                <a:gd name="connsiteX4" fmla="*/ 0 w 1695704"/>
                <a:gd name="connsiteY4" fmla="*/ 968375 h 968375"/>
                <a:gd name="connsiteX0" fmla="*/ 0 w 1695704"/>
                <a:gd name="connsiteY0" fmla="*/ 2009775 h 2009775"/>
                <a:gd name="connsiteX1" fmla="*/ 812610 w 1695704"/>
                <a:gd name="connsiteY1" fmla="*/ 0 h 2009775"/>
                <a:gd name="connsiteX2" fmla="*/ 1695704 w 1695704"/>
                <a:gd name="connsiteY2" fmla="*/ 2000250 h 2009775"/>
                <a:gd name="connsiteX3" fmla="*/ 778066 w 1695704"/>
                <a:gd name="connsiteY3" fmla="*/ 1816100 h 2009775"/>
                <a:gd name="connsiteX4" fmla="*/ 0 w 1695704"/>
                <a:gd name="connsiteY4" fmla="*/ 2009775 h 2009775"/>
                <a:gd name="connsiteX0" fmla="*/ 0 w 1695704"/>
                <a:gd name="connsiteY0" fmla="*/ 1463121 h 1463121"/>
                <a:gd name="connsiteX1" fmla="*/ 808924 w 1695704"/>
                <a:gd name="connsiteY1" fmla="*/ 0 h 1463121"/>
                <a:gd name="connsiteX2" fmla="*/ 1695704 w 1695704"/>
                <a:gd name="connsiteY2" fmla="*/ 1453596 h 1463121"/>
                <a:gd name="connsiteX3" fmla="*/ 778066 w 1695704"/>
                <a:gd name="connsiteY3" fmla="*/ 1269446 h 1463121"/>
                <a:gd name="connsiteX4" fmla="*/ 0 w 1695704"/>
                <a:gd name="connsiteY4" fmla="*/ 1463121 h 1463121"/>
                <a:gd name="connsiteX0" fmla="*/ 0 w 1695704"/>
                <a:gd name="connsiteY0" fmla="*/ 1390921 h 1390921"/>
                <a:gd name="connsiteX1" fmla="*/ 842099 w 1695704"/>
                <a:gd name="connsiteY1" fmla="*/ 0 h 1390921"/>
                <a:gd name="connsiteX2" fmla="*/ 1695704 w 1695704"/>
                <a:gd name="connsiteY2" fmla="*/ 1381396 h 1390921"/>
                <a:gd name="connsiteX3" fmla="*/ 778066 w 1695704"/>
                <a:gd name="connsiteY3" fmla="*/ 1197246 h 1390921"/>
                <a:gd name="connsiteX4" fmla="*/ 0 w 1695704"/>
                <a:gd name="connsiteY4" fmla="*/ 1390921 h 1390921"/>
                <a:gd name="connsiteX0" fmla="*/ 0 w 1695704"/>
                <a:gd name="connsiteY0" fmla="*/ 1378029 h 1378029"/>
                <a:gd name="connsiteX1" fmla="*/ 855922 w 1695704"/>
                <a:gd name="connsiteY1" fmla="*/ 0 h 1378029"/>
                <a:gd name="connsiteX2" fmla="*/ 1695704 w 1695704"/>
                <a:gd name="connsiteY2" fmla="*/ 1368504 h 1378029"/>
                <a:gd name="connsiteX3" fmla="*/ 778066 w 1695704"/>
                <a:gd name="connsiteY3" fmla="*/ 1184354 h 1378029"/>
                <a:gd name="connsiteX4" fmla="*/ 0 w 1695704"/>
                <a:gd name="connsiteY4" fmla="*/ 1378029 h 1378029"/>
                <a:gd name="connsiteX0" fmla="*/ 0 w 1695704"/>
                <a:gd name="connsiteY0" fmla="*/ 1383186 h 1383186"/>
                <a:gd name="connsiteX1" fmla="*/ 850393 w 1695704"/>
                <a:gd name="connsiteY1" fmla="*/ 0 h 1383186"/>
                <a:gd name="connsiteX2" fmla="*/ 1695704 w 1695704"/>
                <a:gd name="connsiteY2" fmla="*/ 1373661 h 1383186"/>
                <a:gd name="connsiteX3" fmla="*/ 778066 w 1695704"/>
                <a:gd name="connsiteY3" fmla="*/ 1189511 h 1383186"/>
                <a:gd name="connsiteX4" fmla="*/ 0 w 1695704"/>
                <a:gd name="connsiteY4" fmla="*/ 1383186 h 1383186"/>
                <a:gd name="connsiteX0" fmla="*/ 0 w 1695704"/>
                <a:gd name="connsiteY0" fmla="*/ 1481171 h 1481171"/>
                <a:gd name="connsiteX1" fmla="*/ 855921 w 1695704"/>
                <a:gd name="connsiteY1" fmla="*/ 0 h 1481171"/>
                <a:gd name="connsiteX2" fmla="*/ 1695704 w 1695704"/>
                <a:gd name="connsiteY2" fmla="*/ 1471646 h 1481171"/>
                <a:gd name="connsiteX3" fmla="*/ 778066 w 1695704"/>
                <a:gd name="connsiteY3" fmla="*/ 1287496 h 1481171"/>
                <a:gd name="connsiteX4" fmla="*/ 0 w 1695704"/>
                <a:gd name="connsiteY4" fmla="*/ 1481171 h 1481171"/>
                <a:gd name="connsiteX0" fmla="*/ 0 w 1695704"/>
                <a:gd name="connsiteY0" fmla="*/ 1481171 h 1481171"/>
                <a:gd name="connsiteX1" fmla="*/ 855921 w 1695704"/>
                <a:gd name="connsiteY1" fmla="*/ 0 h 1481171"/>
                <a:gd name="connsiteX2" fmla="*/ 1695704 w 1695704"/>
                <a:gd name="connsiteY2" fmla="*/ 1471646 h 1481171"/>
                <a:gd name="connsiteX3" fmla="*/ 791207 w 1695704"/>
                <a:gd name="connsiteY3" fmla="*/ 1322357 h 1481171"/>
                <a:gd name="connsiteX4" fmla="*/ 0 w 1695704"/>
                <a:gd name="connsiteY4" fmla="*/ 1481171 h 148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704" h="1481171">
                  <a:moveTo>
                    <a:pt x="0" y="1481171"/>
                  </a:moveTo>
                  <a:lnTo>
                    <a:pt x="855921" y="0"/>
                  </a:lnTo>
                  <a:lnTo>
                    <a:pt x="1695704" y="1471646"/>
                  </a:lnTo>
                  <a:cubicBezTo>
                    <a:pt x="1649137" y="1395446"/>
                    <a:pt x="1075899" y="1322357"/>
                    <a:pt x="791207" y="1322357"/>
                  </a:cubicBezTo>
                  <a:cubicBezTo>
                    <a:pt x="348824" y="1330824"/>
                    <a:pt x="55033" y="1409204"/>
                    <a:pt x="0" y="1481171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2595816" y="1970924"/>
              <a:ext cx="1468692" cy="3786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953323" y="2571635"/>
            <a:ext cx="618076" cy="791537"/>
            <a:chOff x="2595816" y="1970924"/>
            <a:chExt cx="1468692" cy="1880876"/>
          </a:xfrm>
        </p:grpSpPr>
        <p:sp>
          <p:nvSpPr>
            <p:cNvPr id="101" name="Isosceles Triangle 31"/>
            <p:cNvSpPr/>
            <p:nvPr/>
          </p:nvSpPr>
          <p:spPr>
            <a:xfrm flipV="1">
              <a:off x="2599865" y="2168857"/>
              <a:ext cx="1460594" cy="1682943"/>
            </a:xfrm>
            <a:custGeom>
              <a:avLst/>
              <a:gdLst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0 w 1676400"/>
                <a:gd name="connsiteY3" fmla="*/ 914400 h 914400"/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765175 w 1676400"/>
                <a:gd name="connsiteY3" fmla="*/ 755650 h 914400"/>
                <a:gd name="connsiteX4" fmla="*/ 0 w 1676400"/>
                <a:gd name="connsiteY4" fmla="*/ 914400 h 914400"/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765175 w 1676400"/>
                <a:gd name="connsiteY3" fmla="*/ 755650 h 914400"/>
                <a:gd name="connsiteX4" fmla="*/ 0 w 1676400"/>
                <a:gd name="connsiteY4" fmla="*/ 914400 h 914400"/>
                <a:gd name="connsiteX0" fmla="*/ 294 w 1676694"/>
                <a:gd name="connsiteY0" fmla="*/ 914400 h 914400"/>
                <a:gd name="connsiteX1" fmla="*/ 838494 w 1676694"/>
                <a:gd name="connsiteY1" fmla="*/ 0 h 914400"/>
                <a:gd name="connsiteX2" fmla="*/ 1676694 w 1676694"/>
                <a:gd name="connsiteY2" fmla="*/ 914400 h 914400"/>
                <a:gd name="connsiteX3" fmla="*/ 765469 w 1676694"/>
                <a:gd name="connsiteY3" fmla="*/ 755650 h 914400"/>
                <a:gd name="connsiteX4" fmla="*/ 294 w 1676694"/>
                <a:gd name="connsiteY4" fmla="*/ 914400 h 914400"/>
                <a:gd name="connsiteX0" fmla="*/ 294 w 1677665"/>
                <a:gd name="connsiteY0" fmla="*/ 914400 h 914400"/>
                <a:gd name="connsiteX1" fmla="*/ 838494 w 1677665"/>
                <a:gd name="connsiteY1" fmla="*/ 0 h 914400"/>
                <a:gd name="connsiteX2" fmla="*/ 1676694 w 1677665"/>
                <a:gd name="connsiteY2" fmla="*/ 914400 h 914400"/>
                <a:gd name="connsiteX3" fmla="*/ 765469 w 1677665"/>
                <a:gd name="connsiteY3" fmla="*/ 755650 h 914400"/>
                <a:gd name="connsiteX4" fmla="*/ 294 w 1677665"/>
                <a:gd name="connsiteY4" fmla="*/ 914400 h 914400"/>
                <a:gd name="connsiteX0" fmla="*/ 301 w 1671322"/>
                <a:gd name="connsiteY0" fmla="*/ 892175 h 914400"/>
                <a:gd name="connsiteX1" fmla="*/ 832151 w 1671322"/>
                <a:gd name="connsiteY1" fmla="*/ 0 h 914400"/>
                <a:gd name="connsiteX2" fmla="*/ 1670351 w 1671322"/>
                <a:gd name="connsiteY2" fmla="*/ 914400 h 914400"/>
                <a:gd name="connsiteX3" fmla="*/ 759126 w 1671322"/>
                <a:gd name="connsiteY3" fmla="*/ 755650 h 914400"/>
                <a:gd name="connsiteX4" fmla="*/ 301 w 1671322"/>
                <a:gd name="connsiteY4" fmla="*/ 892175 h 914400"/>
                <a:gd name="connsiteX0" fmla="*/ 0 w 1671021"/>
                <a:gd name="connsiteY0" fmla="*/ 892175 h 914400"/>
                <a:gd name="connsiteX1" fmla="*/ 831850 w 1671021"/>
                <a:gd name="connsiteY1" fmla="*/ 0 h 914400"/>
                <a:gd name="connsiteX2" fmla="*/ 1670050 w 1671021"/>
                <a:gd name="connsiteY2" fmla="*/ 914400 h 914400"/>
                <a:gd name="connsiteX3" fmla="*/ 758825 w 1671021"/>
                <a:gd name="connsiteY3" fmla="*/ 755650 h 914400"/>
                <a:gd name="connsiteX4" fmla="*/ 0 w 1671021"/>
                <a:gd name="connsiteY4" fmla="*/ 892175 h 914400"/>
                <a:gd name="connsiteX0" fmla="*/ 0 w 1670050"/>
                <a:gd name="connsiteY0" fmla="*/ 892175 h 914400"/>
                <a:gd name="connsiteX1" fmla="*/ 831850 w 1670050"/>
                <a:gd name="connsiteY1" fmla="*/ 0 h 914400"/>
                <a:gd name="connsiteX2" fmla="*/ 1670050 w 1670050"/>
                <a:gd name="connsiteY2" fmla="*/ 914400 h 914400"/>
                <a:gd name="connsiteX3" fmla="*/ 758825 w 1670050"/>
                <a:gd name="connsiteY3" fmla="*/ 755650 h 914400"/>
                <a:gd name="connsiteX4" fmla="*/ 0 w 1670050"/>
                <a:gd name="connsiteY4" fmla="*/ 892175 h 914400"/>
                <a:gd name="connsiteX0" fmla="*/ 0 w 1670050"/>
                <a:gd name="connsiteY0" fmla="*/ 892175 h 914400"/>
                <a:gd name="connsiteX1" fmla="*/ 831850 w 1670050"/>
                <a:gd name="connsiteY1" fmla="*/ 0 h 914400"/>
                <a:gd name="connsiteX2" fmla="*/ 1670050 w 1670050"/>
                <a:gd name="connsiteY2" fmla="*/ 914400 h 914400"/>
                <a:gd name="connsiteX3" fmla="*/ 758825 w 1670050"/>
                <a:gd name="connsiteY3" fmla="*/ 755650 h 914400"/>
                <a:gd name="connsiteX4" fmla="*/ 0 w 1670050"/>
                <a:gd name="connsiteY4" fmla="*/ 892175 h 914400"/>
                <a:gd name="connsiteX0" fmla="*/ 0 w 1682877"/>
                <a:gd name="connsiteY0" fmla="*/ 968375 h 968375"/>
                <a:gd name="connsiteX1" fmla="*/ 844677 w 1682877"/>
                <a:gd name="connsiteY1" fmla="*/ 0 h 968375"/>
                <a:gd name="connsiteX2" fmla="*/ 1682877 w 1682877"/>
                <a:gd name="connsiteY2" fmla="*/ 914400 h 968375"/>
                <a:gd name="connsiteX3" fmla="*/ 771652 w 1682877"/>
                <a:gd name="connsiteY3" fmla="*/ 755650 h 968375"/>
                <a:gd name="connsiteX4" fmla="*/ 0 w 1682877"/>
                <a:gd name="connsiteY4" fmla="*/ 968375 h 968375"/>
                <a:gd name="connsiteX0" fmla="*/ 0 w 1695704"/>
                <a:gd name="connsiteY0" fmla="*/ 968375 h 968375"/>
                <a:gd name="connsiteX1" fmla="*/ 844677 w 1695704"/>
                <a:gd name="connsiteY1" fmla="*/ 0 h 968375"/>
                <a:gd name="connsiteX2" fmla="*/ 1695704 w 1695704"/>
                <a:gd name="connsiteY2" fmla="*/ 958850 h 968375"/>
                <a:gd name="connsiteX3" fmla="*/ 771652 w 1695704"/>
                <a:gd name="connsiteY3" fmla="*/ 755650 h 968375"/>
                <a:gd name="connsiteX4" fmla="*/ 0 w 1695704"/>
                <a:gd name="connsiteY4" fmla="*/ 968375 h 968375"/>
                <a:gd name="connsiteX0" fmla="*/ 0 w 1695704"/>
                <a:gd name="connsiteY0" fmla="*/ 968375 h 968375"/>
                <a:gd name="connsiteX1" fmla="*/ 844677 w 1695704"/>
                <a:gd name="connsiteY1" fmla="*/ 0 h 968375"/>
                <a:gd name="connsiteX2" fmla="*/ 1695704 w 1695704"/>
                <a:gd name="connsiteY2" fmla="*/ 958850 h 968375"/>
                <a:gd name="connsiteX3" fmla="*/ 778066 w 1695704"/>
                <a:gd name="connsiteY3" fmla="*/ 774700 h 968375"/>
                <a:gd name="connsiteX4" fmla="*/ 0 w 1695704"/>
                <a:gd name="connsiteY4" fmla="*/ 968375 h 968375"/>
                <a:gd name="connsiteX0" fmla="*/ 0 w 1695704"/>
                <a:gd name="connsiteY0" fmla="*/ 2009775 h 2009775"/>
                <a:gd name="connsiteX1" fmla="*/ 812610 w 1695704"/>
                <a:gd name="connsiteY1" fmla="*/ 0 h 2009775"/>
                <a:gd name="connsiteX2" fmla="*/ 1695704 w 1695704"/>
                <a:gd name="connsiteY2" fmla="*/ 2000250 h 2009775"/>
                <a:gd name="connsiteX3" fmla="*/ 778066 w 1695704"/>
                <a:gd name="connsiteY3" fmla="*/ 1816100 h 2009775"/>
                <a:gd name="connsiteX4" fmla="*/ 0 w 1695704"/>
                <a:gd name="connsiteY4" fmla="*/ 2009775 h 2009775"/>
                <a:gd name="connsiteX0" fmla="*/ 0 w 1695704"/>
                <a:gd name="connsiteY0" fmla="*/ 1463121 h 1463121"/>
                <a:gd name="connsiteX1" fmla="*/ 808924 w 1695704"/>
                <a:gd name="connsiteY1" fmla="*/ 0 h 1463121"/>
                <a:gd name="connsiteX2" fmla="*/ 1695704 w 1695704"/>
                <a:gd name="connsiteY2" fmla="*/ 1453596 h 1463121"/>
                <a:gd name="connsiteX3" fmla="*/ 778066 w 1695704"/>
                <a:gd name="connsiteY3" fmla="*/ 1269446 h 1463121"/>
                <a:gd name="connsiteX4" fmla="*/ 0 w 1695704"/>
                <a:gd name="connsiteY4" fmla="*/ 1463121 h 1463121"/>
                <a:gd name="connsiteX0" fmla="*/ 0 w 1695704"/>
                <a:gd name="connsiteY0" fmla="*/ 1390921 h 1390921"/>
                <a:gd name="connsiteX1" fmla="*/ 842099 w 1695704"/>
                <a:gd name="connsiteY1" fmla="*/ 0 h 1390921"/>
                <a:gd name="connsiteX2" fmla="*/ 1695704 w 1695704"/>
                <a:gd name="connsiteY2" fmla="*/ 1381396 h 1390921"/>
                <a:gd name="connsiteX3" fmla="*/ 778066 w 1695704"/>
                <a:gd name="connsiteY3" fmla="*/ 1197246 h 1390921"/>
                <a:gd name="connsiteX4" fmla="*/ 0 w 1695704"/>
                <a:gd name="connsiteY4" fmla="*/ 1390921 h 1390921"/>
                <a:gd name="connsiteX0" fmla="*/ 0 w 1695704"/>
                <a:gd name="connsiteY0" fmla="*/ 1378029 h 1378029"/>
                <a:gd name="connsiteX1" fmla="*/ 855922 w 1695704"/>
                <a:gd name="connsiteY1" fmla="*/ 0 h 1378029"/>
                <a:gd name="connsiteX2" fmla="*/ 1695704 w 1695704"/>
                <a:gd name="connsiteY2" fmla="*/ 1368504 h 1378029"/>
                <a:gd name="connsiteX3" fmla="*/ 778066 w 1695704"/>
                <a:gd name="connsiteY3" fmla="*/ 1184354 h 1378029"/>
                <a:gd name="connsiteX4" fmla="*/ 0 w 1695704"/>
                <a:gd name="connsiteY4" fmla="*/ 1378029 h 1378029"/>
                <a:gd name="connsiteX0" fmla="*/ 0 w 1695704"/>
                <a:gd name="connsiteY0" fmla="*/ 1383186 h 1383186"/>
                <a:gd name="connsiteX1" fmla="*/ 850393 w 1695704"/>
                <a:gd name="connsiteY1" fmla="*/ 0 h 1383186"/>
                <a:gd name="connsiteX2" fmla="*/ 1695704 w 1695704"/>
                <a:gd name="connsiteY2" fmla="*/ 1373661 h 1383186"/>
                <a:gd name="connsiteX3" fmla="*/ 778066 w 1695704"/>
                <a:gd name="connsiteY3" fmla="*/ 1189511 h 1383186"/>
                <a:gd name="connsiteX4" fmla="*/ 0 w 1695704"/>
                <a:gd name="connsiteY4" fmla="*/ 1383186 h 1383186"/>
                <a:gd name="connsiteX0" fmla="*/ 0 w 1695704"/>
                <a:gd name="connsiteY0" fmla="*/ 1481171 h 1481171"/>
                <a:gd name="connsiteX1" fmla="*/ 855921 w 1695704"/>
                <a:gd name="connsiteY1" fmla="*/ 0 h 1481171"/>
                <a:gd name="connsiteX2" fmla="*/ 1695704 w 1695704"/>
                <a:gd name="connsiteY2" fmla="*/ 1471646 h 1481171"/>
                <a:gd name="connsiteX3" fmla="*/ 778066 w 1695704"/>
                <a:gd name="connsiteY3" fmla="*/ 1287496 h 1481171"/>
                <a:gd name="connsiteX4" fmla="*/ 0 w 1695704"/>
                <a:gd name="connsiteY4" fmla="*/ 1481171 h 1481171"/>
                <a:gd name="connsiteX0" fmla="*/ 0 w 1695704"/>
                <a:gd name="connsiteY0" fmla="*/ 1481171 h 1481171"/>
                <a:gd name="connsiteX1" fmla="*/ 855921 w 1695704"/>
                <a:gd name="connsiteY1" fmla="*/ 0 h 1481171"/>
                <a:gd name="connsiteX2" fmla="*/ 1695704 w 1695704"/>
                <a:gd name="connsiteY2" fmla="*/ 1471646 h 1481171"/>
                <a:gd name="connsiteX3" fmla="*/ 791207 w 1695704"/>
                <a:gd name="connsiteY3" fmla="*/ 1322357 h 1481171"/>
                <a:gd name="connsiteX4" fmla="*/ 0 w 1695704"/>
                <a:gd name="connsiteY4" fmla="*/ 1481171 h 148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704" h="1481171">
                  <a:moveTo>
                    <a:pt x="0" y="1481171"/>
                  </a:moveTo>
                  <a:lnTo>
                    <a:pt x="855921" y="0"/>
                  </a:lnTo>
                  <a:lnTo>
                    <a:pt x="1695704" y="1471646"/>
                  </a:lnTo>
                  <a:cubicBezTo>
                    <a:pt x="1649137" y="1395446"/>
                    <a:pt x="1075899" y="1322357"/>
                    <a:pt x="791207" y="1322357"/>
                  </a:cubicBezTo>
                  <a:cubicBezTo>
                    <a:pt x="348824" y="1330824"/>
                    <a:pt x="55033" y="1409204"/>
                    <a:pt x="0" y="1481171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2595816" y="1970924"/>
              <a:ext cx="1468692" cy="3786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834828" y="2812900"/>
            <a:ext cx="3925186" cy="1399721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Parallelogram 42"/>
          <p:cNvSpPr/>
          <p:nvPr/>
        </p:nvSpPr>
        <p:spPr>
          <a:xfrm>
            <a:off x="834828" y="2366784"/>
            <a:ext cx="4541038" cy="457198"/>
          </a:xfrm>
          <a:prstGeom prst="parallelogram">
            <a:avLst>
              <a:gd name="adj" fmla="val 133334"/>
            </a:avLst>
          </a:prstGeom>
          <a:blipFill dpi="0" rotWithShape="1">
            <a:blip r:embed="rId2">
              <a:alphaModFix amt="6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31653" y="2363863"/>
            <a:ext cx="4541039" cy="1856920"/>
            <a:chOff x="1208129" y="2343150"/>
            <a:chExt cx="3783522" cy="1856920"/>
          </a:xfr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49" name="Rectangle 48"/>
            <p:cNvSpPr/>
            <p:nvPr/>
          </p:nvSpPr>
          <p:spPr>
            <a:xfrm>
              <a:off x="1217461" y="2800349"/>
              <a:ext cx="3270403" cy="139972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0" name="Parallelogram 49"/>
            <p:cNvSpPr/>
            <p:nvPr/>
          </p:nvSpPr>
          <p:spPr>
            <a:xfrm>
              <a:off x="1208129" y="2343150"/>
              <a:ext cx="3783521" cy="457198"/>
            </a:xfrm>
            <a:prstGeom prst="parallelogram">
              <a:avLst>
                <a:gd name="adj" fmla="val 133334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Rectangle 14"/>
            <p:cNvSpPr/>
            <p:nvPr/>
          </p:nvSpPr>
          <p:spPr>
            <a:xfrm>
              <a:off x="4491381" y="2345529"/>
              <a:ext cx="500270" cy="1854541"/>
            </a:xfrm>
            <a:custGeom>
              <a:avLst/>
              <a:gdLst>
                <a:gd name="connsiteX0" fmla="*/ 0 w 596504"/>
                <a:gd name="connsiteY0" fmla="*/ 0 h 1399722"/>
                <a:gd name="connsiteX1" fmla="*/ 596504 w 596504"/>
                <a:gd name="connsiteY1" fmla="*/ 0 h 1399722"/>
                <a:gd name="connsiteX2" fmla="*/ 596504 w 596504"/>
                <a:gd name="connsiteY2" fmla="*/ 1399722 h 1399722"/>
                <a:gd name="connsiteX3" fmla="*/ 0 w 596504"/>
                <a:gd name="connsiteY3" fmla="*/ 1399722 h 1399722"/>
                <a:gd name="connsiteX4" fmla="*/ 0 w 596504"/>
                <a:gd name="connsiteY4" fmla="*/ 0 h 1399722"/>
                <a:gd name="connsiteX0" fmla="*/ 0 w 598886"/>
                <a:gd name="connsiteY0" fmla="*/ 454819 h 1854541"/>
                <a:gd name="connsiteX1" fmla="*/ 598886 w 598886"/>
                <a:gd name="connsiteY1" fmla="*/ 0 h 1854541"/>
                <a:gd name="connsiteX2" fmla="*/ 596504 w 598886"/>
                <a:gd name="connsiteY2" fmla="*/ 1854541 h 1854541"/>
                <a:gd name="connsiteX3" fmla="*/ 0 w 598886"/>
                <a:gd name="connsiteY3" fmla="*/ 1854541 h 1854541"/>
                <a:gd name="connsiteX4" fmla="*/ 0 w 598886"/>
                <a:gd name="connsiteY4" fmla="*/ 454819 h 1854541"/>
                <a:gd name="connsiteX0" fmla="*/ 0 w 599679"/>
                <a:gd name="connsiteY0" fmla="*/ 454819 h 1854541"/>
                <a:gd name="connsiteX1" fmla="*/ 598886 w 599679"/>
                <a:gd name="connsiteY1" fmla="*/ 0 h 1854541"/>
                <a:gd name="connsiteX2" fmla="*/ 599679 w 599679"/>
                <a:gd name="connsiteY2" fmla="*/ 1397341 h 1854541"/>
                <a:gd name="connsiteX3" fmla="*/ 0 w 599679"/>
                <a:gd name="connsiteY3" fmla="*/ 1854541 h 1854541"/>
                <a:gd name="connsiteX4" fmla="*/ 0 w 599679"/>
                <a:gd name="connsiteY4" fmla="*/ 454819 h 1854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9679" h="1854541">
                  <a:moveTo>
                    <a:pt x="0" y="454819"/>
                  </a:moveTo>
                  <a:lnTo>
                    <a:pt x="598886" y="0"/>
                  </a:lnTo>
                  <a:cubicBezTo>
                    <a:pt x="599150" y="465780"/>
                    <a:pt x="599415" y="931561"/>
                    <a:pt x="599679" y="1397341"/>
                  </a:cubicBezTo>
                  <a:lnTo>
                    <a:pt x="0" y="1854541"/>
                  </a:lnTo>
                  <a:lnTo>
                    <a:pt x="0" y="454819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8" name="Oval 57"/>
          <p:cNvSpPr/>
          <p:nvPr/>
        </p:nvSpPr>
        <p:spPr>
          <a:xfrm>
            <a:off x="1519912" y="2573937"/>
            <a:ext cx="618076" cy="15933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>
            <a:innerShdw blurRad="635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327947" y="2573937"/>
            <a:ext cx="618076" cy="15933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>
            <a:innerShdw blurRad="635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26940" y="2573937"/>
            <a:ext cx="618076" cy="15933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>
            <a:innerShdw blurRad="635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3955303" y="2573937"/>
            <a:ext cx="618076" cy="15933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>
            <a:innerShdw blurRad="635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rot="5400000">
            <a:off x="1722122" y="2477944"/>
            <a:ext cx="365760" cy="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 flipV="1">
            <a:off x="1821637" y="2654932"/>
            <a:ext cx="308021" cy="0"/>
          </a:xfrm>
          <a:prstGeom prst="line">
            <a:avLst/>
          </a:prstGeom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3758746" y="1609285"/>
            <a:ext cx="2251721" cy="246059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70D9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1067235" y="2962376"/>
            <a:ext cx="771240" cy="234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sp>
        <p:nvSpPr>
          <p:cNvPr id="72" name="Rectangle 71"/>
          <p:cNvSpPr/>
          <p:nvPr/>
        </p:nvSpPr>
        <p:spPr>
          <a:xfrm>
            <a:off x="828666" y="2834017"/>
            <a:ext cx="724878" cy="29238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none">
            <a:spAutoFit/>
          </a:bodyPr>
          <a:lstStyle/>
          <a:p>
            <a:pPr marL="457200" indent="-457200"/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1.4cm</a:t>
            </a:r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rot="16200000" flipH="1" flipV="1">
            <a:off x="1492004" y="2985789"/>
            <a:ext cx="669444" cy="671"/>
          </a:xfrm>
          <a:prstGeom prst="line">
            <a:avLst/>
          </a:prstGeom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827845" y="2368442"/>
            <a:ext cx="4541039" cy="1856920"/>
            <a:chOff x="1208129" y="2343150"/>
            <a:chExt cx="3783522" cy="1856920"/>
          </a:xfrm>
          <a:solidFill>
            <a:srgbClr val="0000FF">
              <a:alpha val="42000"/>
            </a:srgb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88" name="Rectangle 87"/>
            <p:cNvSpPr/>
            <p:nvPr/>
          </p:nvSpPr>
          <p:spPr>
            <a:xfrm>
              <a:off x="1217461" y="2800349"/>
              <a:ext cx="3270403" cy="139972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9" name="Parallelogram 88"/>
            <p:cNvSpPr/>
            <p:nvPr/>
          </p:nvSpPr>
          <p:spPr>
            <a:xfrm>
              <a:off x="1208129" y="2343150"/>
              <a:ext cx="3783521" cy="457198"/>
            </a:xfrm>
            <a:prstGeom prst="parallelogram">
              <a:avLst>
                <a:gd name="adj" fmla="val 133334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0" name="Rectangle 14"/>
            <p:cNvSpPr/>
            <p:nvPr/>
          </p:nvSpPr>
          <p:spPr>
            <a:xfrm>
              <a:off x="4491381" y="2345529"/>
              <a:ext cx="500270" cy="1854541"/>
            </a:xfrm>
            <a:custGeom>
              <a:avLst/>
              <a:gdLst>
                <a:gd name="connsiteX0" fmla="*/ 0 w 596504"/>
                <a:gd name="connsiteY0" fmla="*/ 0 h 1399722"/>
                <a:gd name="connsiteX1" fmla="*/ 596504 w 596504"/>
                <a:gd name="connsiteY1" fmla="*/ 0 h 1399722"/>
                <a:gd name="connsiteX2" fmla="*/ 596504 w 596504"/>
                <a:gd name="connsiteY2" fmla="*/ 1399722 h 1399722"/>
                <a:gd name="connsiteX3" fmla="*/ 0 w 596504"/>
                <a:gd name="connsiteY3" fmla="*/ 1399722 h 1399722"/>
                <a:gd name="connsiteX4" fmla="*/ 0 w 596504"/>
                <a:gd name="connsiteY4" fmla="*/ 0 h 1399722"/>
                <a:gd name="connsiteX0" fmla="*/ 0 w 598886"/>
                <a:gd name="connsiteY0" fmla="*/ 454819 h 1854541"/>
                <a:gd name="connsiteX1" fmla="*/ 598886 w 598886"/>
                <a:gd name="connsiteY1" fmla="*/ 0 h 1854541"/>
                <a:gd name="connsiteX2" fmla="*/ 596504 w 598886"/>
                <a:gd name="connsiteY2" fmla="*/ 1854541 h 1854541"/>
                <a:gd name="connsiteX3" fmla="*/ 0 w 598886"/>
                <a:gd name="connsiteY3" fmla="*/ 1854541 h 1854541"/>
                <a:gd name="connsiteX4" fmla="*/ 0 w 598886"/>
                <a:gd name="connsiteY4" fmla="*/ 454819 h 1854541"/>
                <a:gd name="connsiteX0" fmla="*/ 0 w 599679"/>
                <a:gd name="connsiteY0" fmla="*/ 454819 h 1854541"/>
                <a:gd name="connsiteX1" fmla="*/ 598886 w 599679"/>
                <a:gd name="connsiteY1" fmla="*/ 0 h 1854541"/>
                <a:gd name="connsiteX2" fmla="*/ 599679 w 599679"/>
                <a:gd name="connsiteY2" fmla="*/ 1397341 h 1854541"/>
                <a:gd name="connsiteX3" fmla="*/ 0 w 599679"/>
                <a:gd name="connsiteY3" fmla="*/ 1854541 h 1854541"/>
                <a:gd name="connsiteX4" fmla="*/ 0 w 599679"/>
                <a:gd name="connsiteY4" fmla="*/ 454819 h 1854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9679" h="1854541">
                  <a:moveTo>
                    <a:pt x="0" y="454819"/>
                  </a:moveTo>
                  <a:lnTo>
                    <a:pt x="598886" y="0"/>
                  </a:lnTo>
                  <a:cubicBezTo>
                    <a:pt x="599150" y="465780"/>
                    <a:pt x="599415" y="931561"/>
                    <a:pt x="599679" y="1397341"/>
                  </a:cubicBezTo>
                  <a:lnTo>
                    <a:pt x="0" y="1854541"/>
                  </a:lnTo>
                  <a:lnTo>
                    <a:pt x="0" y="454819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7" name="Rounded Rectangle 76"/>
          <p:cNvSpPr/>
          <p:nvPr/>
        </p:nvSpPr>
        <p:spPr bwMode="auto">
          <a:xfrm>
            <a:off x="5527060" y="2012034"/>
            <a:ext cx="3186009" cy="70365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536983" y="2075976"/>
            <a:ext cx="320552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volume of a cuboid?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23413" y="1571301"/>
            <a:ext cx="278126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Volume of cuboid (V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  –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84" name="Rectangular Callout 83"/>
          <p:cNvSpPr/>
          <p:nvPr/>
        </p:nvSpPr>
        <p:spPr>
          <a:xfrm>
            <a:off x="4129403" y="1071324"/>
            <a:ext cx="855664" cy="431933"/>
          </a:xfrm>
          <a:prstGeom prst="wedgeRectCallout">
            <a:avLst>
              <a:gd name="adj1" fmla="val -20833"/>
              <a:gd name="adj2" fmla="val 99776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b h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Rounded Rectangle 85"/>
          <p:cNvSpPr/>
          <p:nvPr/>
        </p:nvSpPr>
        <p:spPr bwMode="auto">
          <a:xfrm>
            <a:off x="5418428" y="1977717"/>
            <a:ext cx="3268813" cy="718925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59592" y="2048931"/>
            <a:ext cx="320552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volume of a cone?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211163" y="1615749"/>
            <a:ext cx="2366582" cy="246059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70D9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075841" y="1571301"/>
            <a:ext cx="263722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Volume of 4 cones (V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ular Callout 104"/>
              <p:cNvSpPr/>
              <p:nvPr/>
            </p:nvSpPr>
            <p:spPr>
              <a:xfrm>
                <a:off x="6125699" y="1075635"/>
                <a:ext cx="1232221" cy="459800"/>
              </a:xfrm>
              <a:prstGeom prst="wedgeRectCallout">
                <a:avLst>
                  <a:gd name="adj1" fmla="val -20112"/>
                  <a:gd name="adj2" fmla="val 85500"/>
                </a:avLst>
              </a:prstGeom>
              <a:solidFill>
                <a:srgbClr val="0000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b="1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</m:t>
                    </m:r>
                    <m:r>
                      <m:rPr>
                        <m:nor/>
                      </m:rPr>
                      <a:rPr lang="en-US" b="1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r</m:t>
                    </m:r>
                    <m:r>
                      <m:rPr>
                        <m:nor/>
                      </m:rPr>
                      <a:rPr lang="en-US" b="1" baseline="30000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b="1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h</m:t>
                    </m:r>
                    <m:r>
                      <m:rPr>
                        <m:nor/>
                      </m:rPr>
                      <a:rPr lang="en-US" b="1" i="0" baseline="-25000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2</m:t>
                    </m:r>
                  </m:oMath>
                </a14:m>
                <a:endParaRPr lang="en-US" b="1" baseline="-25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5" name="Rectangular Callout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699" y="1075635"/>
                <a:ext cx="1232221" cy="459800"/>
              </a:xfrm>
              <a:prstGeom prst="wedgeRectCallout">
                <a:avLst>
                  <a:gd name="adj1" fmla="val -20112"/>
                  <a:gd name="adj2" fmla="val 85500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/>
          <p:cNvSpPr txBox="1"/>
          <p:nvPr/>
        </p:nvSpPr>
        <p:spPr>
          <a:xfrm>
            <a:off x="4179913" y="868658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312649" y="858478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514209" y="875686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626123" y="947025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819163" y="895350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805700" y="2647696"/>
            <a:ext cx="38222" cy="1355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5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0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"/>
                            </p:stCondLst>
                            <p:childTnLst>
                              <p:par>
                                <p:cTn id="17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6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7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9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1" dur="4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3" dur="4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"/>
                            </p:stCondLst>
                            <p:childTnLst>
                              <p:par>
                                <p:cTn id="311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000"/>
                            </p:stCondLst>
                            <p:childTnLst>
                              <p:par>
                                <p:cTn id="3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500"/>
                            </p:stCondLst>
                            <p:childTnLst>
                              <p:par>
                                <p:cTn id="3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500"/>
                            </p:stCondLst>
                            <p:childTnLst>
                              <p:par>
                                <p:cTn id="3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500"/>
                            </p:stCondLst>
                            <p:childTnLst>
                              <p:par>
                                <p:cTn id="3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7" grpId="1" animBg="1"/>
      <p:bldP spid="116" grpId="0" animBg="1"/>
      <p:bldP spid="116" grpId="1" animBg="1"/>
      <p:bldP spid="113" grpId="0" animBg="1"/>
      <p:bldP spid="113" grpId="1" animBg="1"/>
      <p:bldP spid="78" grpId="0" animBg="1"/>
      <p:bldP spid="78" grpId="1" animBg="1"/>
      <p:bldP spid="68" grpId="0" animBg="1"/>
      <p:bldP spid="68" grpId="1" animBg="1"/>
      <p:bldP spid="68" grpId="2" animBg="1"/>
      <p:bldP spid="68" grpId="3" animBg="1"/>
      <p:bldP spid="69" grpId="0" animBg="1"/>
      <p:bldP spid="69" grpId="1" animBg="1"/>
      <p:bldP spid="54" grpId="0" animBg="1"/>
      <p:bldP spid="54" grpId="1" animBg="1"/>
      <p:bldP spid="54" grpId="2" animBg="1"/>
      <p:bldP spid="54" grpId="3" animBg="1"/>
      <p:bldP spid="55" grpId="0" animBg="1"/>
      <p:bldP spid="55" grpId="1" animBg="1"/>
      <p:bldP spid="55" grpId="2" animBg="1"/>
      <p:bldP spid="55" grpId="3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39" grpId="0" animBg="1"/>
      <p:bldP spid="39" grpId="1" animBg="1"/>
      <p:bldP spid="104" grpId="0" animBg="1"/>
      <p:bldP spid="104" grpId="1" animBg="1"/>
      <p:bldP spid="107" grpId="0" animBg="1"/>
      <p:bldP spid="107" grpId="1" animBg="1"/>
      <p:bldP spid="108" grpId="0" animBg="1"/>
      <p:bldP spid="108" grpId="1" animBg="1"/>
      <p:bldP spid="52" grpId="0" animBg="1"/>
      <p:bldP spid="52" grpId="1" animBg="1"/>
      <p:bldP spid="53" grpId="0" animBg="1"/>
      <p:bldP spid="53" grpId="1" animBg="1"/>
      <p:bldP spid="75" grpId="0" animBg="1"/>
      <p:bldP spid="76" grpId="0" animBg="1"/>
      <p:bldP spid="81" grpId="0"/>
      <p:bldP spid="42" grpId="0" animBg="1"/>
      <p:bldP spid="43" grpId="0" animBg="1"/>
      <p:bldP spid="58" grpId="0" animBg="1"/>
      <p:bldP spid="61" grpId="0" animBg="1"/>
      <p:bldP spid="64" grpId="0" animBg="1"/>
      <p:bldP spid="67" grpId="0" animBg="1"/>
      <p:bldP spid="82" grpId="0" animBg="1"/>
      <p:bldP spid="82" grpId="1" animBg="1"/>
      <p:bldP spid="72" grpId="0" animBg="1"/>
      <p:bldP spid="77" grpId="0" animBg="1"/>
      <p:bldP spid="77" grpId="1" animBg="1"/>
      <p:bldP spid="79" grpId="0"/>
      <p:bldP spid="79" grpId="1"/>
      <p:bldP spid="83" grpId="0"/>
      <p:bldP spid="84" grpId="0" animBg="1"/>
      <p:bldP spid="86" grpId="0" animBg="1"/>
      <p:bldP spid="86" grpId="1" animBg="1"/>
      <p:bldP spid="103" grpId="0"/>
      <p:bldP spid="103" grpId="1"/>
      <p:bldP spid="106" grpId="0" animBg="1"/>
      <p:bldP spid="106" grpId="1" animBg="1"/>
      <p:bldP spid="85" grpId="0"/>
      <p:bldP spid="105" grpId="0" animBg="1"/>
      <p:bldP spid="109" grpId="0"/>
      <p:bldP spid="110" grpId="0"/>
      <p:bldP spid="111" grpId="0"/>
      <p:bldP spid="114" grpId="0"/>
      <p:bldP spid="118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ounded Rectangle 104"/>
          <p:cNvSpPr/>
          <p:nvPr/>
        </p:nvSpPr>
        <p:spPr>
          <a:xfrm>
            <a:off x="3719628" y="1959207"/>
            <a:ext cx="264523" cy="25330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3517117" y="1937590"/>
            <a:ext cx="186731" cy="21388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3374856" y="1924968"/>
            <a:ext cx="186731" cy="21388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4180876" y="3081788"/>
            <a:ext cx="300731" cy="25330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3991896" y="3101720"/>
            <a:ext cx="186731" cy="21388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09625" y="1885950"/>
            <a:ext cx="332399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dec"/>
                <a:tab pos="143033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Vol. of the cuboid(V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) = </a:t>
            </a:r>
            <a:r>
              <a:rPr lang="en-US" sz="1600" b="1" i="1" kern="0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b h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b="1" baseline="-25000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25846" y="3020968"/>
            <a:ext cx="253306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914400" indent="-914400">
              <a:tabLst>
                <a:tab pos="465138" algn="dec"/>
                <a:tab pos="143033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Vol. of the 4 cones(V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850910" y="3020968"/>
            <a:ext cx="30809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8743" y="1901251"/>
            <a:ext cx="598431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tabLst>
                <a:tab pos="174625" algn="l"/>
                <a:tab pos="287338" algn="l"/>
                <a:tab pos="400050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32118" y="2181906"/>
            <a:ext cx="931771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dec"/>
                <a:tab pos="143033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	  15 ×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34323" y="2706385"/>
            <a:ext cx="1428152" cy="33520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dec"/>
                <a:tab pos="143033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  	525 cm</a:t>
            </a:r>
            <a:r>
              <a:rPr lang="en-US" sz="1600" b="1" kern="0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35328" y="3535287"/>
            <a:ext cx="32092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5577" y="3535287"/>
            <a:ext cx="30809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625927" y="3421606"/>
            <a:ext cx="279180" cy="571496"/>
            <a:chOff x="3839507" y="3987216"/>
            <a:chExt cx="279180" cy="571496"/>
          </a:xfrm>
          <a:effectLst/>
        </p:grpSpPr>
        <p:sp>
          <p:nvSpPr>
            <p:cNvPr id="51" name="Rectangle 50"/>
            <p:cNvSpPr/>
            <p:nvPr/>
          </p:nvSpPr>
          <p:spPr>
            <a:xfrm>
              <a:off x="3863652" y="3987216"/>
              <a:ext cx="2486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839507" y="4220158"/>
              <a:ext cx="2791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3854026" y="4277727"/>
              <a:ext cx="26466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3900467" y="3529481"/>
            <a:ext cx="30809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156149" y="3404240"/>
            <a:ext cx="476386" cy="576259"/>
            <a:chOff x="3834839" y="3987216"/>
            <a:chExt cx="476386" cy="576259"/>
          </a:xfrm>
          <a:effectLst/>
        </p:grpSpPr>
        <p:sp>
          <p:nvSpPr>
            <p:cNvPr id="70" name="Rectangle 69"/>
            <p:cNvSpPr/>
            <p:nvPr/>
          </p:nvSpPr>
          <p:spPr>
            <a:xfrm>
              <a:off x="3834839" y="3987216"/>
              <a:ext cx="47601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911039" y="4224921"/>
              <a:ext cx="2791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3854025" y="4277727"/>
              <a:ext cx="457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4547590" y="3529481"/>
            <a:ext cx="72167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 0.5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107505" y="3519701"/>
            <a:ext cx="72167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 0.5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707703" y="3521161"/>
            <a:ext cx="72167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 1.4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88274" y="3043372"/>
            <a:ext cx="32092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18523" y="3043372"/>
            <a:ext cx="30809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3578873" y="2943225"/>
            <a:ext cx="279180" cy="570228"/>
            <a:chOff x="3839507" y="3998010"/>
            <a:chExt cx="279180" cy="570228"/>
          </a:xfrm>
          <a:effectLst/>
        </p:grpSpPr>
        <p:sp>
          <p:nvSpPr>
            <p:cNvPr id="83" name="Rectangle 82"/>
            <p:cNvSpPr/>
            <p:nvPr/>
          </p:nvSpPr>
          <p:spPr>
            <a:xfrm>
              <a:off x="3863652" y="3998010"/>
              <a:ext cx="2486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839507" y="4229684"/>
              <a:ext cx="2791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3854026" y="4277727"/>
              <a:ext cx="26466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3827492" y="3023203"/>
            <a:ext cx="71045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42649" y="3520815"/>
            <a:ext cx="30809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953269" y="2181906"/>
            <a:ext cx="68502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dec"/>
                <a:tab pos="143033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10 × 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468001" y="2181906"/>
            <a:ext cx="68502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dec"/>
                <a:tab pos="143033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3.5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13375" y="1887366"/>
            <a:ext cx="771854" cy="292388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63500"/>
          </a:effectLst>
        </p:spPr>
        <p:txBody>
          <a:bodyPr wrap="square">
            <a:spAutoFit/>
          </a:bodyPr>
          <a:lstStyle/>
          <a:p>
            <a:pPr marL="457200" indent="-457200"/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0.5cm</a:t>
            </a:r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 flipV="1">
            <a:off x="5092496" y="3430186"/>
            <a:ext cx="2512713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178" name="Straight Connector 177"/>
          <p:cNvCxnSpPr/>
          <p:nvPr/>
        </p:nvCxnSpPr>
        <p:spPr>
          <a:xfrm rot="19380000" flipV="1">
            <a:off x="7528970" y="3236565"/>
            <a:ext cx="576206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181" name="Straight Connector 180"/>
          <p:cNvCxnSpPr/>
          <p:nvPr/>
        </p:nvCxnSpPr>
        <p:spPr>
          <a:xfrm rot="16200000" flipV="1">
            <a:off x="7682060" y="2577352"/>
            <a:ext cx="866473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arrow" w="med" len="med"/>
          </a:ln>
          <a:effectLst/>
        </p:spPr>
      </p:cxnSp>
      <p:grpSp>
        <p:nvGrpSpPr>
          <p:cNvPr id="8" name="Group 7"/>
          <p:cNvGrpSpPr/>
          <p:nvPr/>
        </p:nvGrpSpPr>
        <p:grpSpPr>
          <a:xfrm>
            <a:off x="5124627" y="2104622"/>
            <a:ext cx="2825394" cy="1189322"/>
            <a:chOff x="2201975" y="5972269"/>
            <a:chExt cx="4555413" cy="1917555"/>
          </a:xfrm>
        </p:grpSpPr>
        <p:grpSp>
          <p:nvGrpSpPr>
            <p:cNvPr id="158" name="Group 157"/>
            <p:cNvGrpSpPr/>
            <p:nvPr/>
          </p:nvGrpSpPr>
          <p:grpSpPr>
            <a:xfrm>
              <a:off x="2201975" y="6048691"/>
              <a:ext cx="4541039" cy="1837814"/>
              <a:chOff x="1208129" y="2343150"/>
              <a:chExt cx="3783522" cy="1856920"/>
            </a:xfrm>
            <a:blipFill>
              <a:blip r:embed="rId3"/>
              <a:tile tx="0" ty="0" sx="100000" sy="100000" flip="none" algn="tl"/>
            </a:blipFill>
          </p:grpSpPr>
          <p:sp>
            <p:nvSpPr>
              <p:cNvPr id="159" name="Rectangle 158"/>
              <p:cNvSpPr/>
              <p:nvPr/>
            </p:nvSpPr>
            <p:spPr>
              <a:xfrm>
                <a:off x="1217461" y="2800349"/>
                <a:ext cx="3270403" cy="139972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Parallelogram 159"/>
              <p:cNvSpPr/>
              <p:nvPr/>
            </p:nvSpPr>
            <p:spPr>
              <a:xfrm>
                <a:off x="1208129" y="2343150"/>
                <a:ext cx="3783521" cy="457198"/>
              </a:xfrm>
              <a:prstGeom prst="parallelogram">
                <a:avLst>
                  <a:gd name="adj" fmla="val 13333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Rectangle 14"/>
              <p:cNvSpPr/>
              <p:nvPr/>
            </p:nvSpPr>
            <p:spPr>
              <a:xfrm>
                <a:off x="4491381" y="2345529"/>
                <a:ext cx="500270" cy="1854541"/>
              </a:xfrm>
              <a:custGeom>
                <a:avLst/>
                <a:gdLst>
                  <a:gd name="connsiteX0" fmla="*/ 0 w 596504"/>
                  <a:gd name="connsiteY0" fmla="*/ 0 h 1399722"/>
                  <a:gd name="connsiteX1" fmla="*/ 596504 w 596504"/>
                  <a:gd name="connsiteY1" fmla="*/ 0 h 1399722"/>
                  <a:gd name="connsiteX2" fmla="*/ 596504 w 596504"/>
                  <a:gd name="connsiteY2" fmla="*/ 1399722 h 1399722"/>
                  <a:gd name="connsiteX3" fmla="*/ 0 w 596504"/>
                  <a:gd name="connsiteY3" fmla="*/ 1399722 h 1399722"/>
                  <a:gd name="connsiteX4" fmla="*/ 0 w 596504"/>
                  <a:gd name="connsiteY4" fmla="*/ 0 h 1399722"/>
                  <a:gd name="connsiteX0" fmla="*/ 0 w 598886"/>
                  <a:gd name="connsiteY0" fmla="*/ 454819 h 1854541"/>
                  <a:gd name="connsiteX1" fmla="*/ 598886 w 598886"/>
                  <a:gd name="connsiteY1" fmla="*/ 0 h 1854541"/>
                  <a:gd name="connsiteX2" fmla="*/ 596504 w 598886"/>
                  <a:gd name="connsiteY2" fmla="*/ 1854541 h 1854541"/>
                  <a:gd name="connsiteX3" fmla="*/ 0 w 598886"/>
                  <a:gd name="connsiteY3" fmla="*/ 1854541 h 1854541"/>
                  <a:gd name="connsiteX4" fmla="*/ 0 w 598886"/>
                  <a:gd name="connsiteY4" fmla="*/ 454819 h 1854541"/>
                  <a:gd name="connsiteX0" fmla="*/ 0 w 599679"/>
                  <a:gd name="connsiteY0" fmla="*/ 454819 h 1854541"/>
                  <a:gd name="connsiteX1" fmla="*/ 598886 w 599679"/>
                  <a:gd name="connsiteY1" fmla="*/ 0 h 1854541"/>
                  <a:gd name="connsiteX2" fmla="*/ 599679 w 599679"/>
                  <a:gd name="connsiteY2" fmla="*/ 1397341 h 1854541"/>
                  <a:gd name="connsiteX3" fmla="*/ 0 w 599679"/>
                  <a:gd name="connsiteY3" fmla="*/ 1854541 h 1854541"/>
                  <a:gd name="connsiteX4" fmla="*/ 0 w 599679"/>
                  <a:gd name="connsiteY4" fmla="*/ 454819 h 185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9679" h="1854541">
                    <a:moveTo>
                      <a:pt x="0" y="454819"/>
                    </a:moveTo>
                    <a:lnTo>
                      <a:pt x="598886" y="0"/>
                    </a:lnTo>
                    <a:cubicBezTo>
                      <a:pt x="599150" y="465780"/>
                      <a:pt x="599415" y="931561"/>
                      <a:pt x="599679" y="1397341"/>
                    </a:cubicBezTo>
                    <a:lnTo>
                      <a:pt x="0" y="1854541"/>
                    </a:lnTo>
                    <a:lnTo>
                      <a:pt x="0" y="454819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2899514" y="6248838"/>
              <a:ext cx="618076" cy="791537"/>
              <a:chOff x="2595816" y="1970924"/>
              <a:chExt cx="1468692" cy="1880876"/>
            </a:xfrm>
          </p:grpSpPr>
          <p:sp>
            <p:nvSpPr>
              <p:cNvPr id="163" name="Isosceles Triangle 31"/>
              <p:cNvSpPr/>
              <p:nvPr/>
            </p:nvSpPr>
            <p:spPr>
              <a:xfrm flipV="1">
                <a:off x="2599865" y="2168857"/>
                <a:ext cx="1460594" cy="1682943"/>
              </a:xfrm>
              <a:custGeom>
                <a:avLst/>
                <a:gdLst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0 w 1676400"/>
                  <a:gd name="connsiteY3" fmla="*/ 914400 h 914400"/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765175 w 1676400"/>
                  <a:gd name="connsiteY3" fmla="*/ 755650 h 914400"/>
                  <a:gd name="connsiteX4" fmla="*/ 0 w 1676400"/>
                  <a:gd name="connsiteY4" fmla="*/ 914400 h 914400"/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765175 w 1676400"/>
                  <a:gd name="connsiteY3" fmla="*/ 755650 h 914400"/>
                  <a:gd name="connsiteX4" fmla="*/ 0 w 1676400"/>
                  <a:gd name="connsiteY4" fmla="*/ 914400 h 914400"/>
                  <a:gd name="connsiteX0" fmla="*/ 294 w 1676694"/>
                  <a:gd name="connsiteY0" fmla="*/ 914400 h 914400"/>
                  <a:gd name="connsiteX1" fmla="*/ 838494 w 1676694"/>
                  <a:gd name="connsiteY1" fmla="*/ 0 h 914400"/>
                  <a:gd name="connsiteX2" fmla="*/ 1676694 w 1676694"/>
                  <a:gd name="connsiteY2" fmla="*/ 914400 h 914400"/>
                  <a:gd name="connsiteX3" fmla="*/ 765469 w 1676694"/>
                  <a:gd name="connsiteY3" fmla="*/ 755650 h 914400"/>
                  <a:gd name="connsiteX4" fmla="*/ 294 w 1676694"/>
                  <a:gd name="connsiteY4" fmla="*/ 914400 h 914400"/>
                  <a:gd name="connsiteX0" fmla="*/ 294 w 1677665"/>
                  <a:gd name="connsiteY0" fmla="*/ 914400 h 914400"/>
                  <a:gd name="connsiteX1" fmla="*/ 838494 w 1677665"/>
                  <a:gd name="connsiteY1" fmla="*/ 0 h 914400"/>
                  <a:gd name="connsiteX2" fmla="*/ 1676694 w 1677665"/>
                  <a:gd name="connsiteY2" fmla="*/ 914400 h 914400"/>
                  <a:gd name="connsiteX3" fmla="*/ 765469 w 1677665"/>
                  <a:gd name="connsiteY3" fmla="*/ 755650 h 914400"/>
                  <a:gd name="connsiteX4" fmla="*/ 294 w 1677665"/>
                  <a:gd name="connsiteY4" fmla="*/ 914400 h 914400"/>
                  <a:gd name="connsiteX0" fmla="*/ 301 w 1671322"/>
                  <a:gd name="connsiteY0" fmla="*/ 892175 h 914400"/>
                  <a:gd name="connsiteX1" fmla="*/ 832151 w 1671322"/>
                  <a:gd name="connsiteY1" fmla="*/ 0 h 914400"/>
                  <a:gd name="connsiteX2" fmla="*/ 1670351 w 1671322"/>
                  <a:gd name="connsiteY2" fmla="*/ 914400 h 914400"/>
                  <a:gd name="connsiteX3" fmla="*/ 759126 w 1671322"/>
                  <a:gd name="connsiteY3" fmla="*/ 755650 h 914400"/>
                  <a:gd name="connsiteX4" fmla="*/ 301 w 1671322"/>
                  <a:gd name="connsiteY4" fmla="*/ 892175 h 914400"/>
                  <a:gd name="connsiteX0" fmla="*/ 0 w 1671021"/>
                  <a:gd name="connsiteY0" fmla="*/ 892175 h 914400"/>
                  <a:gd name="connsiteX1" fmla="*/ 831850 w 1671021"/>
                  <a:gd name="connsiteY1" fmla="*/ 0 h 914400"/>
                  <a:gd name="connsiteX2" fmla="*/ 1670050 w 1671021"/>
                  <a:gd name="connsiteY2" fmla="*/ 914400 h 914400"/>
                  <a:gd name="connsiteX3" fmla="*/ 758825 w 1671021"/>
                  <a:gd name="connsiteY3" fmla="*/ 755650 h 914400"/>
                  <a:gd name="connsiteX4" fmla="*/ 0 w 1671021"/>
                  <a:gd name="connsiteY4" fmla="*/ 892175 h 914400"/>
                  <a:gd name="connsiteX0" fmla="*/ 0 w 1670050"/>
                  <a:gd name="connsiteY0" fmla="*/ 892175 h 914400"/>
                  <a:gd name="connsiteX1" fmla="*/ 831850 w 1670050"/>
                  <a:gd name="connsiteY1" fmla="*/ 0 h 914400"/>
                  <a:gd name="connsiteX2" fmla="*/ 1670050 w 1670050"/>
                  <a:gd name="connsiteY2" fmla="*/ 914400 h 914400"/>
                  <a:gd name="connsiteX3" fmla="*/ 758825 w 1670050"/>
                  <a:gd name="connsiteY3" fmla="*/ 755650 h 914400"/>
                  <a:gd name="connsiteX4" fmla="*/ 0 w 1670050"/>
                  <a:gd name="connsiteY4" fmla="*/ 892175 h 914400"/>
                  <a:gd name="connsiteX0" fmla="*/ 0 w 1670050"/>
                  <a:gd name="connsiteY0" fmla="*/ 892175 h 914400"/>
                  <a:gd name="connsiteX1" fmla="*/ 831850 w 1670050"/>
                  <a:gd name="connsiteY1" fmla="*/ 0 h 914400"/>
                  <a:gd name="connsiteX2" fmla="*/ 1670050 w 1670050"/>
                  <a:gd name="connsiteY2" fmla="*/ 914400 h 914400"/>
                  <a:gd name="connsiteX3" fmla="*/ 758825 w 1670050"/>
                  <a:gd name="connsiteY3" fmla="*/ 755650 h 914400"/>
                  <a:gd name="connsiteX4" fmla="*/ 0 w 1670050"/>
                  <a:gd name="connsiteY4" fmla="*/ 892175 h 914400"/>
                  <a:gd name="connsiteX0" fmla="*/ 0 w 1682877"/>
                  <a:gd name="connsiteY0" fmla="*/ 968375 h 968375"/>
                  <a:gd name="connsiteX1" fmla="*/ 844677 w 1682877"/>
                  <a:gd name="connsiteY1" fmla="*/ 0 h 968375"/>
                  <a:gd name="connsiteX2" fmla="*/ 1682877 w 1682877"/>
                  <a:gd name="connsiteY2" fmla="*/ 914400 h 968375"/>
                  <a:gd name="connsiteX3" fmla="*/ 771652 w 1682877"/>
                  <a:gd name="connsiteY3" fmla="*/ 755650 h 968375"/>
                  <a:gd name="connsiteX4" fmla="*/ 0 w 1682877"/>
                  <a:gd name="connsiteY4" fmla="*/ 968375 h 968375"/>
                  <a:gd name="connsiteX0" fmla="*/ 0 w 1695704"/>
                  <a:gd name="connsiteY0" fmla="*/ 968375 h 968375"/>
                  <a:gd name="connsiteX1" fmla="*/ 844677 w 1695704"/>
                  <a:gd name="connsiteY1" fmla="*/ 0 h 968375"/>
                  <a:gd name="connsiteX2" fmla="*/ 1695704 w 1695704"/>
                  <a:gd name="connsiteY2" fmla="*/ 958850 h 968375"/>
                  <a:gd name="connsiteX3" fmla="*/ 771652 w 1695704"/>
                  <a:gd name="connsiteY3" fmla="*/ 755650 h 968375"/>
                  <a:gd name="connsiteX4" fmla="*/ 0 w 1695704"/>
                  <a:gd name="connsiteY4" fmla="*/ 968375 h 968375"/>
                  <a:gd name="connsiteX0" fmla="*/ 0 w 1695704"/>
                  <a:gd name="connsiteY0" fmla="*/ 968375 h 968375"/>
                  <a:gd name="connsiteX1" fmla="*/ 844677 w 1695704"/>
                  <a:gd name="connsiteY1" fmla="*/ 0 h 968375"/>
                  <a:gd name="connsiteX2" fmla="*/ 1695704 w 1695704"/>
                  <a:gd name="connsiteY2" fmla="*/ 958850 h 968375"/>
                  <a:gd name="connsiteX3" fmla="*/ 778066 w 1695704"/>
                  <a:gd name="connsiteY3" fmla="*/ 774700 h 968375"/>
                  <a:gd name="connsiteX4" fmla="*/ 0 w 1695704"/>
                  <a:gd name="connsiteY4" fmla="*/ 968375 h 968375"/>
                  <a:gd name="connsiteX0" fmla="*/ 0 w 1695704"/>
                  <a:gd name="connsiteY0" fmla="*/ 2009775 h 2009775"/>
                  <a:gd name="connsiteX1" fmla="*/ 812610 w 1695704"/>
                  <a:gd name="connsiteY1" fmla="*/ 0 h 2009775"/>
                  <a:gd name="connsiteX2" fmla="*/ 1695704 w 1695704"/>
                  <a:gd name="connsiteY2" fmla="*/ 2000250 h 2009775"/>
                  <a:gd name="connsiteX3" fmla="*/ 778066 w 1695704"/>
                  <a:gd name="connsiteY3" fmla="*/ 1816100 h 2009775"/>
                  <a:gd name="connsiteX4" fmla="*/ 0 w 1695704"/>
                  <a:gd name="connsiteY4" fmla="*/ 2009775 h 2009775"/>
                  <a:gd name="connsiteX0" fmla="*/ 0 w 1695704"/>
                  <a:gd name="connsiteY0" fmla="*/ 1463121 h 1463121"/>
                  <a:gd name="connsiteX1" fmla="*/ 808924 w 1695704"/>
                  <a:gd name="connsiteY1" fmla="*/ 0 h 1463121"/>
                  <a:gd name="connsiteX2" fmla="*/ 1695704 w 1695704"/>
                  <a:gd name="connsiteY2" fmla="*/ 1453596 h 1463121"/>
                  <a:gd name="connsiteX3" fmla="*/ 778066 w 1695704"/>
                  <a:gd name="connsiteY3" fmla="*/ 1269446 h 1463121"/>
                  <a:gd name="connsiteX4" fmla="*/ 0 w 1695704"/>
                  <a:gd name="connsiteY4" fmla="*/ 1463121 h 1463121"/>
                  <a:gd name="connsiteX0" fmla="*/ 0 w 1695704"/>
                  <a:gd name="connsiteY0" fmla="*/ 1390921 h 1390921"/>
                  <a:gd name="connsiteX1" fmla="*/ 842099 w 1695704"/>
                  <a:gd name="connsiteY1" fmla="*/ 0 h 1390921"/>
                  <a:gd name="connsiteX2" fmla="*/ 1695704 w 1695704"/>
                  <a:gd name="connsiteY2" fmla="*/ 1381396 h 1390921"/>
                  <a:gd name="connsiteX3" fmla="*/ 778066 w 1695704"/>
                  <a:gd name="connsiteY3" fmla="*/ 1197246 h 1390921"/>
                  <a:gd name="connsiteX4" fmla="*/ 0 w 1695704"/>
                  <a:gd name="connsiteY4" fmla="*/ 1390921 h 1390921"/>
                  <a:gd name="connsiteX0" fmla="*/ 0 w 1695704"/>
                  <a:gd name="connsiteY0" fmla="*/ 1378029 h 1378029"/>
                  <a:gd name="connsiteX1" fmla="*/ 855922 w 1695704"/>
                  <a:gd name="connsiteY1" fmla="*/ 0 h 1378029"/>
                  <a:gd name="connsiteX2" fmla="*/ 1695704 w 1695704"/>
                  <a:gd name="connsiteY2" fmla="*/ 1368504 h 1378029"/>
                  <a:gd name="connsiteX3" fmla="*/ 778066 w 1695704"/>
                  <a:gd name="connsiteY3" fmla="*/ 1184354 h 1378029"/>
                  <a:gd name="connsiteX4" fmla="*/ 0 w 1695704"/>
                  <a:gd name="connsiteY4" fmla="*/ 1378029 h 1378029"/>
                  <a:gd name="connsiteX0" fmla="*/ 0 w 1695704"/>
                  <a:gd name="connsiteY0" fmla="*/ 1383186 h 1383186"/>
                  <a:gd name="connsiteX1" fmla="*/ 850393 w 1695704"/>
                  <a:gd name="connsiteY1" fmla="*/ 0 h 1383186"/>
                  <a:gd name="connsiteX2" fmla="*/ 1695704 w 1695704"/>
                  <a:gd name="connsiteY2" fmla="*/ 1373661 h 1383186"/>
                  <a:gd name="connsiteX3" fmla="*/ 778066 w 1695704"/>
                  <a:gd name="connsiteY3" fmla="*/ 1189511 h 1383186"/>
                  <a:gd name="connsiteX4" fmla="*/ 0 w 1695704"/>
                  <a:gd name="connsiteY4" fmla="*/ 1383186 h 1383186"/>
                  <a:gd name="connsiteX0" fmla="*/ 0 w 1695704"/>
                  <a:gd name="connsiteY0" fmla="*/ 1481171 h 1481171"/>
                  <a:gd name="connsiteX1" fmla="*/ 855921 w 1695704"/>
                  <a:gd name="connsiteY1" fmla="*/ 0 h 1481171"/>
                  <a:gd name="connsiteX2" fmla="*/ 1695704 w 1695704"/>
                  <a:gd name="connsiteY2" fmla="*/ 1471646 h 1481171"/>
                  <a:gd name="connsiteX3" fmla="*/ 778066 w 1695704"/>
                  <a:gd name="connsiteY3" fmla="*/ 1287496 h 1481171"/>
                  <a:gd name="connsiteX4" fmla="*/ 0 w 1695704"/>
                  <a:gd name="connsiteY4" fmla="*/ 1481171 h 1481171"/>
                  <a:gd name="connsiteX0" fmla="*/ 0 w 1695704"/>
                  <a:gd name="connsiteY0" fmla="*/ 1481171 h 1481171"/>
                  <a:gd name="connsiteX1" fmla="*/ 855921 w 1695704"/>
                  <a:gd name="connsiteY1" fmla="*/ 0 h 1481171"/>
                  <a:gd name="connsiteX2" fmla="*/ 1695704 w 1695704"/>
                  <a:gd name="connsiteY2" fmla="*/ 1471646 h 1481171"/>
                  <a:gd name="connsiteX3" fmla="*/ 791207 w 1695704"/>
                  <a:gd name="connsiteY3" fmla="*/ 1322357 h 1481171"/>
                  <a:gd name="connsiteX4" fmla="*/ 0 w 1695704"/>
                  <a:gd name="connsiteY4" fmla="*/ 1481171 h 148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5704" h="1481171">
                    <a:moveTo>
                      <a:pt x="0" y="1481171"/>
                    </a:moveTo>
                    <a:lnTo>
                      <a:pt x="855921" y="0"/>
                    </a:lnTo>
                    <a:lnTo>
                      <a:pt x="1695704" y="1471646"/>
                    </a:lnTo>
                    <a:cubicBezTo>
                      <a:pt x="1649137" y="1395446"/>
                      <a:pt x="1075899" y="1322357"/>
                      <a:pt x="791207" y="1322357"/>
                    </a:cubicBezTo>
                    <a:cubicBezTo>
                      <a:pt x="348824" y="1330824"/>
                      <a:pt x="55033" y="1409204"/>
                      <a:pt x="0" y="14811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2595816" y="1970924"/>
                <a:ext cx="1468692" cy="3786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3707549" y="6248838"/>
              <a:ext cx="618076" cy="791537"/>
              <a:chOff x="2595816" y="1970924"/>
              <a:chExt cx="1468692" cy="1880876"/>
            </a:xfrm>
          </p:grpSpPr>
          <p:sp>
            <p:nvSpPr>
              <p:cNvPr id="166" name="Isosceles Triangle 31"/>
              <p:cNvSpPr/>
              <p:nvPr/>
            </p:nvSpPr>
            <p:spPr>
              <a:xfrm flipV="1">
                <a:off x="2599865" y="2168857"/>
                <a:ext cx="1460594" cy="1682943"/>
              </a:xfrm>
              <a:custGeom>
                <a:avLst/>
                <a:gdLst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0 w 1676400"/>
                  <a:gd name="connsiteY3" fmla="*/ 914400 h 914400"/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765175 w 1676400"/>
                  <a:gd name="connsiteY3" fmla="*/ 755650 h 914400"/>
                  <a:gd name="connsiteX4" fmla="*/ 0 w 1676400"/>
                  <a:gd name="connsiteY4" fmla="*/ 914400 h 914400"/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765175 w 1676400"/>
                  <a:gd name="connsiteY3" fmla="*/ 755650 h 914400"/>
                  <a:gd name="connsiteX4" fmla="*/ 0 w 1676400"/>
                  <a:gd name="connsiteY4" fmla="*/ 914400 h 914400"/>
                  <a:gd name="connsiteX0" fmla="*/ 294 w 1676694"/>
                  <a:gd name="connsiteY0" fmla="*/ 914400 h 914400"/>
                  <a:gd name="connsiteX1" fmla="*/ 838494 w 1676694"/>
                  <a:gd name="connsiteY1" fmla="*/ 0 h 914400"/>
                  <a:gd name="connsiteX2" fmla="*/ 1676694 w 1676694"/>
                  <a:gd name="connsiteY2" fmla="*/ 914400 h 914400"/>
                  <a:gd name="connsiteX3" fmla="*/ 765469 w 1676694"/>
                  <a:gd name="connsiteY3" fmla="*/ 755650 h 914400"/>
                  <a:gd name="connsiteX4" fmla="*/ 294 w 1676694"/>
                  <a:gd name="connsiteY4" fmla="*/ 914400 h 914400"/>
                  <a:gd name="connsiteX0" fmla="*/ 294 w 1677665"/>
                  <a:gd name="connsiteY0" fmla="*/ 914400 h 914400"/>
                  <a:gd name="connsiteX1" fmla="*/ 838494 w 1677665"/>
                  <a:gd name="connsiteY1" fmla="*/ 0 h 914400"/>
                  <a:gd name="connsiteX2" fmla="*/ 1676694 w 1677665"/>
                  <a:gd name="connsiteY2" fmla="*/ 914400 h 914400"/>
                  <a:gd name="connsiteX3" fmla="*/ 765469 w 1677665"/>
                  <a:gd name="connsiteY3" fmla="*/ 755650 h 914400"/>
                  <a:gd name="connsiteX4" fmla="*/ 294 w 1677665"/>
                  <a:gd name="connsiteY4" fmla="*/ 914400 h 914400"/>
                  <a:gd name="connsiteX0" fmla="*/ 301 w 1671322"/>
                  <a:gd name="connsiteY0" fmla="*/ 892175 h 914400"/>
                  <a:gd name="connsiteX1" fmla="*/ 832151 w 1671322"/>
                  <a:gd name="connsiteY1" fmla="*/ 0 h 914400"/>
                  <a:gd name="connsiteX2" fmla="*/ 1670351 w 1671322"/>
                  <a:gd name="connsiteY2" fmla="*/ 914400 h 914400"/>
                  <a:gd name="connsiteX3" fmla="*/ 759126 w 1671322"/>
                  <a:gd name="connsiteY3" fmla="*/ 755650 h 914400"/>
                  <a:gd name="connsiteX4" fmla="*/ 301 w 1671322"/>
                  <a:gd name="connsiteY4" fmla="*/ 892175 h 914400"/>
                  <a:gd name="connsiteX0" fmla="*/ 0 w 1671021"/>
                  <a:gd name="connsiteY0" fmla="*/ 892175 h 914400"/>
                  <a:gd name="connsiteX1" fmla="*/ 831850 w 1671021"/>
                  <a:gd name="connsiteY1" fmla="*/ 0 h 914400"/>
                  <a:gd name="connsiteX2" fmla="*/ 1670050 w 1671021"/>
                  <a:gd name="connsiteY2" fmla="*/ 914400 h 914400"/>
                  <a:gd name="connsiteX3" fmla="*/ 758825 w 1671021"/>
                  <a:gd name="connsiteY3" fmla="*/ 755650 h 914400"/>
                  <a:gd name="connsiteX4" fmla="*/ 0 w 1671021"/>
                  <a:gd name="connsiteY4" fmla="*/ 892175 h 914400"/>
                  <a:gd name="connsiteX0" fmla="*/ 0 w 1670050"/>
                  <a:gd name="connsiteY0" fmla="*/ 892175 h 914400"/>
                  <a:gd name="connsiteX1" fmla="*/ 831850 w 1670050"/>
                  <a:gd name="connsiteY1" fmla="*/ 0 h 914400"/>
                  <a:gd name="connsiteX2" fmla="*/ 1670050 w 1670050"/>
                  <a:gd name="connsiteY2" fmla="*/ 914400 h 914400"/>
                  <a:gd name="connsiteX3" fmla="*/ 758825 w 1670050"/>
                  <a:gd name="connsiteY3" fmla="*/ 755650 h 914400"/>
                  <a:gd name="connsiteX4" fmla="*/ 0 w 1670050"/>
                  <a:gd name="connsiteY4" fmla="*/ 892175 h 914400"/>
                  <a:gd name="connsiteX0" fmla="*/ 0 w 1670050"/>
                  <a:gd name="connsiteY0" fmla="*/ 892175 h 914400"/>
                  <a:gd name="connsiteX1" fmla="*/ 831850 w 1670050"/>
                  <a:gd name="connsiteY1" fmla="*/ 0 h 914400"/>
                  <a:gd name="connsiteX2" fmla="*/ 1670050 w 1670050"/>
                  <a:gd name="connsiteY2" fmla="*/ 914400 h 914400"/>
                  <a:gd name="connsiteX3" fmla="*/ 758825 w 1670050"/>
                  <a:gd name="connsiteY3" fmla="*/ 755650 h 914400"/>
                  <a:gd name="connsiteX4" fmla="*/ 0 w 1670050"/>
                  <a:gd name="connsiteY4" fmla="*/ 892175 h 914400"/>
                  <a:gd name="connsiteX0" fmla="*/ 0 w 1682877"/>
                  <a:gd name="connsiteY0" fmla="*/ 968375 h 968375"/>
                  <a:gd name="connsiteX1" fmla="*/ 844677 w 1682877"/>
                  <a:gd name="connsiteY1" fmla="*/ 0 h 968375"/>
                  <a:gd name="connsiteX2" fmla="*/ 1682877 w 1682877"/>
                  <a:gd name="connsiteY2" fmla="*/ 914400 h 968375"/>
                  <a:gd name="connsiteX3" fmla="*/ 771652 w 1682877"/>
                  <a:gd name="connsiteY3" fmla="*/ 755650 h 968375"/>
                  <a:gd name="connsiteX4" fmla="*/ 0 w 1682877"/>
                  <a:gd name="connsiteY4" fmla="*/ 968375 h 968375"/>
                  <a:gd name="connsiteX0" fmla="*/ 0 w 1695704"/>
                  <a:gd name="connsiteY0" fmla="*/ 968375 h 968375"/>
                  <a:gd name="connsiteX1" fmla="*/ 844677 w 1695704"/>
                  <a:gd name="connsiteY1" fmla="*/ 0 h 968375"/>
                  <a:gd name="connsiteX2" fmla="*/ 1695704 w 1695704"/>
                  <a:gd name="connsiteY2" fmla="*/ 958850 h 968375"/>
                  <a:gd name="connsiteX3" fmla="*/ 771652 w 1695704"/>
                  <a:gd name="connsiteY3" fmla="*/ 755650 h 968375"/>
                  <a:gd name="connsiteX4" fmla="*/ 0 w 1695704"/>
                  <a:gd name="connsiteY4" fmla="*/ 968375 h 968375"/>
                  <a:gd name="connsiteX0" fmla="*/ 0 w 1695704"/>
                  <a:gd name="connsiteY0" fmla="*/ 968375 h 968375"/>
                  <a:gd name="connsiteX1" fmla="*/ 844677 w 1695704"/>
                  <a:gd name="connsiteY1" fmla="*/ 0 h 968375"/>
                  <a:gd name="connsiteX2" fmla="*/ 1695704 w 1695704"/>
                  <a:gd name="connsiteY2" fmla="*/ 958850 h 968375"/>
                  <a:gd name="connsiteX3" fmla="*/ 778066 w 1695704"/>
                  <a:gd name="connsiteY3" fmla="*/ 774700 h 968375"/>
                  <a:gd name="connsiteX4" fmla="*/ 0 w 1695704"/>
                  <a:gd name="connsiteY4" fmla="*/ 968375 h 968375"/>
                  <a:gd name="connsiteX0" fmla="*/ 0 w 1695704"/>
                  <a:gd name="connsiteY0" fmla="*/ 2009775 h 2009775"/>
                  <a:gd name="connsiteX1" fmla="*/ 812610 w 1695704"/>
                  <a:gd name="connsiteY1" fmla="*/ 0 h 2009775"/>
                  <a:gd name="connsiteX2" fmla="*/ 1695704 w 1695704"/>
                  <a:gd name="connsiteY2" fmla="*/ 2000250 h 2009775"/>
                  <a:gd name="connsiteX3" fmla="*/ 778066 w 1695704"/>
                  <a:gd name="connsiteY3" fmla="*/ 1816100 h 2009775"/>
                  <a:gd name="connsiteX4" fmla="*/ 0 w 1695704"/>
                  <a:gd name="connsiteY4" fmla="*/ 2009775 h 2009775"/>
                  <a:gd name="connsiteX0" fmla="*/ 0 w 1695704"/>
                  <a:gd name="connsiteY0" fmla="*/ 1463121 h 1463121"/>
                  <a:gd name="connsiteX1" fmla="*/ 808924 w 1695704"/>
                  <a:gd name="connsiteY1" fmla="*/ 0 h 1463121"/>
                  <a:gd name="connsiteX2" fmla="*/ 1695704 w 1695704"/>
                  <a:gd name="connsiteY2" fmla="*/ 1453596 h 1463121"/>
                  <a:gd name="connsiteX3" fmla="*/ 778066 w 1695704"/>
                  <a:gd name="connsiteY3" fmla="*/ 1269446 h 1463121"/>
                  <a:gd name="connsiteX4" fmla="*/ 0 w 1695704"/>
                  <a:gd name="connsiteY4" fmla="*/ 1463121 h 1463121"/>
                  <a:gd name="connsiteX0" fmla="*/ 0 w 1695704"/>
                  <a:gd name="connsiteY0" fmla="*/ 1390921 h 1390921"/>
                  <a:gd name="connsiteX1" fmla="*/ 842099 w 1695704"/>
                  <a:gd name="connsiteY1" fmla="*/ 0 h 1390921"/>
                  <a:gd name="connsiteX2" fmla="*/ 1695704 w 1695704"/>
                  <a:gd name="connsiteY2" fmla="*/ 1381396 h 1390921"/>
                  <a:gd name="connsiteX3" fmla="*/ 778066 w 1695704"/>
                  <a:gd name="connsiteY3" fmla="*/ 1197246 h 1390921"/>
                  <a:gd name="connsiteX4" fmla="*/ 0 w 1695704"/>
                  <a:gd name="connsiteY4" fmla="*/ 1390921 h 1390921"/>
                  <a:gd name="connsiteX0" fmla="*/ 0 w 1695704"/>
                  <a:gd name="connsiteY0" fmla="*/ 1378029 h 1378029"/>
                  <a:gd name="connsiteX1" fmla="*/ 855922 w 1695704"/>
                  <a:gd name="connsiteY1" fmla="*/ 0 h 1378029"/>
                  <a:gd name="connsiteX2" fmla="*/ 1695704 w 1695704"/>
                  <a:gd name="connsiteY2" fmla="*/ 1368504 h 1378029"/>
                  <a:gd name="connsiteX3" fmla="*/ 778066 w 1695704"/>
                  <a:gd name="connsiteY3" fmla="*/ 1184354 h 1378029"/>
                  <a:gd name="connsiteX4" fmla="*/ 0 w 1695704"/>
                  <a:gd name="connsiteY4" fmla="*/ 1378029 h 1378029"/>
                  <a:gd name="connsiteX0" fmla="*/ 0 w 1695704"/>
                  <a:gd name="connsiteY0" fmla="*/ 1383186 h 1383186"/>
                  <a:gd name="connsiteX1" fmla="*/ 850393 w 1695704"/>
                  <a:gd name="connsiteY1" fmla="*/ 0 h 1383186"/>
                  <a:gd name="connsiteX2" fmla="*/ 1695704 w 1695704"/>
                  <a:gd name="connsiteY2" fmla="*/ 1373661 h 1383186"/>
                  <a:gd name="connsiteX3" fmla="*/ 778066 w 1695704"/>
                  <a:gd name="connsiteY3" fmla="*/ 1189511 h 1383186"/>
                  <a:gd name="connsiteX4" fmla="*/ 0 w 1695704"/>
                  <a:gd name="connsiteY4" fmla="*/ 1383186 h 1383186"/>
                  <a:gd name="connsiteX0" fmla="*/ 0 w 1695704"/>
                  <a:gd name="connsiteY0" fmla="*/ 1481171 h 1481171"/>
                  <a:gd name="connsiteX1" fmla="*/ 855921 w 1695704"/>
                  <a:gd name="connsiteY1" fmla="*/ 0 h 1481171"/>
                  <a:gd name="connsiteX2" fmla="*/ 1695704 w 1695704"/>
                  <a:gd name="connsiteY2" fmla="*/ 1471646 h 1481171"/>
                  <a:gd name="connsiteX3" fmla="*/ 778066 w 1695704"/>
                  <a:gd name="connsiteY3" fmla="*/ 1287496 h 1481171"/>
                  <a:gd name="connsiteX4" fmla="*/ 0 w 1695704"/>
                  <a:gd name="connsiteY4" fmla="*/ 1481171 h 1481171"/>
                  <a:gd name="connsiteX0" fmla="*/ 0 w 1695704"/>
                  <a:gd name="connsiteY0" fmla="*/ 1481171 h 1481171"/>
                  <a:gd name="connsiteX1" fmla="*/ 855921 w 1695704"/>
                  <a:gd name="connsiteY1" fmla="*/ 0 h 1481171"/>
                  <a:gd name="connsiteX2" fmla="*/ 1695704 w 1695704"/>
                  <a:gd name="connsiteY2" fmla="*/ 1471646 h 1481171"/>
                  <a:gd name="connsiteX3" fmla="*/ 791207 w 1695704"/>
                  <a:gd name="connsiteY3" fmla="*/ 1322357 h 1481171"/>
                  <a:gd name="connsiteX4" fmla="*/ 0 w 1695704"/>
                  <a:gd name="connsiteY4" fmla="*/ 1481171 h 148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5704" h="1481171">
                    <a:moveTo>
                      <a:pt x="0" y="1481171"/>
                    </a:moveTo>
                    <a:lnTo>
                      <a:pt x="855921" y="0"/>
                    </a:lnTo>
                    <a:lnTo>
                      <a:pt x="1695704" y="1471646"/>
                    </a:lnTo>
                    <a:cubicBezTo>
                      <a:pt x="1649137" y="1395446"/>
                      <a:pt x="1075899" y="1322357"/>
                      <a:pt x="791207" y="1322357"/>
                    </a:cubicBezTo>
                    <a:cubicBezTo>
                      <a:pt x="348824" y="1330824"/>
                      <a:pt x="55033" y="1409204"/>
                      <a:pt x="0" y="14811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2595816" y="1970924"/>
                <a:ext cx="1468692" cy="3786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4506542" y="6248838"/>
              <a:ext cx="618076" cy="791537"/>
              <a:chOff x="2595816" y="1970924"/>
              <a:chExt cx="1468692" cy="1880876"/>
            </a:xfrm>
          </p:grpSpPr>
          <p:sp>
            <p:nvSpPr>
              <p:cNvPr id="169" name="Isosceles Triangle 31"/>
              <p:cNvSpPr/>
              <p:nvPr/>
            </p:nvSpPr>
            <p:spPr>
              <a:xfrm flipV="1">
                <a:off x="2599865" y="2168857"/>
                <a:ext cx="1460594" cy="1682943"/>
              </a:xfrm>
              <a:custGeom>
                <a:avLst/>
                <a:gdLst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0 w 1676400"/>
                  <a:gd name="connsiteY3" fmla="*/ 914400 h 914400"/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765175 w 1676400"/>
                  <a:gd name="connsiteY3" fmla="*/ 755650 h 914400"/>
                  <a:gd name="connsiteX4" fmla="*/ 0 w 1676400"/>
                  <a:gd name="connsiteY4" fmla="*/ 914400 h 914400"/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765175 w 1676400"/>
                  <a:gd name="connsiteY3" fmla="*/ 755650 h 914400"/>
                  <a:gd name="connsiteX4" fmla="*/ 0 w 1676400"/>
                  <a:gd name="connsiteY4" fmla="*/ 914400 h 914400"/>
                  <a:gd name="connsiteX0" fmla="*/ 294 w 1676694"/>
                  <a:gd name="connsiteY0" fmla="*/ 914400 h 914400"/>
                  <a:gd name="connsiteX1" fmla="*/ 838494 w 1676694"/>
                  <a:gd name="connsiteY1" fmla="*/ 0 h 914400"/>
                  <a:gd name="connsiteX2" fmla="*/ 1676694 w 1676694"/>
                  <a:gd name="connsiteY2" fmla="*/ 914400 h 914400"/>
                  <a:gd name="connsiteX3" fmla="*/ 765469 w 1676694"/>
                  <a:gd name="connsiteY3" fmla="*/ 755650 h 914400"/>
                  <a:gd name="connsiteX4" fmla="*/ 294 w 1676694"/>
                  <a:gd name="connsiteY4" fmla="*/ 914400 h 914400"/>
                  <a:gd name="connsiteX0" fmla="*/ 294 w 1677665"/>
                  <a:gd name="connsiteY0" fmla="*/ 914400 h 914400"/>
                  <a:gd name="connsiteX1" fmla="*/ 838494 w 1677665"/>
                  <a:gd name="connsiteY1" fmla="*/ 0 h 914400"/>
                  <a:gd name="connsiteX2" fmla="*/ 1676694 w 1677665"/>
                  <a:gd name="connsiteY2" fmla="*/ 914400 h 914400"/>
                  <a:gd name="connsiteX3" fmla="*/ 765469 w 1677665"/>
                  <a:gd name="connsiteY3" fmla="*/ 755650 h 914400"/>
                  <a:gd name="connsiteX4" fmla="*/ 294 w 1677665"/>
                  <a:gd name="connsiteY4" fmla="*/ 914400 h 914400"/>
                  <a:gd name="connsiteX0" fmla="*/ 301 w 1671322"/>
                  <a:gd name="connsiteY0" fmla="*/ 892175 h 914400"/>
                  <a:gd name="connsiteX1" fmla="*/ 832151 w 1671322"/>
                  <a:gd name="connsiteY1" fmla="*/ 0 h 914400"/>
                  <a:gd name="connsiteX2" fmla="*/ 1670351 w 1671322"/>
                  <a:gd name="connsiteY2" fmla="*/ 914400 h 914400"/>
                  <a:gd name="connsiteX3" fmla="*/ 759126 w 1671322"/>
                  <a:gd name="connsiteY3" fmla="*/ 755650 h 914400"/>
                  <a:gd name="connsiteX4" fmla="*/ 301 w 1671322"/>
                  <a:gd name="connsiteY4" fmla="*/ 892175 h 914400"/>
                  <a:gd name="connsiteX0" fmla="*/ 0 w 1671021"/>
                  <a:gd name="connsiteY0" fmla="*/ 892175 h 914400"/>
                  <a:gd name="connsiteX1" fmla="*/ 831850 w 1671021"/>
                  <a:gd name="connsiteY1" fmla="*/ 0 h 914400"/>
                  <a:gd name="connsiteX2" fmla="*/ 1670050 w 1671021"/>
                  <a:gd name="connsiteY2" fmla="*/ 914400 h 914400"/>
                  <a:gd name="connsiteX3" fmla="*/ 758825 w 1671021"/>
                  <a:gd name="connsiteY3" fmla="*/ 755650 h 914400"/>
                  <a:gd name="connsiteX4" fmla="*/ 0 w 1671021"/>
                  <a:gd name="connsiteY4" fmla="*/ 892175 h 914400"/>
                  <a:gd name="connsiteX0" fmla="*/ 0 w 1670050"/>
                  <a:gd name="connsiteY0" fmla="*/ 892175 h 914400"/>
                  <a:gd name="connsiteX1" fmla="*/ 831850 w 1670050"/>
                  <a:gd name="connsiteY1" fmla="*/ 0 h 914400"/>
                  <a:gd name="connsiteX2" fmla="*/ 1670050 w 1670050"/>
                  <a:gd name="connsiteY2" fmla="*/ 914400 h 914400"/>
                  <a:gd name="connsiteX3" fmla="*/ 758825 w 1670050"/>
                  <a:gd name="connsiteY3" fmla="*/ 755650 h 914400"/>
                  <a:gd name="connsiteX4" fmla="*/ 0 w 1670050"/>
                  <a:gd name="connsiteY4" fmla="*/ 892175 h 914400"/>
                  <a:gd name="connsiteX0" fmla="*/ 0 w 1670050"/>
                  <a:gd name="connsiteY0" fmla="*/ 892175 h 914400"/>
                  <a:gd name="connsiteX1" fmla="*/ 831850 w 1670050"/>
                  <a:gd name="connsiteY1" fmla="*/ 0 h 914400"/>
                  <a:gd name="connsiteX2" fmla="*/ 1670050 w 1670050"/>
                  <a:gd name="connsiteY2" fmla="*/ 914400 h 914400"/>
                  <a:gd name="connsiteX3" fmla="*/ 758825 w 1670050"/>
                  <a:gd name="connsiteY3" fmla="*/ 755650 h 914400"/>
                  <a:gd name="connsiteX4" fmla="*/ 0 w 1670050"/>
                  <a:gd name="connsiteY4" fmla="*/ 892175 h 914400"/>
                  <a:gd name="connsiteX0" fmla="*/ 0 w 1682877"/>
                  <a:gd name="connsiteY0" fmla="*/ 968375 h 968375"/>
                  <a:gd name="connsiteX1" fmla="*/ 844677 w 1682877"/>
                  <a:gd name="connsiteY1" fmla="*/ 0 h 968375"/>
                  <a:gd name="connsiteX2" fmla="*/ 1682877 w 1682877"/>
                  <a:gd name="connsiteY2" fmla="*/ 914400 h 968375"/>
                  <a:gd name="connsiteX3" fmla="*/ 771652 w 1682877"/>
                  <a:gd name="connsiteY3" fmla="*/ 755650 h 968375"/>
                  <a:gd name="connsiteX4" fmla="*/ 0 w 1682877"/>
                  <a:gd name="connsiteY4" fmla="*/ 968375 h 968375"/>
                  <a:gd name="connsiteX0" fmla="*/ 0 w 1695704"/>
                  <a:gd name="connsiteY0" fmla="*/ 968375 h 968375"/>
                  <a:gd name="connsiteX1" fmla="*/ 844677 w 1695704"/>
                  <a:gd name="connsiteY1" fmla="*/ 0 h 968375"/>
                  <a:gd name="connsiteX2" fmla="*/ 1695704 w 1695704"/>
                  <a:gd name="connsiteY2" fmla="*/ 958850 h 968375"/>
                  <a:gd name="connsiteX3" fmla="*/ 771652 w 1695704"/>
                  <a:gd name="connsiteY3" fmla="*/ 755650 h 968375"/>
                  <a:gd name="connsiteX4" fmla="*/ 0 w 1695704"/>
                  <a:gd name="connsiteY4" fmla="*/ 968375 h 968375"/>
                  <a:gd name="connsiteX0" fmla="*/ 0 w 1695704"/>
                  <a:gd name="connsiteY0" fmla="*/ 968375 h 968375"/>
                  <a:gd name="connsiteX1" fmla="*/ 844677 w 1695704"/>
                  <a:gd name="connsiteY1" fmla="*/ 0 h 968375"/>
                  <a:gd name="connsiteX2" fmla="*/ 1695704 w 1695704"/>
                  <a:gd name="connsiteY2" fmla="*/ 958850 h 968375"/>
                  <a:gd name="connsiteX3" fmla="*/ 778066 w 1695704"/>
                  <a:gd name="connsiteY3" fmla="*/ 774700 h 968375"/>
                  <a:gd name="connsiteX4" fmla="*/ 0 w 1695704"/>
                  <a:gd name="connsiteY4" fmla="*/ 968375 h 968375"/>
                  <a:gd name="connsiteX0" fmla="*/ 0 w 1695704"/>
                  <a:gd name="connsiteY0" fmla="*/ 2009775 h 2009775"/>
                  <a:gd name="connsiteX1" fmla="*/ 812610 w 1695704"/>
                  <a:gd name="connsiteY1" fmla="*/ 0 h 2009775"/>
                  <a:gd name="connsiteX2" fmla="*/ 1695704 w 1695704"/>
                  <a:gd name="connsiteY2" fmla="*/ 2000250 h 2009775"/>
                  <a:gd name="connsiteX3" fmla="*/ 778066 w 1695704"/>
                  <a:gd name="connsiteY3" fmla="*/ 1816100 h 2009775"/>
                  <a:gd name="connsiteX4" fmla="*/ 0 w 1695704"/>
                  <a:gd name="connsiteY4" fmla="*/ 2009775 h 2009775"/>
                  <a:gd name="connsiteX0" fmla="*/ 0 w 1695704"/>
                  <a:gd name="connsiteY0" fmla="*/ 1463121 h 1463121"/>
                  <a:gd name="connsiteX1" fmla="*/ 808924 w 1695704"/>
                  <a:gd name="connsiteY1" fmla="*/ 0 h 1463121"/>
                  <a:gd name="connsiteX2" fmla="*/ 1695704 w 1695704"/>
                  <a:gd name="connsiteY2" fmla="*/ 1453596 h 1463121"/>
                  <a:gd name="connsiteX3" fmla="*/ 778066 w 1695704"/>
                  <a:gd name="connsiteY3" fmla="*/ 1269446 h 1463121"/>
                  <a:gd name="connsiteX4" fmla="*/ 0 w 1695704"/>
                  <a:gd name="connsiteY4" fmla="*/ 1463121 h 1463121"/>
                  <a:gd name="connsiteX0" fmla="*/ 0 w 1695704"/>
                  <a:gd name="connsiteY0" fmla="*/ 1390921 h 1390921"/>
                  <a:gd name="connsiteX1" fmla="*/ 842099 w 1695704"/>
                  <a:gd name="connsiteY1" fmla="*/ 0 h 1390921"/>
                  <a:gd name="connsiteX2" fmla="*/ 1695704 w 1695704"/>
                  <a:gd name="connsiteY2" fmla="*/ 1381396 h 1390921"/>
                  <a:gd name="connsiteX3" fmla="*/ 778066 w 1695704"/>
                  <a:gd name="connsiteY3" fmla="*/ 1197246 h 1390921"/>
                  <a:gd name="connsiteX4" fmla="*/ 0 w 1695704"/>
                  <a:gd name="connsiteY4" fmla="*/ 1390921 h 1390921"/>
                  <a:gd name="connsiteX0" fmla="*/ 0 w 1695704"/>
                  <a:gd name="connsiteY0" fmla="*/ 1378029 h 1378029"/>
                  <a:gd name="connsiteX1" fmla="*/ 855922 w 1695704"/>
                  <a:gd name="connsiteY1" fmla="*/ 0 h 1378029"/>
                  <a:gd name="connsiteX2" fmla="*/ 1695704 w 1695704"/>
                  <a:gd name="connsiteY2" fmla="*/ 1368504 h 1378029"/>
                  <a:gd name="connsiteX3" fmla="*/ 778066 w 1695704"/>
                  <a:gd name="connsiteY3" fmla="*/ 1184354 h 1378029"/>
                  <a:gd name="connsiteX4" fmla="*/ 0 w 1695704"/>
                  <a:gd name="connsiteY4" fmla="*/ 1378029 h 1378029"/>
                  <a:gd name="connsiteX0" fmla="*/ 0 w 1695704"/>
                  <a:gd name="connsiteY0" fmla="*/ 1383186 h 1383186"/>
                  <a:gd name="connsiteX1" fmla="*/ 850393 w 1695704"/>
                  <a:gd name="connsiteY1" fmla="*/ 0 h 1383186"/>
                  <a:gd name="connsiteX2" fmla="*/ 1695704 w 1695704"/>
                  <a:gd name="connsiteY2" fmla="*/ 1373661 h 1383186"/>
                  <a:gd name="connsiteX3" fmla="*/ 778066 w 1695704"/>
                  <a:gd name="connsiteY3" fmla="*/ 1189511 h 1383186"/>
                  <a:gd name="connsiteX4" fmla="*/ 0 w 1695704"/>
                  <a:gd name="connsiteY4" fmla="*/ 1383186 h 1383186"/>
                  <a:gd name="connsiteX0" fmla="*/ 0 w 1695704"/>
                  <a:gd name="connsiteY0" fmla="*/ 1481171 h 1481171"/>
                  <a:gd name="connsiteX1" fmla="*/ 855921 w 1695704"/>
                  <a:gd name="connsiteY1" fmla="*/ 0 h 1481171"/>
                  <a:gd name="connsiteX2" fmla="*/ 1695704 w 1695704"/>
                  <a:gd name="connsiteY2" fmla="*/ 1471646 h 1481171"/>
                  <a:gd name="connsiteX3" fmla="*/ 778066 w 1695704"/>
                  <a:gd name="connsiteY3" fmla="*/ 1287496 h 1481171"/>
                  <a:gd name="connsiteX4" fmla="*/ 0 w 1695704"/>
                  <a:gd name="connsiteY4" fmla="*/ 1481171 h 1481171"/>
                  <a:gd name="connsiteX0" fmla="*/ 0 w 1695704"/>
                  <a:gd name="connsiteY0" fmla="*/ 1481171 h 1481171"/>
                  <a:gd name="connsiteX1" fmla="*/ 855921 w 1695704"/>
                  <a:gd name="connsiteY1" fmla="*/ 0 h 1481171"/>
                  <a:gd name="connsiteX2" fmla="*/ 1695704 w 1695704"/>
                  <a:gd name="connsiteY2" fmla="*/ 1471646 h 1481171"/>
                  <a:gd name="connsiteX3" fmla="*/ 791207 w 1695704"/>
                  <a:gd name="connsiteY3" fmla="*/ 1322357 h 1481171"/>
                  <a:gd name="connsiteX4" fmla="*/ 0 w 1695704"/>
                  <a:gd name="connsiteY4" fmla="*/ 1481171 h 148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5704" h="1481171">
                    <a:moveTo>
                      <a:pt x="0" y="1481171"/>
                    </a:moveTo>
                    <a:lnTo>
                      <a:pt x="855921" y="0"/>
                    </a:lnTo>
                    <a:lnTo>
                      <a:pt x="1695704" y="1471646"/>
                    </a:lnTo>
                    <a:cubicBezTo>
                      <a:pt x="1649137" y="1395446"/>
                      <a:pt x="1075899" y="1322357"/>
                      <a:pt x="791207" y="1322357"/>
                    </a:cubicBezTo>
                    <a:cubicBezTo>
                      <a:pt x="348824" y="1330824"/>
                      <a:pt x="55033" y="1409204"/>
                      <a:pt x="0" y="14811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2595816" y="1970924"/>
                <a:ext cx="1468692" cy="3786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5334905" y="6248838"/>
              <a:ext cx="618076" cy="791537"/>
              <a:chOff x="2595816" y="1970924"/>
              <a:chExt cx="1468692" cy="1880876"/>
            </a:xfrm>
          </p:grpSpPr>
          <p:sp>
            <p:nvSpPr>
              <p:cNvPr id="172" name="Isosceles Triangle 31"/>
              <p:cNvSpPr/>
              <p:nvPr/>
            </p:nvSpPr>
            <p:spPr>
              <a:xfrm flipV="1">
                <a:off x="2599865" y="2168857"/>
                <a:ext cx="1460594" cy="1682943"/>
              </a:xfrm>
              <a:custGeom>
                <a:avLst/>
                <a:gdLst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0 w 1676400"/>
                  <a:gd name="connsiteY3" fmla="*/ 914400 h 914400"/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765175 w 1676400"/>
                  <a:gd name="connsiteY3" fmla="*/ 755650 h 914400"/>
                  <a:gd name="connsiteX4" fmla="*/ 0 w 1676400"/>
                  <a:gd name="connsiteY4" fmla="*/ 914400 h 914400"/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765175 w 1676400"/>
                  <a:gd name="connsiteY3" fmla="*/ 755650 h 914400"/>
                  <a:gd name="connsiteX4" fmla="*/ 0 w 1676400"/>
                  <a:gd name="connsiteY4" fmla="*/ 914400 h 914400"/>
                  <a:gd name="connsiteX0" fmla="*/ 294 w 1676694"/>
                  <a:gd name="connsiteY0" fmla="*/ 914400 h 914400"/>
                  <a:gd name="connsiteX1" fmla="*/ 838494 w 1676694"/>
                  <a:gd name="connsiteY1" fmla="*/ 0 h 914400"/>
                  <a:gd name="connsiteX2" fmla="*/ 1676694 w 1676694"/>
                  <a:gd name="connsiteY2" fmla="*/ 914400 h 914400"/>
                  <a:gd name="connsiteX3" fmla="*/ 765469 w 1676694"/>
                  <a:gd name="connsiteY3" fmla="*/ 755650 h 914400"/>
                  <a:gd name="connsiteX4" fmla="*/ 294 w 1676694"/>
                  <a:gd name="connsiteY4" fmla="*/ 914400 h 914400"/>
                  <a:gd name="connsiteX0" fmla="*/ 294 w 1677665"/>
                  <a:gd name="connsiteY0" fmla="*/ 914400 h 914400"/>
                  <a:gd name="connsiteX1" fmla="*/ 838494 w 1677665"/>
                  <a:gd name="connsiteY1" fmla="*/ 0 h 914400"/>
                  <a:gd name="connsiteX2" fmla="*/ 1676694 w 1677665"/>
                  <a:gd name="connsiteY2" fmla="*/ 914400 h 914400"/>
                  <a:gd name="connsiteX3" fmla="*/ 765469 w 1677665"/>
                  <a:gd name="connsiteY3" fmla="*/ 755650 h 914400"/>
                  <a:gd name="connsiteX4" fmla="*/ 294 w 1677665"/>
                  <a:gd name="connsiteY4" fmla="*/ 914400 h 914400"/>
                  <a:gd name="connsiteX0" fmla="*/ 301 w 1671322"/>
                  <a:gd name="connsiteY0" fmla="*/ 892175 h 914400"/>
                  <a:gd name="connsiteX1" fmla="*/ 832151 w 1671322"/>
                  <a:gd name="connsiteY1" fmla="*/ 0 h 914400"/>
                  <a:gd name="connsiteX2" fmla="*/ 1670351 w 1671322"/>
                  <a:gd name="connsiteY2" fmla="*/ 914400 h 914400"/>
                  <a:gd name="connsiteX3" fmla="*/ 759126 w 1671322"/>
                  <a:gd name="connsiteY3" fmla="*/ 755650 h 914400"/>
                  <a:gd name="connsiteX4" fmla="*/ 301 w 1671322"/>
                  <a:gd name="connsiteY4" fmla="*/ 892175 h 914400"/>
                  <a:gd name="connsiteX0" fmla="*/ 0 w 1671021"/>
                  <a:gd name="connsiteY0" fmla="*/ 892175 h 914400"/>
                  <a:gd name="connsiteX1" fmla="*/ 831850 w 1671021"/>
                  <a:gd name="connsiteY1" fmla="*/ 0 h 914400"/>
                  <a:gd name="connsiteX2" fmla="*/ 1670050 w 1671021"/>
                  <a:gd name="connsiteY2" fmla="*/ 914400 h 914400"/>
                  <a:gd name="connsiteX3" fmla="*/ 758825 w 1671021"/>
                  <a:gd name="connsiteY3" fmla="*/ 755650 h 914400"/>
                  <a:gd name="connsiteX4" fmla="*/ 0 w 1671021"/>
                  <a:gd name="connsiteY4" fmla="*/ 892175 h 914400"/>
                  <a:gd name="connsiteX0" fmla="*/ 0 w 1670050"/>
                  <a:gd name="connsiteY0" fmla="*/ 892175 h 914400"/>
                  <a:gd name="connsiteX1" fmla="*/ 831850 w 1670050"/>
                  <a:gd name="connsiteY1" fmla="*/ 0 h 914400"/>
                  <a:gd name="connsiteX2" fmla="*/ 1670050 w 1670050"/>
                  <a:gd name="connsiteY2" fmla="*/ 914400 h 914400"/>
                  <a:gd name="connsiteX3" fmla="*/ 758825 w 1670050"/>
                  <a:gd name="connsiteY3" fmla="*/ 755650 h 914400"/>
                  <a:gd name="connsiteX4" fmla="*/ 0 w 1670050"/>
                  <a:gd name="connsiteY4" fmla="*/ 892175 h 914400"/>
                  <a:gd name="connsiteX0" fmla="*/ 0 w 1670050"/>
                  <a:gd name="connsiteY0" fmla="*/ 892175 h 914400"/>
                  <a:gd name="connsiteX1" fmla="*/ 831850 w 1670050"/>
                  <a:gd name="connsiteY1" fmla="*/ 0 h 914400"/>
                  <a:gd name="connsiteX2" fmla="*/ 1670050 w 1670050"/>
                  <a:gd name="connsiteY2" fmla="*/ 914400 h 914400"/>
                  <a:gd name="connsiteX3" fmla="*/ 758825 w 1670050"/>
                  <a:gd name="connsiteY3" fmla="*/ 755650 h 914400"/>
                  <a:gd name="connsiteX4" fmla="*/ 0 w 1670050"/>
                  <a:gd name="connsiteY4" fmla="*/ 892175 h 914400"/>
                  <a:gd name="connsiteX0" fmla="*/ 0 w 1682877"/>
                  <a:gd name="connsiteY0" fmla="*/ 968375 h 968375"/>
                  <a:gd name="connsiteX1" fmla="*/ 844677 w 1682877"/>
                  <a:gd name="connsiteY1" fmla="*/ 0 h 968375"/>
                  <a:gd name="connsiteX2" fmla="*/ 1682877 w 1682877"/>
                  <a:gd name="connsiteY2" fmla="*/ 914400 h 968375"/>
                  <a:gd name="connsiteX3" fmla="*/ 771652 w 1682877"/>
                  <a:gd name="connsiteY3" fmla="*/ 755650 h 968375"/>
                  <a:gd name="connsiteX4" fmla="*/ 0 w 1682877"/>
                  <a:gd name="connsiteY4" fmla="*/ 968375 h 968375"/>
                  <a:gd name="connsiteX0" fmla="*/ 0 w 1695704"/>
                  <a:gd name="connsiteY0" fmla="*/ 968375 h 968375"/>
                  <a:gd name="connsiteX1" fmla="*/ 844677 w 1695704"/>
                  <a:gd name="connsiteY1" fmla="*/ 0 h 968375"/>
                  <a:gd name="connsiteX2" fmla="*/ 1695704 w 1695704"/>
                  <a:gd name="connsiteY2" fmla="*/ 958850 h 968375"/>
                  <a:gd name="connsiteX3" fmla="*/ 771652 w 1695704"/>
                  <a:gd name="connsiteY3" fmla="*/ 755650 h 968375"/>
                  <a:gd name="connsiteX4" fmla="*/ 0 w 1695704"/>
                  <a:gd name="connsiteY4" fmla="*/ 968375 h 968375"/>
                  <a:gd name="connsiteX0" fmla="*/ 0 w 1695704"/>
                  <a:gd name="connsiteY0" fmla="*/ 968375 h 968375"/>
                  <a:gd name="connsiteX1" fmla="*/ 844677 w 1695704"/>
                  <a:gd name="connsiteY1" fmla="*/ 0 h 968375"/>
                  <a:gd name="connsiteX2" fmla="*/ 1695704 w 1695704"/>
                  <a:gd name="connsiteY2" fmla="*/ 958850 h 968375"/>
                  <a:gd name="connsiteX3" fmla="*/ 778066 w 1695704"/>
                  <a:gd name="connsiteY3" fmla="*/ 774700 h 968375"/>
                  <a:gd name="connsiteX4" fmla="*/ 0 w 1695704"/>
                  <a:gd name="connsiteY4" fmla="*/ 968375 h 968375"/>
                  <a:gd name="connsiteX0" fmla="*/ 0 w 1695704"/>
                  <a:gd name="connsiteY0" fmla="*/ 2009775 h 2009775"/>
                  <a:gd name="connsiteX1" fmla="*/ 812610 w 1695704"/>
                  <a:gd name="connsiteY1" fmla="*/ 0 h 2009775"/>
                  <a:gd name="connsiteX2" fmla="*/ 1695704 w 1695704"/>
                  <a:gd name="connsiteY2" fmla="*/ 2000250 h 2009775"/>
                  <a:gd name="connsiteX3" fmla="*/ 778066 w 1695704"/>
                  <a:gd name="connsiteY3" fmla="*/ 1816100 h 2009775"/>
                  <a:gd name="connsiteX4" fmla="*/ 0 w 1695704"/>
                  <a:gd name="connsiteY4" fmla="*/ 2009775 h 2009775"/>
                  <a:gd name="connsiteX0" fmla="*/ 0 w 1695704"/>
                  <a:gd name="connsiteY0" fmla="*/ 1463121 h 1463121"/>
                  <a:gd name="connsiteX1" fmla="*/ 808924 w 1695704"/>
                  <a:gd name="connsiteY1" fmla="*/ 0 h 1463121"/>
                  <a:gd name="connsiteX2" fmla="*/ 1695704 w 1695704"/>
                  <a:gd name="connsiteY2" fmla="*/ 1453596 h 1463121"/>
                  <a:gd name="connsiteX3" fmla="*/ 778066 w 1695704"/>
                  <a:gd name="connsiteY3" fmla="*/ 1269446 h 1463121"/>
                  <a:gd name="connsiteX4" fmla="*/ 0 w 1695704"/>
                  <a:gd name="connsiteY4" fmla="*/ 1463121 h 1463121"/>
                  <a:gd name="connsiteX0" fmla="*/ 0 w 1695704"/>
                  <a:gd name="connsiteY0" fmla="*/ 1390921 h 1390921"/>
                  <a:gd name="connsiteX1" fmla="*/ 842099 w 1695704"/>
                  <a:gd name="connsiteY1" fmla="*/ 0 h 1390921"/>
                  <a:gd name="connsiteX2" fmla="*/ 1695704 w 1695704"/>
                  <a:gd name="connsiteY2" fmla="*/ 1381396 h 1390921"/>
                  <a:gd name="connsiteX3" fmla="*/ 778066 w 1695704"/>
                  <a:gd name="connsiteY3" fmla="*/ 1197246 h 1390921"/>
                  <a:gd name="connsiteX4" fmla="*/ 0 w 1695704"/>
                  <a:gd name="connsiteY4" fmla="*/ 1390921 h 1390921"/>
                  <a:gd name="connsiteX0" fmla="*/ 0 w 1695704"/>
                  <a:gd name="connsiteY0" fmla="*/ 1378029 h 1378029"/>
                  <a:gd name="connsiteX1" fmla="*/ 855922 w 1695704"/>
                  <a:gd name="connsiteY1" fmla="*/ 0 h 1378029"/>
                  <a:gd name="connsiteX2" fmla="*/ 1695704 w 1695704"/>
                  <a:gd name="connsiteY2" fmla="*/ 1368504 h 1378029"/>
                  <a:gd name="connsiteX3" fmla="*/ 778066 w 1695704"/>
                  <a:gd name="connsiteY3" fmla="*/ 1184354 h 1378029"/>
                  <a:gd name="connsiteX4" fmla="*/ 0 w 1695704"/>
                  <a:gd name="connsiteY4" fmla="*/ 1378029 h 1378029"/>
                  <a:gd name="connsiteX0" fmla="*/ 0 w 1695704"/>
                  <a:gd name="connsiteY0" fmla="*/ 1383186 h 1383186"/>
                  <a:gd name="connsiteX1" fmla="*/ 850393 w 1695704"/>
                  <a:gd name="connsiteY1" fmla="*/ 0 h 1383186"/>
                  <a:gd name="connsiteX2" fmla="*/ 1695704 w 1695704"/>
                  <a:gd name="connsiteY2" fmla="*/ 1373661 h 1383186"/>
                  <a:gd name="connsiteX3" fmla="*/ 778066 w 1695704"/>
                  <a:gd name="connsiteY3" fmla="*/ 1189511 h 1383186"/>
                  <a:gd name="connsiteX4" fmla="*/ 0 w 1695704"/>
                  <a:gd name="connsiteY4" fmla="*/ 1383186 h 1383186"/>
                  <a:gd name="connsiteX0" fmla="*/ 0 w 1695704"/>
                  <a:gd name="connsiteY0" fmla="*/ 1481171 h 1481171"/>
                  <a:gd name="connsiteX1" fmla="*/ 855921 w 1695704"/>
                  <a:gd name="connsiteY1" fmla="*/ 0 h 1481171"/>
                  <a:gd name="connsiteX2" fmla="*/ 1695704 w 1695704"/>
                  <a:gd name="connsiteY2" fmla="*/ 1471646 h 1481171"/>
                  <a:gd name="connsiteX3" fmla="*/ 778066 w 1695704"/>
                  <a:gd name="connsiteY3" fmla="*/ 1287496 h 1481171"/>
                  <a:gd name="connsiteX4" fmla="*/ 0 w 1695704"/>
                  <a:gd name="connsiteY4" fmla="*/ 1481171 h 1481171"/>
                  <a:gd name="connsiteX0" fmla="*/ 0 w 1695704"/>
                  <a:gd name="connsiteY0" fmla="*/ 1481171 h 1481171"/>
                  <a:gd name="connsiteX1" fmla="*/ 855921 w 1695704"/>
                  <a:gd name="connsiteY1" fmla="*/ 0 h 1481171"/>
                  <a:gd name="connsiteX2" fmla="*/ 1695704 w 1695704"/>
                  <a:gd name="connsiteY2" fmla="*/ 1471646 h 1481171"/>
                  <a:gd name="connsiteX3" fmla="*/ 791207 w 1695704"/>
                  <a:gd name="connsiteY3" fmla="*/ 1322357 h 1481171"/>
                  <a:gd name="connsiteX4" fmla="*/ 0 w 1695704"/>
                  <a:gd name="connsiteY4" fmla="*/ 1481171 h 148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5704" h="1481171">
                    <a:moveTo>
                      <a:pt x="0" y="1481171"/>
                    </a:moveTo>
                    <a:lnTo>
                      <a:pt x="855921" y="0"/>
                    </a:lnTo>
                    <a:lnTo>
                      <a:pt x="1695704" y="1471646"/>
                    </a:lnTo>
                    <a:cubicBezTo>
                      <a:pt x="1649137" y="1395446"/>
                      <a:pt x="1075899" y="1322357"/>
                      <a:pt x="791207" y="1322357"/>
                    </a:cubicBezTo>
                    <a:cubicBezTo>
                      <a:pt x="348824" y="1330824"/>
                      <a:pt x="55033" y="1409204"/>
                      <a:pt x="0" y="14811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2595816" y="1970924"/>
                <a:ext cx="1468692" cy="3786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6" name="Rectangle 195"/>
            <p:cNvSpPr/>
            <p:nvPr/>
          </p:nvSpPr>
          <p:spPr>
            <a:xfrm>
              <a:off x="2216350" y="6490103"/>
              <a:ext cx="3925186" cy="1399721"/>
            </a:xfrm>
            <a:prstGeom prst="rect">
              <a:avLst/>
            </a:prstGeom>
            <a:blipFill dpi="0" rotWithShape="1">
              <a:blip r:embed="rId3">
                <a:alphaModFix amt="60000"/>
              </a:blip>
              <a:srcRect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7" name="Parallelogram 196"/>
            <p:cNvSpPr/>
            <p:nvPr/>
          </p:nvSpPr>
          <p:spPr>
            <a:xfrm>
              <a:off x="2216350" y="6043987"/>
              <a:ext cx="4541038" cy="457198"/>
            </a:xfrm>
            <a:prstGeom prst="parallelogram">
              <a:avLst>
                <a:gd name="adj" fmla="val 133334"/>
              </a:avLst>
            </a:prstGeom>
            <a:blipFill dpi="0" rotWithShape="1">
              <a:blip r:embed="rId3">
                <a:alphaModFix amt="60000"/>
              </a:blip>
              <a:srcRect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2" name="Oval 201"/>
            <p:cNvSpPr/>
            <p:nvPr/>
          </p:nvSpPr>
          <p:spPr>
            <a:xfrm>
              <a:off x="2901434" y="6251140"/>
              <a:ext cx="618076" cy="1593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  <a:effectLst>
              <a:innerShdw blurRad="63500" dist="139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>
              <a:off x="3709469" y="6251140"/>
              <a:ext cx="618076" cy="1593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  <a:effectLst>
              <a:innerShdw blurRad="63500" dist="139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4" name="Oval 203"/>
            <p:cNvSpPr/>
            <p:nvPr/>
          </p:nvSpPr>
          <p:spPr>
            <a:xfrm>
              <a:off x="4508462" y="6251140"/>
              <a:ext cx="618076" cy="1593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  <a:effectLst>
              <a:innerShdw blurRad="63500" dist="139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5336825" y="6251140"/>
              <a:ext cx="618076" cy="1593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  <a:effectLst>
              <a:innerShdw blurRad="63500" dist="139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206" name="Straight Connector 205"/>
            <p:cNvCxnSpPr/>
            <p:nvPr/>
          </p:nvCxnSpPr>
          <p:spPr>
            <a:xfrm rot="5400000">
              <a:off x="3103644" y="6155147"/>
              <a:ext cx="365760" cy="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07" name="Straight Connector 206"/>
            <p:cNvCxnSpPr/>
            <p:nvPr/>
          </p:nvCxnSpPr>
          <p:spPr>
            <a:xfrm flipV="1">
              <a:off x="3203159" y="6332135"/>
              <a:ext cx="308021" cy="0"/>
            </a:xfrm>
            <a:prstGeom prst="line">
              <a:avLst/>
            </a:prstGeom>
            <a:ln w="19050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>
              <a:off x="2448757" y="6639579"/>
              <a:ext cx="771240" cy="2348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tailEnd type="arrow"/>
            </a:ln>
            <a:effectLst/>
          </p:spPr>
        </p:cxnSp>
        <p:cxnSp>
          <p:nvCxnSpPr>
            <p:cNvPr id="210" name="Straight Connector 209"/>
            <p:cNvCxnSpPr/>
            <p:nvPr/>
          </p:nvCxnSpPr>
          <p:spPr>
            <a:xfrm rot="16200000" flipH="1" flipV="1">
              <a:off x="2873526" y="6662992"/>
              <a:ext cx="669444" cy="671"/>
            </a:xfrm>
            <a:prstGeom prst="line">
              <a:avLst/>
            </a:prstGeom>
            <a:ln w="19050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/>
          <p:cNvSpPr/>
          <p:nvPr/>
        </p:nvSpPr>
        <p:spPr>
          <a:xfrm>
            <a:off x="5966008" y="3269962"/>
            <a:ext cx="760756" cy="29238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square">
            <a:spAutoFit/>
          </a:bodyPr>
          <a:lstStyle/>
          <a:p>
            <a:pPr marL="457200" indent="-457200"/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15 cm</a:t>
            </a:r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588822" y="3118578"/>
            <a:ext cx="551984" cy="24622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square">
            <a:spAutoFit/>
          </a:bodyPr>
          <a:lstStyle/>
          <a:p>
            <a:pPr marL="457200" indent="-457200" algn="ctr"/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10cm</a:t>
            </a:r>
            <a:endParaRPr lang="en-US" sz="1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852206" y="2482931"/>
            <a:ext cx="641522" cy="26161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none">
            <a:spAutoFit/>
          </a:bodyPr>
          <a:lstStyle/>
          <a:p>
            <a:pPr marL="457200" indent="-457200"/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3.5cm</a:t>
            </a:r>
            <a:endParaRPr lang="en-US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894263" y="2389623"/>
            <a:ext cx="683200" cy="2769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none">
            <a:spAutoFit/>
          </a:bodyPr>
          <a:lstStyle/>
          <a:p>
            <a:pPr marL="457200" indent="-457200"/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1.4cm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04800" y="285750"/>
            <a:ext cx="8827477" cy="107721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R="40820">
              <a:tabLst>
                <a:tab pos="406400" algn="ctr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Q. A pen stand made of wood is in the shape of a cuboid with four</a:t>
            </a:r>
          </a:p>
          <a:p>
            <a:pPr marR="40820">
              <a:tabLst>
                <a:tab pos="406400" algn="ctr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conical depressions to hold pens. The dimensions of the cuboid are </a:t>
            </a:r>
          </a:p>
          <a:p>
            <a:pPr marR="40820">
              <a:tabLst>
                <a:tab pos="406400" algn="ctr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15 cm by 10 cm by 3.5 cm. The radius of each of the depressions is </a:t>
            </a:r>
          </a:p>
          <a:p>
            <a:pPr marR="40820">
              <a:tabLst>
                <a:tab pos="406400" algn="ctr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0.5 cm and depth is 1.4 cm. Find the volume of wood in the entire stand.</a:t>
            </a:r>
          </a:p>
        </p:txBody>
      </p:sp>
      <p:sp>
        <p:nvSpPr>
          <p:cNvPr id="91" name="Rounded Rectangle 90"/>
          <p:cNvSpPr/>
          <p:nvPr/>
        </p:nvSpPr>
        <p:spPr bwMode="auto">
          <a:xfrm>
            <a:off x="421635" y="1560951"/>
            <a:ext cx="8271200" cy="333459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51068" y="1553951"/>
            <a:ext cx="357243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Vol. of wood in the entire stand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28188" y="1571301"/>
            <a:ext cx="278126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Volume of cuboid (V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  –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8" name="Rectangular Callout 97"/>
          <p:cNvSpPr/>
          <p:nvPr/>
        </p:nvSpPr>
        <p:spPr>
          <a:xfrm>
            <a:off x="4129403" y="1071324"/>
            <a:ext cx="855664" cy="431933"/>
          </a:xfrm>
          <a:prstGeom prst="wedgeRectCallout">
            <a:avLst>
              <a:gd name="adj1" fmla="val -20833"/>
              <a:gd name="adj2" fmla="val 99776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b h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180616" y="1571301"/>
            <a:ext cx="263722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Volume of 4 cones (V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ular Callout 99"/>
              <p:cNvSpPr/>
              <p:nvPr/>
            </p:nvSpPr>
            <p:spPr>
              <a:xfrm>
                <a:off x="6125699" y="1075635"/>
                <a:ext cx="1232221" cy="459800"/>
              </a:xfrm>
              <a:prstGeom prst="wedgeRectCallout">
                <a:avLst>
                  <a:gd name="adj1" fmla="val -20112"/>
                  <a:gd name="adj2" fmla="val 85500"/>
                </a:avLst>
              </a:prstGeom>
              <a:solidFill>
                <a:srgbClr val="0000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b="1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</m:t>
                    </m:r>
                    <m:r>
                      <m:rPr>
                        <m:nor/>
                      </m:rPr>
                      <a:rPr lang="en-US" b="1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r</m:t>
                    </m:r>
                    <m:r>
                      <m:rPr>
                        <m:nor/>
                      </m:rPr>
                      <a:rPr lang="en-US" b="1" baseline="30000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b="1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h</m:t>
                    </m:r>
                    <m:r>
                      <m:rPr>
                        <m:nor/>
                      </m:rPr>
                      <a:rPr lang="en-US" b="1" i="0" baseline="-25000" smtClean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2</m:t>
                    </m:r>
                  </m:oMath>
                </a14:m>
                <a:endParaRPr lang="en-US" b="1" baseline="-25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0" name="Rectangular Callout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699" y="1075635"/>
                <a:ext cx="1232221" cy="459800"/>
              </a:xfrm>
              <a:prstGeom prst="wedgeRectCallout">
                <a:avLst>
                  <a:gd name="adj1" fmla="val -20112"/>
                  <a:gd name="adj2" fmla="val 85500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4030739" y="2457597"/>
            <a:ext cx="87053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3139529" y="2458569"/>
            <a:ext cx="931771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dec"/>
                <a:tab pos="143033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	  15 ×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960680" y="2458569"/>
            <a:ext cx="68502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dec"/>
                <a:tab pos="143033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35 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73292" y="2704709"/>
            <a:ext cx="2789033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dec"/>
                <a:tab pos="143033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Vol. of the cuboid(V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583159" y="4006040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4743035" y="3872814"/>
            <a:ext cx="497055" cy="605006"/>
            <a:chOff x="3746971" y="3978871"/>
            <a:chExt cx="497055" cy="605006"/>
          </a:xfrm>
          <a:effectLst/>
        </p:grpSpPr>
        <p:sp>
          <p:nvSpPr>
            <p:cNvPr id="152" name="Rectangle 151"/>
            <p:cNvSpPr/>
            <p:nvPr/>
          </p:nvSpPr>
          <p:spPr>
            <a:xfrm>
              <a:off x="3766024" y="3978871"/>
              <a:ext cx="45660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</a:t>
              </a:r>
              <a:endPara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746971" y="4245323"/>
              <a:ext cx="4970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56" name="Straight Connector 155"/>
            <p:cNvCxnSpPr/>
            <p:nvPr/>
          </p:nvCxnSpPr>
          <p:spPr>
            <a:xfrm>
              <a:off x="3838794" y="4277727"/>
              <a:ext cx="3145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/>
          <p:cNvSpPr/>
          <p:nvPr/>
        </p:nvSpPr>
        <p:spPr>
          <a:xfrm>
            <a:off x="5130840" y="4006040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5314531" y="3872814"/>
            <a:ext cx="497055" cy="605006"/>
            <a:chOff x="3746971" y="3978871"/>
            <a:chExt cx="497055" cy="605006"/>
          </a:xfrm>
          <a:effectLst/>
        </p:grpSpPr>
        <p:sp>
          <p:nvSpPr>
            <p:cNvPr id="177" name="Rectangle 176"/>
            <p:cNvSpPr/>
            <p:nvPr/>
          </p:nvSpPr>
          <p:spPr>
            <a:xfrm>
              <a:off x="3766024" y="3978871"/>
              <a:ext cx="45660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</a:t>
              </a:r>
              <a:endPara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746971" y="4245323"/>
              <a:ext cx="4970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80" name="Straight Connector 179"/>
            <p:cNvCxnSpPr/>
            <p:nvPr/>
          </p:nvCxnSpPr>
          <p:spPr>
            <a:xfrm>
              <a:off x="3838794" y="4277727"/>
              <a:ext cx="3145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Rectangle 181"/>
          <p:cNvSpPr/>
          <p:nvPr/>
        </p:nvSpPr>
        <p:spPr>
          <a:xfrm>
            <a:off x="5697262" y="4006040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5895852" y="3872814"/>
            <a:ext cx="497055" cy="605006"/>
            <a:chOff x="3746971" y="3978871"/>
            <a:chExt cx="497055" cy="605006"/>
          </a:xfrm>
          <a:effectLst/>
        </p:grpSpPr>
        <p:sp>
          <p:nvSpPr>
            <p:cNvPr id="184" name="Rectangle 183"/>
            <p:cNvSpPr/>
            <p:nvPr/>
          </p:nvSpPr>
          <p:spPr>
            <a:xfrm>
              <a:off x="3766024" y="3978871"/>
              <a:ext cx="45660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14</a:t>
              </a:r>
              <a:endPara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746971" y="4245323"/>
              <a:ext cx="4970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3838794" y="4277727"/>
              <a:ext cx="3145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86"/>
          <p:cNvSpPr txBox="1"/>
          <p:nvPr/>
        </p:nvSpPr>
        <p:spPr>
          <a:xfrm>
            <a:off x="3123458" y="4006040"/>
            <a:ext cx="32092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353707" y="4006040"/>
            <a:ext cx="30809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3614057" y="3889569"/>
            <a:ext cx="279180" cy="571496"/>
            <a:chOff x="3839507" y="3987216"/>
            <a:chExt cx="279180" cy="571496"/>
          </a:xfrm>
          <a:effectLst/>
        </p:grpSpPr>
        <p:sp>
          <p:nvSpPr>
            <p:cNvPr id="190" name="Rectangle 189"/>
            <p:cNvSpPr/>
            <p:nvPr/>
          </p:nvSpPr>
          <p:spPr>
            <a:xfrm>
              <a:off x="3863652" y="3987216"/>
              <a:ext cx="2486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839507" y="4220158"/>
              <a:ext cx="2791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>
              <a:off x="3854026" y="4277727"/>
              <a:ext cx="26466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TextBox 192"/>
          <p:cNvSpPr txBox="1"/>
          <p:nvPr/>
        </p:nvSpPr>
        <p:spPr>
          <a:xfrm>
            <a:off x="3888597" y="4006040"/>
            <a:ext cx="30809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4144279" y="3887188"/>
            <a:ext cx="476386" cy="576259"/>
            <a:chOff x="3834839" y="3987216"/>
            <a:chExt cx="476386" cy="576259"/>
          </a:xfrm>
          <a:effectLst/>
        </p:grpSpPr>
        <p:sp>
          <p:nvSpPr>
            <p:cNvPr id="195" name="Rectangle 194"/>
            <p:cNvSpPr/>
            <p:nvPr/>
          </p:nvSpPr>
          <p:spPr>
            <a:xfrm>
              <a:off x="3834839" y="3987216"/>
              <a:ext cx="47601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911039" y="4224921"/>
              <a:ext cx="2791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3854025" y="4277727"/>
              <a:ext cx="457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TextBox 199"/>
          <p:cNvSpPr txBox="1"/>
          <p:nvPr/>
        </p:nvSpPr>
        <p:spPr>
          <a:xfrm>
            <a:off x="2830779" y="4006040"/>
            <a:ext cx="30809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65615" y="4506395"/>
            <a:ext cx="280397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914400" indent="-914400">
              <a:tabLst>
                <a:tab pos="465138" algn="dec"/>
                <a:tab pos="143033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Vol. of the 4 cones(V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6230862" y="3819525"/>
            <a:ext cx="303288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srgbClr val="FF0000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211" name="Straight Connector 210"/>
          <p:cNvCxnSpPr/>
          <p:nvPr/>
        </p:nvCxnSpPr>
        <p:spPr>
          <a:xfrm flipV="1">
            <a:off x="6050794" y="3964344"/>
            <a:ext cx="221322" cy="18424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4243428" y="4225106"/>
            <a:ext cx="289560" cy="152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2838450" y="4519196"/>
            <a:ext cx="30809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3027309" y="4415062"/>
            <a:ext cx="68848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463550" indent="-463550" algn="just">
              <a:tabLst>
                <a:tab pos="225425" algn="ctr"/>
                <a:tab pos="338138" algn="l"/>
                <a:tab pos="3206750" algn="l"/>
                <a:tab pos="3375025" algn="l"/>
                <a:tab pos="3544888" algn="l"/>
                <a:tab pos="5370513" algn="l"/>
                <a:tab pos="6575425" algn="r"/>
                <a:tab pos="6748463" algn="ctr"/>
                <a:tab pos="69088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×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526747" y="4691840"/>
            <a:ext cx="3974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</a:p>
        </p:txBody>
      </p:sp>
      <p:cxnSp>
        <p:nvCxnSpPr>
          <p:cNvPr id="216" name="Straight Connector 215"/>
          <p:cNvCxnSpPr/>
          <p:nvPr/>
        </p:nvCxnSpPr>
        <p:spPr>
          <a:xfrm>
            <a:off x="3221764" y="4720422"/>
            <a:ext cx="18087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3518232" y="4415062"/>
            <a:ext cx="50734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3841500" y="4415062"/>
            <a:ext cx="66001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4209165" y="4400550"/>
            <a:ext cx="66001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4577272" y="4395284"/>
            <a:ext cx="66001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3814157" y="4694456"/>
            <a:ext cx="1030946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1000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2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35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3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35" presetClass="emph" presetSubtype="0" repeatCount="2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5" dur="4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5" grpId="1" animBg="1"/>
      <p:bldP spid="103" grpId="0" animBg="1"/>
      <p:bldP spid="103" grpId="1" animBg="1"/>
      <p:bldP spid="104" grpId="0" animBg="1"/>
      <p:bldP spid="104" grpId="1" animBg="1"/>
      <p:bldP spid="155" grpId="0" animBg="1"/>
      <p:bldP spid="155" grpId="1" animBg="1"/>
      <p:bldP spid="154" grpId="0" animBg="1"/>
      <p:bldP spid="154" grpId="1" animBg="1"/>
      <p:bldP spid="85" grpId="0"/>
      <p:bldP spid="102" grpId="0"/>
      <p:bldP spid="44" grpId="0"/>
      <p:bldP spid="47" grpId="0"/>
      <p:bldP spid="48" grpId="0"/>
      <p:bldP spid="61" grpId="0"/>
      <p:bldP spid="77" grpId="0"/>
      <p:bldP spid="78" grpId="0"/>
      <p:bldP spid="79" grpId="0"/>
      <p:bldP spid="80" grpId="0"/>
      <p:bldP spid="81" grpId="0"/>
      <p:bldP spid="89" grpId="0"/>
      <p:bldP spid="90" grpId="0"/>
      <p:bldP spid="73" grpId="0" animBg="1"/>
      <p:bldP spid="67" grpId="0" animBg="1"/>
      <p:bldP spid="68" grpId="0" animBg="1"/>
      <p:bldP spid="69" grpId="0" animBg="1"/>
      <p:bldP spid="75" grpId="0" animBg="1"/>
      <p:bldP spid="146" grpId="0"/>
      <p:bldP spid="174" grpId="0"/>
      <p:bldP spid="182" grpId="0"/>
      <p:bldP spid="187" grpId="0"/>
      <p:bldP spid="188" grpId="0"/>
      <p:bldP spid="193" grpId="0"/>
      <p:bldP spid="200" grpId="0"/>
      <p:bldP spid="201" grpId="0"/>
      <p:bldP spid="209" grpId="0"/>
      <p:bldP spid="213" grpId="0"/>
      <p:bldP spid="214" grpId="0"/>
      <p:bldP spid="2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85750"/>
            <a:ext cx="8827477" cy="107721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R="40820">
              <a:tabLst>
                <a:tab pos="406400" algn="ctr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Q. A pen stand made of wood is in the shape of a cuboid with four</a:t>
            </a:r>
          </a:p>
          <a:p>
            <a:pPr marR="40820">
              <a:tabLst>
                <a:tab pos="406400" algn="ctr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conical depressions to hold pens. The dimensions of the cuboid are </a:t>
            </a:r>
          </a:p>
          <a:p>
            <a:pPr marR="40820">
              <a:tabLst>
                <a:tab pos="406400" algn="ctr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15 cm by 10 cm by 3.5 cm. The radius of each of the depressions is </a:t>
            </a:r>
          </a:p>
          <a:p>
            <a:pPr marR="40820">
              <a:tabLst>
                <a:tab pos="406400" algn="ctr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0.5 cm and depth is 1.4 cm. Find the volume of wood in the entire stand.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413375" y="1887366"/>
            <a:ext cx="771854" cy="292388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63500"/>
          </a:effectLst>
        </p:spPr>
        <p:txBody>
          <a:bodyPr wrap="square">
            <a:spAutoFit/>
          </a:bodyPr>
          <a:lstStyle/>
          <a:p>
            <a:pPr marL="457200" indent="-457200"/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0.5cm</a:t>
            </a:r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5092496" y="3430186"/>
            <a:ext cx="2512713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>
          <a:xfrm rot="19380000" flipV="1">
            <a:off x="7528970" y="3236565"/>
            <a:ext cx="576206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>
          <a:xfrm rot="16200000" flipV="1">
            <a:off x="7682060" y="2577352"/>
            <a:ext cx="866473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arrow" w="med" len="med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5124627" y="2104622"/>
            <a:ext cx="2825394" cy="1189322"/>
            <a:chOff x="2201975" y="5972269"/>
            <a:chExt cx="4555413" cy="1917555"/>
          </a:xfrm>
        </p:grpSpPr>
        <p:grpSp>
          <p:nvGrpSpPr>
            <p:cNvPr id="39" name="Group 38"/>
            <p:cNvGrpSpPr/>
            <p:nvPr/>
          </p:nvGrpSpPr>
          <p:grpSpPr>
            <a:xfrm>
              <a:off x="2201975" y="6048691"/>
              <a:ext cx="4541039" cy="1837814"/>
              <a:chOff x="1208129" y="2343150"/>
              <a:chExt cx="3783522" cy="1856920"/>
            </a:xfrm>
            <a:blipFill>
              <a:blip r:embed="rId3"/>
              <a:tile tx="0" ty="0" sx="100000" sy="100000" flip="none" algn="tl"/>
            </a:blipFill>
          </p:grpSpPr>
          <p:sp>
            <p:nvSpPr>
              <p:cNvPr id="62" name="Rectangle 61"/>
              <p:cNvSpPr/>
              <p:nvPr/>
            </p:nvSpPr>
            <p:spPr>
              <a:xfrm>
                <a:off x="1217461" y="2800349"/>
                <a:ext cx="3270403" cy="139972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Parallelogram 62"/>
              <p:cNvSpPr/>
              <p:nvPr/>
            </p:nvSpPr>
            <p:spPr>
              <a:xfrm>
                <a:off x="1208129" y="2343150"/>
                <a:ext cx="3783521" cy="457198"/>
              </a:xfrm>
              <a:prstGeom prst="parallelogram">
                <a:avLst>
                  <a:gd name="adj" fmla="val 13333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ectangle 14"/>
              <p:cNvSpPr/>
              <p:nvPr/>
            </p:nvSpPr>
            <p:spPr>
              <a:xfrm>
                <a:off x="4491381" y="2345529"/>
                <a:ext cx="500270" cy="1854541"/>
              </a:xfrm>
              <a:custGeom>
                <a:avLst/>
                <a:gdLst>
                  <a:gd name="connsiteX0" fmla="*/ 0 w 596504"/>
                  <a:gd name="connsiteY0" fmla="*/ 0 h 1399722"/>
                  <a:gd name="connsiteX1" fmla="*/ 596504 w 596504"/>
                  <a:gd name="connsiteY1" fmla="*/ 0 h 1399722"/>
                  <a:gd name="connsiteX2" fmla="*/ 596504 w 596504"/>
                  <a:gd name="connsiteY2" fmla="*/ 1399722 h 1399722"/>
                  <a:gd name="connsiteX3" fmla="*/ 0 w 596504"/>
                  <a:gd name="connsiteY3" fmla="*/ 1399722 h 1399722"/>
                  <a:gd name="connsiteX4" fmla="*/ 0 w 596504"/>
                  <a:gd name="connsiteY4" fmla="*/ 0 h 1399722"/>
                  <a:gd name="connsiteX0" fmla="*/ 0 w 598886"/>
                  <a:gd name="connsiteY0" fmla="*/ 454819 h 1854541"/>
                  <a:gd name="connsiteX1" fmla="*/ 598886 w 598886"/>
                  <a:gd name="connsiteY1" fmla="*/ 0 h 1854541"/>
                  <a:gd name="connsiteX2" fmla="*/ 596504 w 598886"/>
                  <a:gd name="connsiteY2" fmla="*/ 1854541 h 1854541"/>
                  <a:gd name="connsiteX3" fmla="*/ 0 w 598886"/>
                  <a:gd name="connsiteY3" fmla="*/ 1854541 h 1854541"/>
                  <a:gd name="connsiteX4" fmla="*/ 0 w 598886"/>
                  <a:gd name="connsiteY4" fmla="*/ 454819 h 1854541"/>
                  <a:gd name="connsiteX0" fmla="*/ 0 w 599679"/>
                  <a:gd name="connsiteY0" fmla="*/ 454819 h 1854541"/>
                  <a:gd name="connsiteX1" fmla="*/ 598886 w 599679"/>
                  <a:gd name="connsiteY1" fmla="*/ 0 h 1854541"/>
                  <a:gd name="connsiteX2" fmla="*/ 599679 w 599679"/>
                  <a:gd name="connsiteY2" fmla="*/ 1397341 h 1854541"/>
                  <a:gd name="connsiteX3" fmla="*/ 0 w 599679"/>
                  <a:gd name="connsiteY3" fmla="*/ 1854541 h 1854541"/>
                  <a:gd name="connsiteX4" fmla="*/ 0 w 599679"/>
                  <a:gd name="connsiteY4" fmla="*/ 454819 h 185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9679" h="1854541">
                    <a:moveTo>
                      <a:pt x="0" y="454819"/>
                    </a:moveTo>
                    <a:lnTo>
                      <a:pt x="598886" y="0"/>
                    </a:lnTo>
                    <a:cubicBezTo>
                      <a:pt x="599150" y="465780"/>
                      <a:pt x="599415" y="931561"/>
                      <a:pt x="599679" y="1397341"/>
                    </a:cubicBezTo>
                    <a:lnTo>
                      <a:pt x="0" y="1854541"/>
                    </a:lnTo>
                    <a:lnTo>
                      <a:pt x="0" y="454819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899514" y="6248838"/>
              <a:ext cx="618076" cy="791537"/>
              <a:chOff x="2595816" y="1970924"/>
              <a:chExt cx="1468692" cy="1880876"/>
            </a:xfrm>
          </p:grpSpPr>
          <p:sp>
            <p:nvSpPr>
              <p:cNvPr id="60" name="Isosceles Triangle 31"/>
              <p:cNvSpPr/>
              <p:nvPr/>
            </p:nvSpPr>
            <p:spPr>
              <a:xfrm flipV="1">
                <a:off x="2599865" y="2168857"/>
                <a:ext cx="1460594" cy="1682943"/>
              </a:xfrm>
              <a:custGeom>
                <a:avLst/>
                <a:gdLst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0 w 1676400"/>
                  <a:gd name="connsiteY3" fmla="*/ 914400 h 914400"/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765175 w 1676400"/>
                  <a:gd name="connsiteY3" fmla="*/ 755650 h 914400"/>
                  <a:gd name="connsiteX4" fmla="*/ 0 w 1676400"/>
                  <a:gd name="connsiteY4" fmla="*/ 914400 h 914400"/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765175 w 1676400"/>
                  <a:gd name="connsiteY3" fmla="*/ 755650 h 914400"/>
                  <a:gd name="connsiteX4" fmla="*/ 0 w 1676400"/>
                  <a:gd name="connsiteY4" fmla="*/ 914400 h 914400"/>
                  <a:gd name="connsiteX0" fmla="*/ 294 w 1676694"/>
                  <a:gd name="connsiteY0" fmla="*/ 914400 h 914400"/>
                  <a:gd name="connsiteX1" fmla="*/ 838494 w 1676694"/>
                  <a:gd name="connsiteY1" fmla="*/ 0 h 914400"/>
                  <a:gd name="connsiteX2" fmla="*/ 1676694 w 1676694"/>
                  <a:gd name="connsiteY2" fmla="*/ 914400 h 914400"/>
                  <a:gd name="connsiteX3" fmla="*/ 765469 w 1676694"/>
                  <a:gd name="connsiteY3" fmla="*/ 755650 h 914400"/>
                  <a:gd name="connsiteX4" fmla="*/ 294 w 1676694"/>
                  <a:gd name="connsiteY4" fmla="*/ 914400 h 914400"/>
                  <a:gd name="connsiteX0" fmla="*/ 294 w 1677665"/>
                  <a:gd name="connsiteY0" fmla="*/ 914400 h 914400"/>
                  <a:gd name="connsiteX1" fmla="*/ 838494 w 1677665"/>
                  <a:gd name="connsiteY1" fmla="*/ 0 h 914400"/>
                  <a:gd name="connsiteX2" fmla="*/ 1676694 w 1677665"/>
                  <a:gd name="connsiteY2" fmla="*/ 914400 h 914400"/>
                  <a:gd name="connsiteX3" fmla="*/ 765469 w 1677665"/>
                  <a:gd name="connsiteY3" fmla="*/ 755650 h 914400"/>
                  <a:gd name="connsiteX4" fmla="*/ 294 w 1677665"/>
                  <a:gd name="connsiteY4" fmla="*/ 914400 h 914400"/>
                  <a:gd name="connsiteX0" fmla="*/ 301 w 1671322"/>
                  <a:gd name="connsiteY0" fmla="*/ 892175 h 914400"/>
                  <a:gd name="connsiteX1" fmla="*/ 832151 w 1671322"/>
                  <a:gd name="connsiteY1" fmla="*/ 0 h 914400"/>
                  <a:gd name="connsiteX2" fmla="*/ 1670351 w 1671322"/>
                  <a:gd name="connsiteY2" fmla="*/ 914400 h 914400"/>
                  <a:gd name="connsiteX3" fmla="*/ 759126 w 1671322"/>
                  <a:gd name="connsiteY3" fmla="*/ 755650 h 914400"/>
                  <a:gd name="connsiteX4" fmla="*/ 301 w 1671322"/>
                  <a:gd name="connsiteY4" fmla="*/ 892175 h 914400"/>
                  <a:gd name="connsiteX0" fmla="*/ 0 w 1671021"/>
                  <a:gd name="connsiteY0" fmla="*/ 892175 h 914400"/>
                  <a:gd name="connsiteX1" fmla="*/ 831850 w 1671021"/>
                  <a:gd name="connsiteY1" fmla="*/ 0 h 914400"/>
                  <a:gd name="connsiteX2" fmla="*/ 1670050 w 1671021"/>
                  <a:gd name="connsiteY2" fmla="*/ 914400 h 914400"/>
                  <a:gd name="connsiteX3" fmla="*/ 758825 w 1671021"/>
                  <a:gd name="connsiteY3" fmla="*/ 755650 h 914400"/>
                  <a:gd name="connsiteX4" fmla="*/ 0 w 1671021"/>
                  <a:gd name="connsiteY4" fmla="*/ 892175 h 914400"/>
                  <a:gd name="connsiteX0" fmla="*/ 0 w 1670050"/>
                  <a:gd name="connsiteY0" fmla="*/ 892175 h 914400"/>
                  <a:gd name="connsiteX1" fmla="*/ 831850 w 1670050"/>
                  <a:gd name="connsiteY1" fmla="*/ 0 h 914400"/>
                  <a:gd name="connsiteX2" fmla="*/ 1670050 w 1670050"/>
                  <a:gd name="connsiteY2" fmla="*/ 914400 h 914400"/>
                  <a:gd name="connsiteX3" fmla="*/ 758825 w 1670050"/>
                  <a:gd name="connsiteY3" fmla="*/ 755650 h 914400"/>
                  <a:gd name="connsiteX4" fmla="*/ 0 w 1670050"/>
                  <a:gd name="connsiteY4" fmla="*/ 892175 h 914400"/>
                  <a:gd name="connsiteX0" fmla="*/ 0 w 1670050"/>
                  <a:gd name="connsiteY0" fmla="*/ 892175 h 914400"/>
                  <a:gd name="connsiteX1" fmla="*/ 831850 w 1670050"/>
                  <a:gd name="connsiteY1" fmla="*/ 0 h 914400"/>
                  <a:gd name="connsiteX2" fmla="*/ 1670050 w 1670050"/>
                  <a:gd name="connsiteY2" fmla="*/ 914400 h 914400"/>
                  <a:gd name="connsiteX3" fmla="*/ 758825 w 1670050"/>
                  <a:gd name="connsiteY3" fmla="*/ 755650 h 914400"/>
                  <a:gd name="connsiteX4" fmla="*/ 0 w 1670050"/>
                  <a:gd name="connsiteY4" fmla="*/ 892175 h 914400"/>
                  <a:gd name="connsiteX0" fmla="*/ 0 w 1682877"/>
                  <a:gd name="connsiteY0" fmla="*/ 968375 h 968375"/>
                  <a:gd name="connsiteX1" fmla="*/ 844677 w 1682877"/>
                  <a:gd name="connsiteY1" fmla="*/ 0 h 968375"/>
                  <a:gd name="connsiteX2" fmla="*/ 1682877 w 1682877"/>
                  <a:gd name="connsiteY2" fmla="*/ 914400 h 968375"/>
                  <a:gd name="connsiteX3" fmla="*/ 771652 w 1682877"/>
                  <a:gd name="connsiteY3" fmla="*/ 755650 h 968375"/>
                  <a:gd name="connsiteX4" fmla="*/ 0 w 1682877"/>
                  <a:gd name="connsiteY4" fmla="*/ 968375 h 968375"/>
                  <a:gd name="connsiteX0" fmla="*/ 0 w 1695704"/>
                  <a:gd name="connsiteY0" fmla="*/ 968375 h 968375"/>
                  <a:gd name="connsiteX1" fmla="*/ 844677 w 1695704"/>
                  <a:gd name="connsiteY1" fmla="*/ 0 h 968375"/>
                  <a:gd name="connsiteX2" fmla="*/ 1695704 w 1695704"/>
                  <a:gd name="connsiteY2" fmla="*/ 958850 h 968375"/>
                  <a:gd name="connsiteX3" fmla="*/ 771652 w 1695704"/>
                  <a:gd name="connsiteY3" fmla="*/ 755650 h 968375"/>
                  <a:gd name="connsiteX4" fmla="*/ 0 w 1695704"/>
                  <a:gd name="connsiteY4" fmla="*/ 968375 h 968375"/>
                  <a:gd name="connsiteX0" fmla="*/ 0 w 1695704"/>
                  <a:gd name="connsiteY0" fmla="*/ 968375 h 968375"/>
                  <a:gd name="connsiteX1" fmla="*/ 844677 w 1695704"/>
                  <a:gd name="connsiteY1" fmla="*/ 0 h 968375"/>
                  <a:gd name="connsiteX2" fmla="*/ 1695704 w 1695704"/>
                  <a:gd name="connsiteY2" fmla="*/ 958850 h 968375"/>
                  <a:gd name="connsiteX3" fmla="*/ 778066 w 1695704"/>
                  <a:gd name="connsiteY3" fmla="*/ 774700 h 968375"/>
                  <a:gd name="connsiteX4" fmla="*/ 0 w 1695704"/>
                  <a:gd name="connsiteY4" fmla="*/ 968375 h 968375"/>
                  <a:gd name="connsiteX0" fmla="*/ 0 w 1695704"/>
                  <a:gd name="connsiteY0" fmla="*/ 2009775 h 2009775"/>
                  <a:gd name="connsiteX1" fmla="*/ 812610 w 1695704"/>
                  <a:gd name="connsiteY1" fmla="*/ 0 h 2009775"/>
                  <a:gd name="connsiteX2" fmla="*/ 1695704 w 1695704"/>
                  <a:gd name="connsiteY2" fmla="*/ 2000250 h 2009775"/>
                  <a:gd name="connsiteX3" fmla="*/ 778066 w 1695704"/>
                  <a:gd name="connsiteY3" fmla="*/ 1816100 h 2009775"/>
                  <a:gd name="connsiteX4" fmla="*/ 0 w 1695704"/>
                  <a:gd name="connsiteY4" fmla="*/ 2009775 h 2009775"/>
                  <a:gd name="connsiteX0" fmla="*/ 0 w 1695704"/>
                  <a:gd name="connsiteY0" fmla="*/ 1463121 h 1463121"/>
                  <a:gd name="connsiteX1" fmla="*/ 808924 w 1695704"/>
                  <a:gd name="connsiteY1" fmla="*/ 0 h 1463121"/>
                  <a:gd name="connsiteX2" fmla="*/ 1695704 w 1695704"/>
                  <a:gd name="connsiteY2" fmla="*/ 1453596 h 1463121"/>
                  <a:gd name="connsiteX3" fmla="*/ 778066 w 1695704"/>
                  <a:gd name="connsiteY3" fmla="*/ 1269446 h 1463121"/>
                  <a:gd name="connsiteX4" fmla="*/ 0 w 1695704"/>
                  <a:gd name="connsiteY4" fmla="*/ 1463121 h 1463121"/>
                  <a:gd name="connsiteX0" fmla="*/ 0 w 1695704"/>
                  <a:gd name="connsiteY0" fmla="*/ 1390921 h 1390921"/>
                  <a:gd name="connsiteX1" fmla="*/ 842099 w 1695704"/>
                  <a:gd name="connsiteY1" fmla="*/ 0 h 1390921"/>
                  <a:gd name="connsiteX2" fmla="*/ 1695704 w 1695704"/>
                  <a:gd name="connsiteY2" fmla="*/ 1381396 h 1390921"/>
                  <a:gd name="connsiteX3" fmla="*/ 778066 w 1695704"/>
                  <a:gd name="connsiteY3" fmla="*/ 1197246 h 1390921"/>
                  <a:gd name="connsiteX4" fmla="*/ 0 w 1695704"/>
                  <a:gd name="connsiteY4" fmla="*/ 1390921 h 1390921"/>
                  <a:gd name="connsiteX0" fmla="*/ 0 w 1695704"/>
                  <a:gd name="connsiteY0" fmla="*/ 1378029 h 1378029"/>
                  <a:gd name="connsiteX1" fmla="*/ 855922 w 1695704"/>
                  <a:gd name="connsiteY1" fmla="*/ 0 h 1378029"/>
                  <a:gd name="connsiteX2" fmla="*/ 1695704 w 1695704"/>
                  <a:gd name="connsiteY2" fmla="*/ 1368504 h 1378029"/>
                  <a:gd name="connsiteX3" fmla="*/ 778066 w 1695704"/>
                  <a:gd name="connsiteY3" fmla="*/ 1184354 h 1378029"/>
                  <a:gd name="connsiteX4" fmla="*/ 0 w 1695704"/>
                  <a:gd name="connsiteY4" fmla="*/ 1378029 h 1378029"/>
                  <a:gd name="connsiteX0" fmla="*/ 0 w 1695704"/>
                  <a:gd name="connsiteY0" fmla="*/ 1383186 h 1383186"/>
                  <a:gd name="connsiteX1" fmla="*/ 850393 w 1695704"/>
                  <a:gd name="connsiteY1" fmla="*/ 0 h 1383186"/>
                  <a:gd name="connsiteX2" fmla="*/ 1695704 w 1695704"/>
                  <a:gd name="connsiteY2" fmla="*/ 1373661 h 1383186"/>
                  <a:gd name="connsiteX3" fmla="*/ 778066 w 1695704"/>
                  <a:gd name="connsiteY3" fmla="*/ 1189511 h 1383186"/>
                  <a:gd name="connsiteX4" fmla="*/ 0 w 1695704"/>
                  <a:gd name="connsiteY4" fmla="*/ 1383186 h 1383186"/>
                  <a:gd name="connsiteX0" fmla="*/ 0 w 1695704"/>
                  <a:gd name="connsiteY0" fmla="*/ 1481171 h 1481171"/>
                  <a:gd name="connsiteX1" fmla="*/ 855921 w 1695704"/>
                  <a:gd name="connsiteY1" fmla="*/ 0 h 1481171"/>
                  <a:gd name="connsiteX2" fmla="*/ 1695704 w 1695704"/>
                  <a:gd name="connsiteY2" fmla="*/ 1471646 h 1481171"/>
                  <a:gd name="connsiteX3" fmla="*/ 778066 w 1695704"/>
                  <a:gd name="connsiteY3" fmla="*/ 1287496 h 1481171"/>
                  <a:gd name="connsiteX4" fmla="*/ 0 w 1695704"/>
                  <a:gd name="connsiteY4" fmla="*/ 1481171 h 1481171"/>
                  <a:gd name="connsiteX0" fmla="*/ 0 w 1695704"/>
                  <a:gd name="connsiteY0" fmla="*/ 1481171 h 1481171"/>
                  <a:gd name="connsiteX1" fmla="*/ 855921 w 1695704"/>
                  <a:gd name="connsiteY1" fmla="*/ 0 h 1481171"/>
                  <a:gd name="connsiteX2" fmla="*/ 1695704 w 1695704"/>
                  <a:gd name="connsiteY2" fmla="*/ 1471646 h 1481171"/>
                  <a:gd name="connsiteX3" fmla="*/ 791207 w 1695704"/>
                  <a:gd name="connsiteY3" fmla="*/ 1322357 h 1481171"/>
                  <a:gd name="connsiteX4" fmla="*/ 0 w 1695704"/>
                  <a:gd name="connsiteY4" fmla="*/ 1481171 h 148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5704" h="1481171">
                    <a:moveTo>
                      <a:pt x="0" y="1481171"/>
                    </a:moveTo>
                    <a:lnTo>
                      <a:pt x="855921" y="0"/>
                    </a:lnTo>
                    <a:lnTo>
                      <a:pt x="1695704" y="1471646"/>
                    </a:lnTo>
                    <a:cubicBezTo>
                      <a:pt x="1649137" y="1395446"/>
                      <a:pt x="1075899" y="1322357"/>
                      <a:pt x="791207" y="1322357"/>
                    </a:cubicBezTo>
                    <a:cubicBezTo>
                      <a:pt x="348824" y="1330824"/>
                      <a:pt x="55033" y="1409204"/>
                      <a:pt x="0" y="14811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595816" y="1970924"/>
                <a:ext cx="1468692" cy="3786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707549" y="6248838"/>
              <a:ext cx="618076" cy="791537"/>
              <a:chOff x="2595816" y="1970924"/>
              <a:chExt cx="1468692" cy="1880876"/>
            </a:xfrm>
          </p:grpSpPr>
          <p:sp>
            <p:nvSpPr>
              <p:cNvPr id="58" name="Isosceles Triangle 31"/>
              <p:cNvSpPr/>
              <p:nvPr/>
            </p:nvSpPr>
            <p:spPr>
              <a:xfrm flipV="1">
                <a:off x="2599865" y="2168857"/>
                <a:ext cx="1460594" cy="1682943"/>
              </a:xfrm>
              <a:custGeom>
                <a:avLst/>
                <a:gdLst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0 w 1676400"/>
                  <a:gd name="connsiteY3" fmla="*/ 914400 h 914400"/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765175 w 1676400"/>
                  <a:gd name="connsiteY3" fmla="*/ 755650 h 914400"/>
                  <a:gd name="connsiteX4" fmla="*/ 0 w 1676400"/>
                  <a:gd name="connsiteY4" fmla="*/ 914400 h 914400"/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765175 w 1676400"/>
                  <a:gd name="connsiteY3" fmla="*/ 755650 h 914400"/>
                  <a:gd name="connsiteX4" fmla="*/ 0 w 1676400"/>
                  <a:gd name="connsiteY4" fmla="*/ 914400 h 914400"/>
                  <a:gd name="connsiteX0" fmla="*/ 294 w 1676694"/>
                  <a:gd name="connsiteY0" fmla="*/ 914400 h 914400"/>
                  <a:gd name="connsiteX1" fmla="*/ 838494 w 1676694"/>
                  <a:gd name="connsiteY1" fmla="*/ 0 h 914400"/>
                  <a:gd name="connsiteX2" fmla="*/ 1676694 w 1676694"/>
                  <a:gd name="connsiteY2" fmla="*/ 914400 h 914400"/>
                  <a:gd name="connsiteX3" fmla="*/ 765469 w 1676694"/>
                  <a:gd name="connsiteY3" fmla="*/ 755650 h 914400"/>
                  <a:gd name="connsiteX4" fmla="*/ 294 w 1676694"/>
                  <a:gd name="connsiteY4" fmla="*/ 914400 h 914400"/>
                  <a:gd name="connsiteX0" fmla="*/ 294 w 1677665"/>
                  <a:gd name="connsiteY0" fmla="*/ 914400 h 914400"/>
                  <a:gd name="connsiteX1" fmla="*/ 838494 w 1677665"/>
                  <a:gd name="connsiteY1" fmla="*/ 0 h 914400"/>
                  <a:gd name="connsiteX2" fmla="*/ 1676694 w 1677665"/>
                  <a:gd name="connsiteY2" fmla="*/ 914400 h 914400"/>
                  <a:gd name="connsiteX3" fmla="*/ 765469 w 1677665"/>
                  <a:gd name="connsiteY3" fmla="*/ 755650 h 914400"/>
                  <a:gd name="connsiteX4" fmla="*/ 294 w 1677665"/>
                  <a:gd name="connsiteY4" fmla="*/ 914400 h 914400"/>
                  <a:gd name="connsiteX0" fmla="*/ 301 w 1671322"/>
                  <a:gd name="connsiteY0" fmla="*/ 892175 h 914400"/>
                  <a:gd name="connsiteX1" fmla="*/ 832151 w 1671322"/>
                  <a:gd name="connsiteY1" fmla="*/ 0 h 914400"/>
                  <a:gd name="connsiteX2" fmla="*/ 1670351 w 1671322"/>
                  <a:gd name="connsiteY2" fmla="*/ 914400 h 914400"/>
                  <a:gd name="connsiteX3" fmla="*/ 759126 w 1671322"/>
                  <a:gd name="connsiteY3" fmla="*/ 755650 h 914400"/>
                  <a:gd name="connsiteX4" fmla="*/ 301 w 1671322"/>
                  <a:gd name="connsiteY4" fmla="*/ 892175 h 914400"/>
                  <a:gd name="connsiteX0" fmla="*/ 0 w 1671021"/>
                  <a:gd name="connsiteY0" fmla="*/ 892175 h 914400"/>
                  <a:gd name="connsiteX1" fmla="*/ 831850 w 1671021"/>
                  <a:gd name="connsiteY1" fmla="*/ 0 h 914400"/>
                  <a:gd name="connsiteX2" fmla="*/ 1670050 w 1671021"/>
                  <a:gd name="connsiteY2" fmla="*/ 914400 h 914400"/>
                  <a:gd name="connsiteX3" fmla="*/ 758825 w 1671021"/>
                  <a:gd name="connsiteY3" fmla="*/ 755650 h 914400"/>
                  <a:gd name="connsiteX4" fmla="*/ 0 w 1671021"/>
                  <a:gd name="connsiteY4" fmla="*/ 892175 h 914400"/>
                  <a:gd name="connsiteX0" fmla="*/ 0 w 1670050"/>
                  <a:gd name="connsiteY0" fmla="*/ 892175 h 914400"/>
                  <a:gd name="connsiteX1" fmla="*/ 831850 w 1670050"/>
                  <a:gd name="connsiteY1" fmla="*/ 0 h 914400"/>
                  <a:gd name="connsiteX2" fmla="*/ 1670050 w 1670050"/>
                  <a:gd name="connsiteY2" fmla="*/ 914400 h 914400"/>
                  <a:gd name="connsiteX3" fmla="*/ 758825 w 1670050"/>
                  <a:gd name="connsiteY3" fmla="*/ 755650 h 914400"/>
                  <a:gd name="connsiteX4" fmla="*/ 0 w 1670050"/>
                  <a:gd name="connsiteY4" fmla="*/ 892175 h 914400"/>
                  <a:gd name="connsiteX0" fmla="*/ 0 w 1670050"/>
                  <a:gd name="connsiteY0" fmla="*/ 892175 h 914400"/>
                  <a:gd name="connsiteX1" fmla="*/ 831850 w 1670050"/>
                  <a:gd name="connsiteY1" fmla="*/ 0 h 914400"/>
                  <a:gd name="connsiteX2" fmla="*/ 1670050 w 1670050"/>
                  <a:gd name="connsiteY2" fmla="*/ 914400 h 914400"/>
                  <a:gd name="connsiteX3" fmla="*/ 758825 w 1670050"/>
                  <a:gd name="connsiteY3" fmla="*/ 755650 h 914400"/>
                  <a:gd name="connsiteX4" fmla="*/ 0 w 1670050"/>
                  <a:gd name="connsiteY4" fmla="*/ 892175 h 914400"/>
                  <a:gd name="connsiteX0" fmla="*/ 0 w 1682877"/>
                  <a:gd name="connsiteY0" fmla="*/ 968375 h 968375"/>
                  <a:gd name="connsiteX1" fmla="*/ 844677 w 1682877"/>
                  <a:gd name="connsiteY1" fmla="*/ 0 h 968375"/>
                  <a:gd name="connsiteX2" fmla="*/ 1682877 w 1682877"/>
                  <a:gd name="connsiteY2" fmla="*/ 914400 h 968375"/>
                  <a:gd name="connsiteX3" fmla="*/ 771652 w 1682877"/>
                  <a:gd name="connsiteY3" fmla="*/ 755650 h 968375"/>
                  <a:gd name="connsiteX4" fmla="*/ 0 w 1682877"/>
                  <a:gd name="connsiteY4" fmla="*/ 968375 h 968375"/>
                  <a:gd name="connsiteX0" fmla="*/ 0 w 1695704"/>
                  <a:gd name="connsiteY0" fmla="*/ 968375 h 968375"/>
                  <a:gd name="connsiteX1" fmla="*/ 844677 w 1695704"/>
                  <a:gd name="connsiteY1" fmla="*/ 0 h 968375"/>
                  <a:gd name="connsiteX2" fmla="*/ 1695704 w 1695704"/>
                  <a:gd name="connsiteY2" fmla="*/ 958850 h 968375"/>
                  <a:gd name="connsiteX3" fmla="*/ 771652 w 1695704"/>
                  <a:gd name="connsiteY3" fmla="*/ 755650 h 968375"/>
                  <a:gd name="connsiteX4" fmla="*/ 0 w 1695704"/>
                  <a:gd name="connsiteY4" fmla="*/ 968375 h 968375"/>
                  <a:gd name="connsiteX0" fmla="*/ 0 w 1695704"/>
                  <a:gd name="connsiteY0" fmla="*/ 968375 h 968375"/>
                  <a:gd name="connsiteX1" fmla="*/ 844677 w 1695704"/>
                  <a:gd name="connsiteY1" fmla="*/ 0 h 968375"/>
                  <a:gd name="connsiteX2" fmla="*/ 1695704 w 1695704"/>
                  <a:gd name="connsiteY2" fmla="*/ 958850 h 968375"/>
                  <a:gd name="connsiteX3" fmla="*/ 778066 w 1695704"/>
                  <a:gd name="connsiteY3" fmla="*/ 774700 h 968375"/>
                  <a:gd name="connsiteX4" fmla="*/ 0 w 1695704"/>
                  <a:gd name="connsiteY4" fmla="*/ 968375 h 968375"/>
                  <a:gd name="connsiteX0" fmla="*/ 0 w 1695704"/>
                  <a:gd name="connsiteY0" fmla="*/ 2009775 h 2009775"/>
                  <a:gd name="connsiteX1" fmla="*/ 812610 w 1695704"/>
                  <a:gd name="connsiteY1" fmla="*/ 0 h 2009775"/>
                  <a:gd name="connsiteX2" fmla="*/ 1695704 w 1695704"/>
                  <a:gd name="connsiteY2" fmla="*/ 2000250 h 2009775"/>
                  <a:gd name="connsiteX3" fmla="*/ 778066 w 1695704"/>
                  <a:gd name="connsiteY3" fmla="*/ 1816100 h 2009775"/>
                  <a:gd name="connsiteX4" fmla="*/ 0 w 1695704"/>
                  <a:gd name="connsiteY4" fmla="*/ 2009775 h 2009775"/>
                  <a:gd name="connsiteX0" fmla="*/ 0 w 1695704"/>
                  <a:gd name="connsiteY0" fmla="*/ 1463121 h 1463121"/>
                  <a:gd name="connsiteX1" fmla="*/ 808924 w 1695704"/>
                  <a:gd name="connsiteY1" fmla="*/ 0 h 1463121"/>
                  <a:gd name="connsiteX2" fmla="*/ 1695704 w 1695704"/>
                  <a:gd name="connsiteY2" fmla="*/ 1453596 h 1463121"/>
                  <a:gd name="connsiteX3" fmla="*/ 778066 w 1695704"/>
                  <a:gd name="connsiteY3" fmla="*/ 1269446 h 1463121"/>
                  <a:gd name="connsiteX4" fmla="*/ 0 w 1695704"/>
                  <a:gd name="connsiteY4" fmla="*/ 1463121 h 1463121"/>
                  <a:gd name="connsiteX0" fmla="*/ 0 w 1695704"/>
                  <a:gd name="connsiteY0" fmla="*/ 1390921 h 1390921"/>
                  <a:gd name="connsiteX1" fmla="*/ 842099 w 1695704"/>
                  <a:gd name="connsiteY1" fmla="*/ 0 h 1390921"/>
                  <a:gd name="connsiteX2" fmla="*/ 1695704 w 1695704"/>
                  <a:gd name="connsiteY2" fmla="*/ 1381396 h 1390921"/>
                  <a:gd name="connsiteX3" fmla="*/ 778066 w 1695704"/>
                  <a:gd name="connsiteY3" fmla="*/ 1197246 h 1390921"/>
                  <a:gd name="connsiteX4" fmla="*/ 0 w 1695704"/>
                  <a:gd name="connsiteY4" fmla="*/ 1390921 h 1390921"/>
                  <a:gd name="connsiteX0" fmla="*/ 0 w 1695704"/>
                  <a:gd name="connsiteY0" fmla="*/ 1378029 h 1378029"/>
                  <a:gd name="connsiteX1" fmla="*/ 855922 w 1695704"/>
                  <a:gd name="connsiteY1" fmla="*/ 0 h 1378029"/>
                  <a:gd name="connsiteX2" fmla="*/ 1695704 w 1695704"/>
                  <a:gd name="connsiteY2" fmla="*/ 1368504 h 1378029"/>
                  <a:gd name="connsiteX3" fmla="*/ 778066 w 1695704"/>
                  <a:gd name="connsiteY3" fmla="*/ 1184354 h 1378029"/>
                  <a:gd name="connsiteX4" fmla="*/ 0 w 1695704"/>
                  <a:gd name="connsiteY4" fmla="*/ 1378029 h 1378029"/>
                  <a:gd name="connsiteX0" fmla="*/ 0 w 1695704"/>
                  <a:gd name="connsiteY0" fmla="*/ 1383186 h 1383186"/>
                  <a:gd name="connsiteX1" fmla="*/ 850393 w 1695704"/>
                  <a:gd name="connsiteY1" fmla="*/ 0 h 1383186"/>
                  <a:gd name="connsiteX2" fmla="*/ 1695704 w 1695704"/>
                  <a:gd name="connsiteY2" fmla="*/ 1373661 h 1383186"/>
                  <a:gd name="connsiteX3" fmla="*/ 778066 w 1695704"/>
                  <a:gd name="connsiteY3" fmla="*/ 1189511 h 1383186"/>
                  <a:gd name="connsiteX4" fmla="*/ 0 w 1695704"/>
                  <a:gd name="connsiteY4" fmla="*/ 1383186 h 1383186"/>
                  <a:gd name="connsiteX0" fmla="*/ 0 w 1695704"/>
                  <a:gd name="connsiteY0" fmla="*/ 1481171 h 1481171"/>
                  <a:gd name="connsiteX1" fmla="*/ 855921 w 1695704"/>
                  <a:gd name="connsiteY1" fmla="*/ 0 h 1481171"/>
                  <a:gd name="connsiteX2" fmla="*/ 1695704 w 1695704"/>
                  <a:gd name="connsiteY2" fmla="*/ 1471646 h 1481171"/>
                  <a:gd name="connsiteX3" fmla="*/ 778066 w 1695704"/>
                  <a:gd name="connsiteY3" fmla="*/ 1287496 h 1481171"/>
                  <a:gd name="connsiteX4" fmla="*/ 0 w 1695704"/>
                  <a:gd name="connsiteY4" fmla="*/ 1481171 h 1481171"/>
                  <a:gd name="connsiteX0" fmla="*/ 0 w 1695704"/>
                  <a:gd name="connsiteY0" fmla="*/ 1481171 h 1481171"/>
                  <a:gd name="connsiteX1" fmla="*/ 855921 w 1695704"/>
                  <a:gd name="connsiteY1" fmla="*/ 0 h 1481171"/>
                  <a:gd name="connsiteX2" fmla="*/ 1695704 w 1695704"/>
                  <a:gd name="connsiteY2" fmla="*/ 1471646 h 1481171"/>
                  <a:gd name="connsiteX3" fmla="*/ 791207 w 1695704"/>
                  <a:gd name="connsiteY3" fmla="*/ 1322357 h 1481171"/>
                  <a:gd name="connsiteX4" fmla="*/ 0 w 1695704"/>
                  <a:gd name="connsiteY4" fmla="*/ 1481171 h 148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5704" h="1481171">
                    <a:moveTo>
                      <a:pt x="0" y="1481171"/>
                    </a:moveTo>
                    <a:lnTo>
                      <a:pt x="855921" y="0"/>
                    </a:lnTo>
                    <a:lnTo>
                      <a:pt x="1695704" y="1471646"/>
                    </a:lnTo>
                    <a:cubicBezTo>
                      <a:pt x="1649137" y="1395446"/>
                      <a:pt x="1075899" y="1322357"/>
                      <a:pt x="791207" y="1322357"/>
                    </a:cubicBezTo>
                    <a:cubicBezTo>
                      <a:pt x="348824" y="1330824"/>
                      <a:pt x="55033" y="1409204"/>
                      <a:pt x="0" y="14811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595816" y="1970924"/>
                <a:ext cx="1468692" cy="3786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506542" y="6248838"/>
              <a:ext cx="618076" cy="791537"/>
              <a:chOff x="2595816" y="1970924"/>
              <a:chExt cx="1468692" cy="1880876"/>
            </a:xfrm>
          </p:grpSpPr>
          <p:sp>
            <p:nvSpPr>
              <p:cNvPr id="56" name="Isosceles Triangle 31"/>
              <p:cNvSpPr/>
              <p:nvPr/>
            </p:nvSpPr>
            <p:spPr>
              <a:xfrm flipV="1">
                <a:off x="2599865" y="2168857"/>
                <a:ext cx="1460594" cy="1682943"/>
              </a:xfrm>
              <a:custGeom>
                <a:avLst/>
                <a:gdLst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0 w 1676400"/>
                  <a:gd name="connsiteY3" fmla="*/ 914400 h 914400"/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765175 w 1676400"/>
                  <a:gd name="connsiteY3" fmla="*/ 755650 h 914400"/>
                  <a:gd name="connsiteX4" fmla="*/ 0 w 1676400"/>
                  <a:gd name="connsiteY4" fmla="*/ 914400 h 914400"/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765175 w 1676400"/>
                  <a:gd name="connsiteY3" fmla="*/ 755650 h 914400"/>
                  <a:gd name="connsiteX4" fmla="*/ 0 w 1676400"/>
                  <a:gd name="connsiteY4" fmla="*/ 914400 h 914400"/>
                  <a:gd name="connsiteX0" fmla="*/ 294 w 1676694"/>
                  <a:gd name="connsiteY0" fmla="*/ 914400 h 914400"/>
                  <a:gd name="connsiteX1" fmla="*/ 838494 w 1676694"/>
                  <a:gd name="connsiteY1" fmla="*/ 0 h 914400"/>
                  <a:gd name="connsiteX2" fmla="*/ 1676694 w 1676694"/>
                  <a:gd name="connsiteY2" fmla="*/ 914400 h 914400"/>
                  <a:gd name="connsiteX3" fmla="*/ 765469 w 1676694"/>
                  <a:gd name="connsiteY3" fmla="*/ 755650 h 914400"/>
                  <a:gd name="connsiteX4" fmla="*/ 294 w 1676694"/>
                  <a:gd name="connsiteY4" fmla="*/ 914400 h 914400"/>
                  <a:gd name="connsiteX0" fmla="*/ 294 w 1677665"/>
                  <a:gd name="connsiteY0" fmla="*/ 914400 h 914400"/>
                  <a:gd name="connsiteX1" fmla="*/ 838494 w 1677665"/>
                  <a:gd name="connsiteY1" fmla="*/ 0 h 914400"/>
                  <a:gd name="connsiteX2" fmla="*/ 1676694 w 1677665"/>
                  <a:gd name="connsiteY2" fmla="*/ 914400 h 914400"/>
                  <a:gd name="connsiteX3" fmla="*/ 765469 w 1677665"/>
                  <a:gd name="connsiteY3" fmla="*/ 755650 h 914400"/>
                  <a:gd name="connsiteX4" fmla="*/ 294 w 1677665"/>
                  <a:gd name="connsiteY4" fmla="*/ 914400 h 914400"/>
                  <a:gd name="connsiteX0" fmla="*/ 301 w 1671322"/>
                  <a:gd name="connsiteY0" fmla="*/ 892175 h 914400"/>
                  <a:gd name="connsiteX1" fmla="*/ 832151 w 1671322"/>
                  <a:gd name="connsiteY1" fmla="*/ 0 h 914400"/>
                  <a:gd name="connsiteX2" fmla="*/ 1670351 w 1671322"/>
                  <a:gd name="connsiteY2" fmla="*/ 914400 h 914400"/>
                  <a:gd name="connsiteX3" fmla="*/ 759126 w 1671322"/>
                  <a:gd name="connsiteY3" fmla="*/ 755650 h 914400"/>
                  <a:gd name="connsiteX4" fmla="*/ 301 w 1671322"/>
                  <a:gd name="connsiteY4" fmla="*/ 892175 h 914400"/>
                  <a:gd name="connsiteX0" fmla="*/ 0 w 1671021"/>
                  <a:gd name="connsiteY0" fmla="*/ 892175 h 914400"/>
                  <a:gd name="connsiteX1" fmla="*/ 831850 w 1671021"/>
                  <a:gd name="connsiteY1" fmla="*/ 0 h 914400"/>
                  <a:gd name="connsiteX2" fmla="*/ 1670050 w 1671021"/>
                  <a:gd name="connsiteY2" fmla="*/ 914400 h 914400"/>
                  <a:gd name="connsiteX3" fmla="*/ 758825 w 1671021"/>
                  <a:gd name="connsiteY3" fmla="*/ 755650 h 914400"/>
                  <a:gd name="connsiteX4" fmla="*/ 0 w 1671021"/>
                  <a:gd name="connsiteY4" fmla="*/ 892175 h 914400"/>
                  <a:gd name="connsiteX0" fmla="*/ 0 w 1670050"/>
                  <a:gd name="connsiteY0" fmla="*/ 892175 h 914400"/>
                  <a:gd name="connsiteX1" fmla="*/ 831850 w 1670050"/>
                  <a:gd name="connsiteY1" fmla="*/ 0 h 914400"/>
                  <a:gd name="connsiteX2" fmla="*/ 1670050 w 1670050"/>
                  <a:gd name="connsiteY2" fmla="*/ 914400 h 914400"/>
                  <a:gd name="connsiteX3" fmla="*/ 758825 w 1670050"/>
                  <a:gd name="connsiteY3" fmla="*/ 755650 h 914400"/>
                  <a:gd name="connsiteX4" fmla="*/ 0 w 1670050"/>
                  <a:gd name="connsiteY4" fmla="*/ 892175 h 914400"/>
                  <a:gd name="connsiteX0" fmla="*/ 0 w 1670050"/>
                  <a:gd name="connsiteY0" fmla="*/ 892175 h 914400"/>
                  <a:gd name="connsiteX1" fmla="*/ 831850 w 1670050"/>
                  <a:gd name="connsiteY1" fmla="*/ 0 h 914400"/>
                  <a:gd name="connsiteX2" fmla="*/ 1670050 w 1670050"/>
                  <a:gd name="connsiteY2" fmla="*/ 914400 h 914400"/>
                  <a:gd name="connsiteX3" fmla="*/ 758825 w 1670050"/>
                  <a:gd name="connsiteY3" fmla="*/ 755650 h 914400"/>
                  <a:gd name="connsiteX4" fmla="*/ 0 w 1670050"/>
                  <a:gd name="connsiteY4" fmla="*/ 892175 h 914400"/>
                  <a:gd name="connsiteX0" fmla="*/ 0 w 1682877"/>
                  <a:gd name="connsiteY0" fmla="*/ 968375 h 968375"/>
                  <a:gd name="connsiteX1" fmla="*/ 844677 w 1682877"/>
                  <a:gd name="connsiteY1" fmla="*/ 0 h 968375"/>
                  <a:gd name="connsiteX2" fmla="*/ 1682877 w 1682877"/>
                  <a:gd name="connsiteY2" fmla="*/ 914400 h 968375"/>
                  <a:gd name="connsiteX3" fmla="*/ 771652 w 1682877"/>
                  <a:gd name="connsiteY3" fmla="*/ 755650 h 968375"/>
                  <a:gd name="connsiteX4" fmla="*/ 0 w 1682877"/>
                  <a:gd name="connsiteY4" fmla="*/ 968375 h 968375"/>
                  <a:gd name="connsiteX0" fmla="*/ 0 w 1695704"/>
                  <a:gd name="connsiteY0" fmla="*/ 968375 h 968375"/>
                  <a:gd name="connsiteX1" fmla="*/ 844677 w 1695704"/>
                  <a:gd name="connsiteY1" fmla="*/ 0 h 968375"/>
                  <a:gd name="connsiteX2" fmla="*/ 1695704 w 1695704"/>
                  <a:gd name="connsiteY2" fmla="*/ 958850 h 968375"/>
                  <a:gd name="connsiteX3" fmla="*/ 771652 w 1695704"/>
                  <a:gd name="connsiteY3" fmla="*/ 755650 h 968375"/>
                  <a:gd name="connsiteX4" fmla="*/ 0 w 1695704"/>
                  <a:gd name="connsiteY4" fmla="*/ 968375 h 968375"/>
                  <a:gd name="connsiteX0" fmla="*/ 0 w 1695704"/>
                  <a:gd name="connsiteY0" fmla="*/ 968375 h 968375"/>
                  <a:gd name="connsiteX1" fmla="*/ 844677 w 1695704"/>
                  <a:gd name="connsiteY1" fmla="*/ 0 h 968375"/>
                  <a:gd name="connsiteX2" fmla="*/ 1695704 w 1695704"/>
                  <a:gd name="connsiteY2" fmla="*/ 958850 h 968375"/>
                  <a:gd name="connsiteX3" fmla="*/ 778066 w 1695704"/>
                  <a:gd name="connsiteY3" fmla="*/ 774700 h 968375"/>
                  <a:gd name="connsiteX4" fmla="*/ 0 w 1695704"/>
                  <a:gd name="connsiteY4" fmla="*/ 968375 h 968375"/>
                  <a:gd name="connsiteX0" fmla="*/ 0 w 1695704"/>
                  <a:gd name="connsiteY0" fmla="*/ 2009775 h 2009775"/>
                  <a:gd name="connsiteX1" fmla="*/ 812610 w 1695704"/>
                  <a:gd name="connsiteY1" fmla="*/ 0 h 2009775"/>
                  <a:gd name="connsiteX2" fmla="*/ 1695704 w 1695704"/>
                  <a:gd name="connsiteY2" fmla="*/ 2000250 h 2009775"/>
                  <a:gd name="connsiteX3" fmla="*/ 778066 w 1695704"/>
                  <a:gd name="connsiteY3" fmla="*/ 1816100 h 2009775"/>
                  <a:gd name="connsiteX4" fmla="*/ 0 w 1695704"/>
                  <a:gd name="connsiteY4" fmla="*/ 2009775 h 2009775"/>
                  <a:gd name="connsiteX0" fmla="*/ 0 w 1695704"/>
                  <a:gd name="connsiteY0" fmla="*/ 1463121 h 1463121"/>
                  <a:gd name="connsiteX1" fmla="*/ 808924 w 1695704"/>
                  <a:gd name="connsiteY1" fmla="*/ 0 h 1463121"/>
                  <a:gd name="connsiteX2" fmla="*/ 1695704 w 1695704"/>
                  <a:gd name="connsiteY2" fmla="*/ 1453596 h 1463121"/>
                  <a:gd name="connsiteX3" fmla="*/ 778066 w 1695704"/>
                  <a:gd name="connsiteY3" fmla="*/ 1269446 h 1463121"/>
                  <a:gd name="connsiteX4" fmla="*/ 0 w 1695704"/>
                  <a:gd name="connsiteY4" fmla="*/ 1463121 h 1463121"/>
                  <a:gd name="connsiteX0" fmla="*/ 0 w 1695704"/>
                  <a:gd name="connsiteY0" fmla="*/ 1390921 h 1390921"/>
                  <a:gd name="connsiteX1" fmla="*/ 842099 w 1695704"/>
                  <a:gd name="connsiteY1" fmla="*/ 0 h 1390921"/>
                  <a:gd name="connsiteX2" fmla="*/ 1695704 w 1695704"/>
                  <a:gd name="connsiteY2" fmla="*/ 1381396 h 1390921"/>
                  <a:gd name="connsiteX3" fmla="*/ 778066 w 1695704"/>
                  <a:gd name="connsiteY3" fmla="*/ 1197246 h 1390921"/>
                  <a:gd name="connsiteX4" fmla="*/ 0 w 1695704"/>
                  <a:gd name="connsiteY4" fmla="*/ 1390921 h 1390921"/>
                  <a:gd name="connsiteX0" fmla="*/ 0 w 1695704"/>
                  <a:gd name="connsiteY0" fmla="*/ 1378029 h 1378029"/>
                  <a:gd name="connsiteX1" fmla="*/ 855922 w 1695704"/>
                  <a:gd name="connsiteY1" fmla="*/ 0 h 1378029"/>
                  <a:gd name="connsiteX2" fmla="*/ 1695704 w 1695704"/>
                  <a:gd name="connsiteY2" fmla="*/ 1368504 h 1378029"/>
                  <a:gd name="connsiteX3" fmla="*/ 778066 w 1695704"/>
                  <a:gd name="connsiteY3" fmla="*/ 1184354 h 1378029"/>
                  <a:gd name="connsiteX4" fmla="*/ 0 w 1695704"/>
                  <a:gd name="connsiteY4" fmla="*/ 1378029 h 1378029"/>
                  <a:gd name="connsiteX0" fmla="*/ 0 w 1695704"/>
                  <a:gd name="connsiteY0" fmla="*/ 1383186 h 1383186"/>
                  <a:gd name="connsiteX1" fmla="*/ 850393 w 1695704"/>
                  <a:gd name="connsiteY1" fmla="*/ 0 h 1383186"/>
                  <a:gd name="connsiteX2" fmla="*/ 1695704 w 1695704"/>
                  <a:gd name="connsiteY2" fmla="*/ 1373661 h 1383186"/>
                  <a:gd name="connsiteX3" fmla="*/ 778066 w 1695704"/>
                  <a:gd name="connsiteY3" fmla="*/ 1189511 h 1383186"/>
                  <a:gd name="connsiteX4" fmla="*/ 0 w 1695704"/>
                  <a:gd name="connsiteY4" fmla="*/ 1383186 h 1383186"/>
                  <a:gd name="connsiteX0" fmla="*/ 0 w 1695704"/>
                  <a:gd name="connsiteY0" fmla="*/ 1481171 h 1481171"/>
                  <a:gd name="connsiteX1" fmla="*/ 855921 w 1695704"/>
                  <a:gd name="connsiteY1" fmla="*/ 0 h 1481171"/>
                  <a:gd name="connsiteX2" fmla="*/ 1695704 w 1695704"/>
                  <a:gd name="connsiteY2" fmla="*/ 1471646 h 1481171"/>
                  <a:gd name="connsiteX3" fmla="*/ 778066 w 1695704"/>
                  <a:gd name="connsiteY3" fmla="*/ 1287496 h 1481171"/>
                  <a:gd name="connsiteX4" fmla="*/ 0 w 1695704"/>
                  <a:gd name="connsiteY4" fmla="*/ 1481171 h 1481171"/>
                  <a:gd name="connsiteX0" fmla="*/ 0 w 1695704"/>
                  <a:gd name="connsiteY0" fmla="*/ 1481171 h 1481171"/>
                  <a:gd name="connsiteX1" fmla="*/ 855921 w 1695704"/>
                  <a:gd name="connsiteY1" fmla="*/ 0 h 1481171"/>
                  <a:gd name="connsiteX2" fmla="*/ 1695704 w 1695704"/>
                  <a:gd name="connsiteY2" fmla="*/ 1471646 h 1481171"/>
                  <a:gd name="connsiteX3" fmla="*/ 791207 w 1695704"/>
                  <a:gd name="connsiteY3" fmla="*/ 1322357 h 1481171"/>
                  <a:gd name="connsiteX4" fmla="*/ 0 w 1695704"/>
                  <a:gd name="connsiteY4" fmla="*/ 1481171 h 148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5704" h="1481171">
                    <a:moveTo>
                      <a:pt x="0" y="1481171"/>
                    </a:moveTo>
                    <a:lnTo>
                      <a:pt x="855921" y="0"/>
                    </a:lnTo>
                    <a:lnTo>
                      <a:pt x="1695704" y="1471646"/>
                    </a:lnTo>
                    <a:cubicBezTo>
                      <a:pt x="1649137" y="1395446"/>
                      <a:pt x="1075899" y="1322357"/>
                      <a:pt x="791207" y="1322357"/>
                    </a:cubicBezTo>
                    <a:cubicBezTo>
                      <a:pt x="348824" y="1330824"/>
                      <a:pt x="55033" y="1409204"/>
                      <a:pt x="0" y="14811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595816" y="1970924"/>
                <a:ext cx="1468692" cy="3786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334905" y="6248838"/>
              <a:ext cx="618076" cy="791537"/>
              <a:chOff x="2595816" y="1970924"/>
              <a:chExt cx="1468692" cy="1880876"/>
            </a:xfrm>
          </p:grpSpPr>
          <p:sp>
            <p:nvSpPr>
              <p:cNvPr id="54" name="Isosceles Triangle 31"/>
              <p:cNvSpPr/>
              <p:nvPr/>
            </p:nvSpPr>
            <p:spPr>
              <a:xfrm flipV="1">
                <a:off x="2599865" y="2168857"/>
                <a:ext cx="1460594" cy="1682943"/>
              </a:xfrm>
              <a:custGeom>
                <a:avLst/>
                <a:gdLst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0 w 1676400"/>
                  <a:gd name="connsiteY3" fmla="*/ 914400 h 914400"/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765175 w 1676400"/>
                  <a:gd name="connsiteY3" fmla="*/ 755650 h 914400"/>
                  <a:gd name="connsiteX4" fmla="*/ 0 w 1676400"/>
                  <a:gd name="connsiteY4" fmla="*/ 914400 h 914400"/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765175 w 1676400"/>
                  <a:gd name="connsiteY3" fmla="*/ 755650 h 914400"/>
                  <a:gd name="connsiteX4" fmla="*/ 0 w 1676400"/>
                  <a:gd name="connsiteY4" fmla="*/ 914400 h 914400"/>
                  <a:gd name="connsiteX0" fmla="*/ 294 w 1676694"/>
                  <a:gd name="connsiteY0" fmla="*/ 914400 h 914400"/>
                  <a:gd name="connsiteX1" fmla="*/ 838494 w 1676694"/>
                  <a:gd name="connsiteY1" fmla="*/ 0 h 914400"/>
                  <a:gd name="connsiteX2" fmla="*/ 1676694 w 1676694"/>
                  <a:gd name="connsiteY2" fmla="*/ 914400 h 914400"/>
                  <a:gd name="connsiteX3" fmla="*/ 765469 w 1676694"/>
                  <a:gd name="connsiteY3" fmla="*/ 755650 h 914400"/>
                  <a:gd name="connsiteX4" fmla="*/ 294 w 1676694"/>
                  <a:gd name="connsiteY4" fmla="*/ 914400 h 914400"/>
                  <a:gd name="connsiteX0" fmla="*/ 294 w 1677665"/>
                  <a:gd name="connsiteY0" fmla="*/ 914400 h 914400"/>
                  <a:gd name="connsiteX1" fmla="*/ 838494 w 1677665"/>
                  <a:gd name="connsiteY1" fmla="*/ 0 h 914400"/>
                  <a:gd name="connsiteX2" fmla="*/ 1676694 w 1677665"/>
                  <a:gd name="connsiteY2" fmla="*/ 914400 h 914400"/>
                  <a:gd name="connsiteX3" fmla="*/ 765469 w 1677665"/>
                  <a:gd name="connsiteY3" fmla="*/ 755650 h 914400"/>
                  <a:gd name="connsiteX4" fmla="*/ 294 w 1677665"/>
                  <a:gd name="connsiteY4" fmla="*/ 914400 h 914400"/>
                  <a:gd name="connsiteX0" fmla="*/ 301 w 1671322"/>
                  <a:gd name="connsiteY0" fmla="*/ 892175 h 914400"/>
                  <a:gd name="connsiteX1" fmla="*/ 832151 w 1671322"/>
                  <a:gd name="connsiteY1" fmla="*/ 0 h 914400"/>
                  <a:gd name="connsiteX2" fmla="*/ 1670351 w 1671322"/>
                  <a:gd name="connsiteY2" fmla="*/ 914400 h 914400"/>
                  <a:gd name="connsiteX3" fmla="*/ 759126 w 1671322"/>
                  <a:gd name="connsiteY3" fmla="*/ 755650 h 914400"/>
                  <a:gd name="connsiteX4" fmla="*/ 301 w 1671322"/>
                  <a:gd name="connsiteY4" fmla="*/ 892175 h 914400"/>
                  <a:gd name="connsiteX0" fmla="*/ 0 w 1671021"/>
                  <a:gd name="connsiteY0" fmla="*/ 892175 h 914400"/>
                  <a:gd name="connsiteX1" fmla="*/ 831850 w 1671021"/>
                  <a:gd name="connsiteY1" fmla="*/ 0 h 914400"/>
                  <a:gd name="connsiteX2" fmla="*/ 1670050 w 1671021"/>
                  <a:gd name="connsiteY2" fmla="*/ 914400 h 914400"/>
                  <a:gd name="connsiteX3" fmla="*/ 758825 w 1671021"/>
                  <a:gd name="connsiteY3" fmla="*/ 755650 h 914400"/>
                  <a:gd name="connsiteX4" fmla="*/ 0 w 1671021"/>
                  <a:gd name="connsiteY4" fmla="*/ 892175 h 914400"/>
                  <a:gd name="connsiteX0" fmla="*/ 0 w 1670050"/>
                  <a:gd name="connsiteY0" fmla="*/ 892175 h 914400"/>
                  <a:gd name="connsiteX1" fmla="*/ 831850 w 1670050"/>
                  <a:gd name="connsiteY1" fmla="*/ 0 h 914400"/>
                  <a:gd name="connsiteX2" fmla="*/ 1670050 w 1670050"/>
                  <a:gd name="connsiteY2" fmla="*/ 914400 h 914400"/>
                  <a:gd name="connsiteX3" fmla="*/ 758825 w 1670050"/>
                  <a:gd name="connsiteY3" fmla="*/ 755650 h 914400"/>
                  <a:gd name="connsiteX4" fmla="*/ 0 w 1670050"/>
                  <a:gd name="connsiteY4" fmla="*/ 892175 h 914400"/>
                  <a:gd name="connsiteX0" fmla="*/ 0 w 1670050"/>
                  <a:gd name="connsiteY0" fmla="*/ 892175 h 914400"/>
                  <a:gd name="connsiteX1" fmla="*/ 831850 w 1670050"/>
                  <a:gd name="connsiteY1" fmla="*/ 0 h 914400"/>
                  <a:gd name="connsiteX2" fmla="*/ 1670050 w 1670050"/>
                  <a:gd name="connsiteY2" fmla="*/ 914400 h 914400"/>
                  <a:gd name="connsiteX3" fmla="*/ 758825 w 1670050"/>
                  <a:gd name="connsiteY3" fmla="*/ 755650 h 914400"/>
                  <a:gd name="connsiteX4" fmla="*/ 0 w 1670050"/>
                  <a:gd name="connsiteY4" fmla="*/ 892175 h 914400"/>
                  <a:gd name="connsiteX0" fmla="*/ 0 w 1682877"/>
                  <a:gd name="connsiteY0" fmla="*/ 968375 h 968375"/>
                  <a:gd name="connsiteX1" fmla="*/ 844677 w 1682877"/>
                  <a:gd name="connsiteY1" fmla="*/ 0 h 968375"/>
                  <a:gd name="connsiteX2" fmla="*/ 1682877 w 1682877"/>
                  <a:gd name="connsiteY2" fmla="*/ 914400 h 968375"/>
                  <a:gd name="connsiteX3" fmla="*/ 771652 w 1682877"/>
                  <a:gd name="connsiteY3" fmla="*/ 755650 h 968375"/>
                  <a:gd name="connsiteX4" fmla="*/ 0 w 1682877"/>
                  <a:gd name="connsiteY4" fmla="*/ 968375 h 968375"/>
                  <a:gd name="connsiteX0" fmla="*/ 0 w 1695704"/>
                  <a:gd name="connsiteY0" fmla="*/ 968375 h 968375"/>
                  <a:gd name="connsiteX1" fmla="*/ 844677 w 1695704"/>
                  <a:gd name="connsiteY1" fmla="*/ 0 h 968375"/>
                  <a:gd name="connsiteX2" fmla="*/ 1695704 w 1695704"/>
                  <a:gd name="connsiteY2" fmla="*/ 958850 h 968375"/>
                  <a:gd name="connsiteX3" fmla="*/ 771652 w 1695704"/>
                  <a:gd name="connsiteY3" fmla="*/ 755650 h 968375"/>
                  <a:gd name="connsiteX4" fmla="*/ 0 w 1695704"/>
                  <a:gd name="connsiteY4" fmla="*/ 968375 h 968375"/>
                  <a:gd name="connsiteX0" fmla="*/ 0 w 1695704"/>
                  <a:gd name="connsiteY0" fmla="*/ 968375 h 968375"/>
                  <a:gd name="connsiteX1" fmla="*/ 844677 w 1695704"/>
                  <a:gd name="connsiteY1" fmla="*/ 0 h 968375"/>
                  <a:gd name="connsiteX2" fmla="*/ 1695704 w 1695704"/>
                  <a:gd name="connsiteY2" fmla="*/ 958850 h 968375"/>
                  <a:gd name="connsiteX3" fmla="*/ 778066 w 1695704"/>
                  <a:gd name="connsiteY3" fmla="*/ 774700 h 968375"/>
                  <a:gd name="connsiteX4" fmla="*/ 0 w 1695704"/>
                  <a:gd name="connsiteY4" fmla="*/ 968375 h 968375"/>
                  <a:gd name="connsiteX0" fmla="*/ 0 w 1695704"/>
                  <a:gd name="connsiteY0" fmla="*/ 2009775 h 2009775"/>
                  <a:gd name="connsiteX1" fmla="*/ 812610 w 1695704"/>
                  <a:gd name="connsiteY1" fmla="*/ 0 h 2009775"/>
                  <a:gd name="connsiteX2" fmla="*/ 1695704 w 1695704"/>
                  <a:gd name="connsiteY2" fmla="*/ 2000250 h 2009775"/>
                  <a:gd name="connsiteX3" fmla="*/ 778066 w 1695704"/>
                  <a:gd name="connsiteY3" fmla="*/ 1816100 h 2009775"/>
                  <a:gd name="connsiteX4" fmla="*/ 0 w 1695704"/>
                  <a:gd name="connsiteY4" fmla="*/ 2009775 h 2009775"/>
                  <a:gd name="connsiteX0" fmla="*/ 0 w 1695704"/>
                  <a:gd name="connsiteY0" fmla="*/ 1463121 h 1463121"/>
                  <a:gd name="connsiteX1" fmla="*/ 808924 w 1695704"/>
                  <a:gd name="connsiteY1" fmla="*/ 0 h 1463121"/>
                  <a:gd name="connsiteX2" fmla="*/ 1695704 w 1695704"/>
                  <a:gd name="connsiteY2" fmla="*/ 1453596 h 1463121"/>
                  <a:gd name="connsiteX3" fmla="*/ 778066 w 1695704"/>
                  <a:gd name="connsiteY3" fmla="*/ 1269446 h 1463121"/>
                  <a:gd name="connsiteX4" fmla="*/ 0 w 1695704"/>
                  <a:gd name="connsiteY4" fmla="*/ 1463121 h 1463121"/>
                  <a:gd name="connsiteX0" fmla="*/ 0 w 1695704"/>
                  <a:gd name="connsiteY0" fmla="*/ 1390921 h 1390921"/>
                  <a:gd name="connsiteX1" fmla="*/ 842099 w 1695704"/>
                  <a:gd name="connsiteY1" fmla="*/ 0 h 1390921"/>
                  <a:gd name="connsiteX2" fmla="*/ 1695704 w 1695704"/>
                  <a:gd name="connsiteY2" fmla="*/ 1381396 h 1390921"/>
                  <a:gd name="connsiteX3" fmla="*/ 778066 w 1695704"/>
                  <a:gd name="connsiteY3" fmla="*/ 1197246 h 1390921"/>
                  <a:gd name="connsiteX4" fmla="*/ 0 w 1695704"/>
                  <a:gd name="connsiteY4" fmla="*/ 1390921 h 1390921"/>
                  <a:gd name="connsiteX0" fmla="*/ 0 w 1695704"/>
                  <a:gd name="connsiteY0" fmla="*/ 1378029 h 1378029"/>
                  <a:gd name="connsiteX1" fmla="*/ 855922 w 1695704"/>
                  <a:gd name="connsiteY1" fmla="*/ 0 h 1378029"/>
                  <a:gd name="connsiteX2" fmla="*/ 1695704 w 1695704"/>
                  <a:gd name="connsiteY2" fmla="*/ 1368504 h 1378029"/>
                  <a:gd name="connsiteX3" fmla="*/ 778066 w 1695704"/>
                  <a:gd name="connsiteY3" fmla="*/ 1184354 h 1378029"/>
                  <a:gd name="connsiteX4" fmla="*/ 0 w 1695704"/>
                  <a:gd name="connsiteY4" fmla="*/ 1378029 h 1378029"/>
                  <a:gd name="connsiteX0" fmla="*/ 0 w 1695704"/>
                  <a:gd name="connsiteY0" fmla="*/ 1383186 h 1383186"/>
                  <a:gd name="connsiteX1" fmla="*/ 850393 w 1695704"/>
                  <a:gd name="connsiteY1" fmla="*/ 0 h 1383186"/>
                  <a:gd name="connsiteX2" fmla="*/ 1695704 w 1695704"/>
                  <a:gd name="connsiteY2" fmla="*/ 1373661 h 1383186"/>
                  <a:gd name="connsiteX3" fmla="*/ 778066 w 1695704"/>
                  <a:gd name="connsiteY3" fmla="*/ 1189511 h 1383186"/>
                  <a:gd name="connsiteX4" fmla="*/ 0 w 1695704"/>
                  <a:gd name="connsiteY4" fmla="*/ 1383186 h 1383186"/>
                  <a:gd name="connsiteX0" fmla="*/ 0 w 1695704"/>
                  <a:gd name="connsiteY0" fmla="*/ 1481171 h 1481171"/>
                  <a:gd name="connsiteX1" fmla="*/ 855921 w 1695704"/>
                  <a:gd name="connsiteY1" fmla="*/ 0 h 1481171"/>
                  <a:gd name="connsiteX2" fmla="*/ 1695704 w 1695704"/>
                  <a:gd name="connsiteY2" fmla="*/ 1471646 h 1481171"/>
                  <a:gd name="connsiteX3" fmla="*/ 778066 w 1695704"/>
                  <a:gd name="connsiteY3" fmla="*/ 1287496 h 1481171"/>
                  <a:gd name="connsiteX4" fmla="*/ 0 w 1695704"/>
                  <a:gd name="connsiteY4" fmla="*/ 1481171 h 1481171"/>
                  <a:gd name="connsiteX0" fmla="*/ 0 w 1695704"/>
                  <a:gd name="connsiteY0" fmla="*/ 1481171 h 1481171"/>
                  <a:gd name="connsiteX1" fmla="*/ 855921 w 1695704"/>
                  <a:gd name="connsiteY1" fmla="*/ 0 h 1481171"/>
                  <a:gd name="connsiteX2" fmla="*/ 1695704 w 1695704"/>
                  <a:gd name="connsiteY2" fmla="*/ 1471646 h 1481171"/>
                  <a:gd name="connsiteX3" fmla="*/ 791207 w 1695704"/>
                  <a:gd name="connsiteY3" fmla="*/ 1322357 h 1481171"/>
                  <a:gd name="connsiteX4" fmla="*/ 0 w 1695704"/>
                  <a:gd name="connsiteY4" fmla="*/ 1481171 h 148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5704" h="1481171">
                    <a:moveTo>
                      <a:pt x="0" y="1481171"/>
                    </a:moveTo>
                    <a:lnTo>
                      <a:pt x="855921" y="0"/>
                    </a:lnTo>
                    <a:lnTo>
                      <a:pt x="1695704" y="1471646"/>
                    </a:lnTo>
                    <a:cubicBezTo>
                      <a:pt x="1649137" y="1395446"/>
                      <a:pt x="1075899" y="1322357"/>
                      <a:pt x="791207" y="1322357"/>
                    </a:cubicBezTo>
                    <a:cubicBezTo>
                      <a:pt x="348824" y="1330824"/>
                      <a:pt x="55033" y="1409204"/>
                      <a:pt x="0" y="14811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595816" y="1970924"/>
                <a:ext cx="1468692" cy="3786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2216350" y="6490103"/>
              <a:ext cx="3925186" cy="1399721"/>
            </a:xfrm>
            <a:prstGeom prst="rect">
              <a:avLst/>
            </a:prstGeom>
            <a:blipFill dpi="0" rotWithShape="1">
              <a:blip r:embed="rId3">
                <a:alphaModFix amt="60000"/>
              </a:blip>
              <a:srcRect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5" name="Parallelogram 44"/>
            <p:cNvSpPr/>
            <p:nvPr/>
          </p:nvSpPr>
          <p:spPr>
            <a:xfrm>
              <a:off x="2216350" y="6043987"/>
              <a:ext cx="4541038" cy="457198"/>
            </a:xfrm>
            <a:prstGeom prst="parallelogram">
              <a:avLst>
                <a:gd name="adj" fmla="val 133334"/>
              </a:avLst>
            </a:prstGeom>
            <a:blipFill dpi="0" rotWithShape="1">
              <a:blip r:embed="rId3">
                <a:alphaModFix amt="60000"/>
              </a:blip>
              <a:srcRect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2901434" y="6251140"/>
              <a:ext cx="618076" cy="1593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  <a:effectLst>
              <a:innerShdw blurRad="63500" dist="139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3709469" y="6251140"/>
              <a:ext cx="618076" cy="1593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  <a:effectLst>
              <a:innerShdw blurRad="63500" dist="139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4508462" y="6251140"/>
              <a:ext cx="618076" cy="1593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  <a:effectLst>
              <a:innerShdw blurRad="63500" dist="139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336825" y="6251140"/>
              <a:ext cx="618076" cy="1593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  <a:effectLst>
              <a:innerShdw blurRad="63500" dist="139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 rot="5400000">
              <a:off x="3103644" y="6155147"/>
              <a:ext cx="365760" cy="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>
            <a:xfrm flipV="1">
              <a:off x="3203159" y="6332135"/>
              <a:ext cx="308021" cy="0"/>
            </a:xfrm>
            <a:prstGeom prst="line">
              <a:avLst/>
            </a:prstGeom>
            <a:ln w="19050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2448757" y="6639579"/>
              <a:ext cx="771240" cy="2348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tailEnd type="arrow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>
            <a:xfrm rot="16200000" flipH="1" flipV="1">
              <a:off x="2873526" y="6662992"/>
              <a:ext cx="669444" cy="671"/>
            </a:xfrm>
            <a:prstGeom prst="line">
              <a:avLst/>
            </a:prstGeom>
            <a:ln w="19050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5966008" y="3269962"/>
            <a:ext cx="760756" cy="29238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square">
            <a:spAutoFit/>
          </a:bodyPr>
          <a:lstStyle/>
          <a:p>
            <a:pPr marL="457200" indent="-457200"/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15 cm</a:t>
            </a:r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88822" y="3118578"/>
            <a:ext cx="551984" cy="24622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square">
            <a:spAutoFit/>
          </a:bodyPr>
          <a:lstStyle/>
          <a:p>
            <a:pPr marL="457200" indent="-457200" algn="ctr"/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10cm</a:t>
            </a:r>
            <a:endParaRPr lang="en-US" sz="1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852206" y="2482931"/>
            <a:ext cx="641522" cy="26161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none">
            <a:spAutoFit/>
          </a:bodyPr>
          <a:lstStyle/>
          <a:p>
            <a:pPr marL="457200" indent="-457200"/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3.5cm</a:t>
            </a:r>
            <a:endParaRPr lang="en-US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894263" y="2389623"/>
            <a:ext cx="683200" cy="2769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none">
            <a:spAutoFit/>
          </a:bodyPr>
          <a:lstStyle/>
          <a:p>
            <a:pPr marL="457200" indent="-457200"/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1.4cm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8743" y="1901251"/>
            <a:ext cx="598431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tabLst>
                <a:tab pos="174625" algn="l"/>
                <a:tab pos="287338" algn="l"/>
                <a:tab pos="400050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421635" y="1560951"/>
            <a:ext cx="8271200" cy="333459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51068" y="1553951"/>
            <a:ext cx="357243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Vol. of wood in the entire stand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728188" y="1571301"/>
            <a:ext cx="278126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Volume of cuboid (V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  –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180616" y="1571301"/>
            <a:ext cx="263722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Volume of 4 cones (V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59801" y="2149461"/>
            <a:ext cx="262604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914400" indent="-914400">
              <a:tabLst>
                <a:tab pos="465138" algn="dec"/>
                <a:tab pos="143033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Vol. of the 4 cones(V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830371" y="2162262"/>
            <a:ext cx="30809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019230" y="2058128"/>
            <a:ext cx="68848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463550" indent="-463550" algn="just">
              <a:tabLst>
                <a:tab pos="225425" algn="ctr"/>
                <a:tab pos="338138" algn="l"/>
                <a:tab pos="3206750" algn="l"/>
                <a:tab pos="3375025" algn="l"/>
                <a:tab pos="3544888" algn="l"/>
                <a:tab pos="5370513" algn="l"/>
                <a:tab pos="6575425" algn="r"/>
                <a:tab pos="6748463" algn="ctr"/>
                <a:tab pos="69088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×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479340" y="2334906"/>
            <a:ext cx="3974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</a:p>
        </p:txBody>
      </p:sp>
      <p:cxnSp>
        <p:nvCxnSpPr>
          <p:cNvPr id="139" name="Straight Connector 138"/>
          <p:cNvCxnSpPr/>
          <p:nvPr/>
        </p:nvCxnSpPr>
        <p:spPr>
          <a:xfrm>
            <a:off x="3213685" y="2363488"/>
            <a:ext cx="18087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10153" y="2058128"/>
            <a:ext cx="50734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3833421" y="2058128"/>
            <a:ext cx="66001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201086" y="2043616"/>
            <a:ext cx="66001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4569193" y="2038350"/>
            <a:ext cx="66001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758287" y="2337522"/>
            <a:ext cx="1030946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1000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837521" y="2740451"/>
            <a:ext cx="365736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396881" y="2582441"/>
            <a:ext cx="977673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4400</a:t>
            </a:r>
            <a:endParaRPr lang="en-US" sz="1600" b="1" kern="0" baseline="30000" dirty="0" smtClean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095625" y="2852993"/>
            <a:ext cx="5002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</a:p>
        </p:txBody>
      </p:sp>
      <p:cxnSp>
        <p:nvCxnSpPr>
          <p:cNvPr id="148" name="Straight Connector 147"/>
          <p:cNvCxnSpPr/>
          <p:nvPr/>
        </p:nvCxnSpPr>
        <p:spPr>
          <a:xfrm>
            <a:off x="3219243" y="2893913"/>
            <a:ext cx="10119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3343608" y="2841118"/>
            <a:ext cx="1030946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1000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 flipV="1">
            <a:off x="3741543" y="2664251"/>
            <a:ext cx="179603" cy="152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3878374" y="2934177"/>
            <a:ext cx="179603" cy="152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3881757" y="2673351"/>
            <a:ext cx="163275" cy="152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4017526" y="2946311"/>
            <a:ext cx="179603" cy="12595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2847975" y="3278894"/>
            <a:ext cx="365736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3407335" y="3120884"/>
            <a:ext cx="977673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44</a:t>
            </a:r>
            <a:endParaRPr lang="en-US" sz="1600" b="1" kern="0" baseline="30000" dirty="0" smtClean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106079" y="3391436"/>
            <a:ext cx="5002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</a:p>
        </p:txBody>
      </p:sp>
      <p:cxnSp>
        <p:nvCxnSpPr>
          <p:cNvPr id="157" name="Straight Connector 156"/>
          <p:cNvCxnSpPr/>
          <p:nvPr/>
        </p:nvCxnSpPr>
        <p:spPr>
          <a:xfrm>
            <a:off x="3236595" y="3432356"/>
            <a:ext cx="760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354062" y="3379561"/>
            <a:ext cx="1030946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10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841292" y="3810157"/>
            <a:ext cx="365736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222292" y="3652147"/>
            <a:ext cx="977673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14.66</a:t>
            </a:r>
            <a:endParaRPr lang="en-US" sz="1600" b="1" kern="0" baseline="30000" dirty="0" smtClean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3229912" y="3963619"/>
            <a:ext cx="760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3347379" y="3910824"/>
            <a:ext cx="46691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10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844467" y="4166771"/>
            <a:ext cx="365736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158792" y="4147721"/>
            <a:ext cx="1251283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14400" indent="-914400">
              <a:tabLst>
                <a:tab pos="465138" algn="ctr"/>
                <a:tab pos="2455863" algn="l"/>
                <a:tab pos="2568575" algn="l"/>
                <a:tab pos="2743200" algn="l"/>
                <a:tab pos="2855913" algn="l"/>
                <a:tab pos="3775075" algn="r"/>
                <a:tab pos="4173538" algn="l"/>
                <a:tab pos="526097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1.47 cm</a:t>
            </a:r>
            <a:r>
              <a:rPr lang="en-US" sz="1600" b="1" kern="0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b="1" kern="0" baseline="30000" dirty="0" smtClean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176203" y="4135007"/>
            <a:ext cx="280397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914400" indent="-914400">
              <a:tabLst>
                <a:tab pos="465138" algn="dec"/>
                <a:tab pos="143033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Vol. of the 4 cones(V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730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6" grpId="0"/>
      <p:bldP spid="147" grpId="0"/>
      <p:bldP spid="149" grpId="0"/>
      <p:bldP spid="154" grpId="0"/>
      <p:bldP spid="155" grpId="0"/>
      <p:bldP spid="156" grpId="0"/>
      <p:bldP spid="158" grpId="0"/>
      <p:bldP spid="159" grpId="0"/>
      <p:bldP spid="160" grpId="0"/>
      <p:bldP spid="162" grpId="0"/>
      <p:bldP spid="163" grpId="0"/>
      <p:bldP spid="164" grpId="0"/>
      <p:bldP spid="16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4216150" y="2571895"/>
            <a:ext cx="335191" cy="27157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508822" y="2571895"/>
            <a:ext cx="335191" cy="27157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5762" y="4153505"/>
            <a:ext cx="6147098" cy="30404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2919" y="2415296"/>
            <a:ext cx="2579982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tabLst>
                <a:tab pos="627063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Volume  of  the  wood</a:t>
            </a:r>
          </a:p>
          <a:p>
            <a:pPr>
              <a:tabLst>
                <a:tab pos="627063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in  the  entire  stand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21258" y="2538406"/>
            <a:ext cx="68640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tabLst>
                <a:tab pos="627063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=  V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/>
              </a:rPr>
              <a:t>1</a:t>
            </a:r>
            <a:endParaRPr lang="en-US" b="1" baseline="-250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21258" y="3096796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tabLst>
                <a:tab pos="627063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2277" y="4138196"/>
            <a:ext cx="590352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tabLst>
                <a:tab pos="574675" algn="l"/>
                <a:tab pos="5264150" algn="l"/>
                <a:tab pos="5434013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Volume of the wood in the entire stand is 523.53 cm</a:t>
            </a:r>
            <a:r>
              <a:rPr lang="en-US" sz="1600" b="1" kern="0" baseline="30000" dirty="0" smtClean="0">
                <a:solidFill>
                  <a:prstClr val="black"/>
                </a:solidFill>
                <a:latin typeface="Bookman Old Style"/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6420" y="2538406"/>
            <a:ext cx="42191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V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37678" y="2538406"/>
            <a:ext cx="28725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–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3664" y="3109496"/>
            <a:ext cx="593432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tabLst>
                <a:tab pos="627063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525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84378" y="3109496"/>
            <a:ext cx="837089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tabLst>
                <a:tab pos="627063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– 1.47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30880" y="3604796"/>
            <a:ext cx="179621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tabLst>
                <a:tab pos="627063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=  523.53 cm</a:t>
            </a:r>
            <a:r>
              <a:rPr lang="en-US" sz="1600" b="1" kern="0" baseline="30000" dirty="0" smtClean="0">
                <a:solidFill>
                  <a:prstClr val="black"/>
                </a:solidFill>
                <a:latin typeface="Bookman Old Style"/>
              </a:rPr>
              <a:t>3</a:t>
            </a:r>
            <a:endParaRPr lang="en-US" b="1" baseline="30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7750" y="4138196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285750"/>
            <a:ext cx="8827477" cy="107721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R="40820">
              <a:tabLst>
                <a:tab pos="406400" algn="ctr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Q. A pen stand made of wood is in the shape of a cuboid with four</a:t>
            </a:r>
          </a:p>
          <a:p>
            <a:pPr marR="40820">
              <a:tabLst>
                <a:tab pos="406400" algn="ctr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conical depressions to hold pens. The dimensions of the cuboid are </a:t>
            </a:r>
          </a:p>
          <a:p>
            <a:pPr marR="40820">
              <a:tabLst>
                <a:tab pos="406400" algn="ctr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15 cm by 10 cm by 3.5 cm. The radius of each of the depressions is </a:t>
            </a:r>
          </a:p>
          <a:p>
            <a:pPr marR="40820">
              <a:tabLst>
                <a:tab pos="406400" algn="ctr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0.5 cm and depth is 1.4 cm. Find the volume of wood in the entire stand.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13375" y="1887366"/>
            <a:ext cx="771854" cy="292388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63500"/>
          </a:effectLst>
        </p:spPr>
        <p:txBody>
          <a:bodyPr wrap="square">
            <a:spAutoFit/>
          </a:bodyPr>
          <a:lstStyle/>
          <a:p>
            <a:pPr marL="457200" indent="-457200"/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0.5cm</a:t>
            </a:r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092496" y="3430186"/>
            <a:ext cx="2512713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>
          <a:xfrm rot="19380000" flipV="1">
            <a:off x="7528970" y="3236565"/>
            <a:ext cx="576206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>
          <a:xfrm rot="16200000" flipV="1">
            <a:off x="7682060" y="2577352"/>
            <a:ext cx="866473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arrow" w="med" len="med"/>
          </a:ln>
          <a:effectLst/>
        </p:spPr>
      </p:cxnSp>
      <p:grpSp>
        <p:nvGrpSpPr>
          <p:cNvPr id="18" name="Group 17"/>
          <p:cNvGrpSpPr/>
          <p:nvPr/>
        </p:nvGrpSpPr>
        <p:grpSpPr>
          <a:xfrm>
            <a:off x="5124627" y="2104622"/>
            <a:ext cx="2825394" cy="1189322"/>
            <a:chOff x="2201975" y="5972269"/>
            <a:chExt cx="4555413" cy="1917555"/>
          </a:xfrm>
        </p:grpSpPr>
        <p:grpSp>
          <p:nvGrpSpPr>
            <p:cNvPr id="19" name="Group 18"/>
            <p:cNvGrpSpPr/>
            <p:nvPr/>
          </p:nvGrpSpPr>
          <p:grpSpPr>
            <a:xfrm>
              <a:off x="2201975" y="6048691"/>
              <a:ext cx="4541039" cy="1837814"/>
              <a:chOff x="1208129" y="2343150"/>
              <a:chExt cx="3783522" cy="1856920"/>
            </a:xfrm>
            <a:blipFill>
              <a:blip r:embed="rId2"/>
              <a:tile tx="0" ty="0" sx="100000" sy="100000" flip="none" algn="tl"/>
            </a:blipFill>
          </p:grpSpPr>
          <p:sp>
            <p:nvSpPr>
              <p:cNvPr id="42" name="Rectangle 41"/>
              <p:cNvSpPr/>
              <p:nvPr/>
            </p:nvSpPr>
            <p:spPr>
              <a:xfrm>
                <a:off x="1217461" y="2800349"/>
                <a:ext cx="3270403" cy="139972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Parallelogram 42"/>
              <p:cNvSpPr/>
              <p:nvPr/>
            </p:nvSpPr>
            <p:spPr>
              <a:xfrm>
                <a:off x="1208129" y="2343150"/>
                <a:ext cx="3783521" cy="457198"/>
              </a:xfrm>
              <a:prstGeom prst="parallelogram">
                <a:avLst>
                  <a:gd name="adj" fmla="val 13333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Rectangle 14"/>
              <p:cNvSpPr/>
              <p:nvPr/>
            </p:nvSpPr>
            <p:spPr>
              <a:xfrm>
                <a:off x="4491381" y="2345529"/>
                <a:ext cx="500270" cy="1854541"/>
              </a:xfrm>
              <a:custGeom>
                <a:avLst/>
                <a:gdLst>
                  <a:gd name="connsiteX0" fmla="*/ 0 w 596504"/>
                  <a:gd name="connsiteY0" fmla="*/ 0 h 1399722"/>
                  <a:gd name="connsiteX1" fmla="*/ 596504 w 596504"/>
                  <a:gd name="connsiteY1" fmla="*/ 0 h 1399722"/>
                  <a:gd name="connsiteX2" fmla="*/ 596504 w 596504"/>
                  <a:gd name="connsiteY2" fmla="*/ 1399722 h 1399722"/>
                  <a:gd name="connsiteX3" fmla="*/ 0 w 596504"/>
                  <a:gd name="connsiteY3" fmla="*/ 1399722 h 1399722"/>
                  <a:gd name="connsiteX4" fmla="*/ 0 w 596504"/>
                  <a:gd name="connsiteY4" fmla="*/ 0 h 1399722"/>
                  <a:gd name="connsiteX0" fmla="*/ 0 w 598886"/>
                  <a:gd name="connsiteY0" fmla="*/ 454819 h 1854541"/>
                  <a:gd name="connsiteX1" fmla="*/ 598886 w 598886"/>
                  <a:gd name="connsiteY1" fmla="*/ 0 h 1854541"/>
                  <a:gd name="connsiteX2" fmla="*/ 596504 w 598886"/>
                  <a:gd name="connsiteY2" fmla="*/ 1854541 h 1854541"/>
                  <a:gd name="connsiteX3" fmla="*/ 0 w 598886"/>
                  <a:gd name="connsiteY3" fmla="*/ 1854541 h 1854541"/>
                  <a:gd name="connsiteX4" fmla="*/ 0 w 598886"/>
                  <a:gd name="connsiteY4" fmla="*/ 454819 h 1854541"/>
                  <a:gd name="connsiteX0" fmla="*/ 0 w 599679"/>
                  <a:gd name="connsiteY0" fmla="*/ 454819 h 1854541"/>
                  <a:gd name="connsiteX1" fmla="*/ 598886 w 599679"/>
                  <a:gd name="connsiteY1" fmla="*/ 0 h 1854541"/>
                  <a:gd name="connsiteX2" fmla="*/ 599679 w 599679"/>
                  <a:gd name="connsiteY2" fmla="*/ 1397341 h 1854541"/>
                  <a:gd name="connsiteX3" fmla="*/ 0 w 599679"/>
                  <a:gd name="connsiteY3" fmla="*/ 1854541 h 1854541"/>
                  <a:gd name="connsiteX4" fmla="*/ 0 w 599679"/>
                  <a:gd name="connsiteY4" fmla="*/ 454819 h 185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9679" h="1854541">
                    <a:moveTo>
                      <a:pt x="0" y="454819"/>
                    </a:moveTo>
                    <a:lnTo>
                      <a:pt x="598886" y="0"/>
                    </a:lnTo>
                    <a:cubicBezTo>
                      <a:pt x="599150" y="465780"/>
                      <a:pt x="599415" y="931561"/>
                      <a:pt x="599679" y="1397341"/>
                    </a:cubicBezTo>
                    <a:lnTo>
                      <a:pt x="0" y="1854541"/>
                    </a:lnTo>
                    <a:lnTo>
                      <a:pt x="0" y="454819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899514" y="6248838"/>
              <a:ext cx="618076" cy="791537"/>
              <a:chOff x="2595816" y="1970924"/>
              <a:chExt cx="1468692" cy="1880876"/>
            </a:xfrm>
          </p:grpSpPr>
          <p:sp>
            <p:nvSpPr>
              <p:cNvPr id="40" name="Isosceles Triangle 31"/>
              <p:cNvSpPr/>
              <p:nvPr/>
            </p:nvSpPr>
            <p:spPr>
              <a:xfrm flipV="1">
                <a:off x="2599865" y="2168857"/>
                <a:ext cx="1460594" cy="1682943"/>
              </a:xfrm>
              <a:custGeom>
                <a:avLst/>
                <a:gdLst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0 w 1676400"/>
                  <a:gd name="connsiteY3" fmla="*/ 914400 h 914400"/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765175 w 1676400"/>
                  <a:gd name="connsiteY3" fmla="*/ 755650 h 914400"/>
                  <a:gd name="connsiteX4" fmla="*/ 0 w 1676400"/>
                  <a:gd name="connsiteY4" fmla="*/ 914400 h 914400"/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765175 w 1676400"/>
                  <a:gd name="connsiteY3" fmla="*/ 755650 h 914400"/>
                  <a:gd name="connsiteX4" fmla="*/ 0 w 1676400"/>
                  <a:gd name="connsiteY4" fmla="*/ 914400 h 914400"/>
                  <a:gd name="connsiteX0" fmla="*/ 294 w 1676694"/>
                  <a:gd name="connsiteY0" fmla="*/ 914400 h 914400"/>
                  <a:gd name="connsiteX1" fmla="*/ 838494 w 1676694"/>
                  <a:gd name="connsiteY1" fmla="*/ 0 h 914400"/>
                  <a:gd name="connsiteX2" fmla="*/ 1676694 w 1676694"/>
                  <a:gd name="connsiteY2" fmla="*/ 914400 h 914400"/>
                  <a:gd name="connsiteX3" fmla="*/ 765469 w 1676694"/>
                  <a:gd name="connsiteY3" fmla="*/ 755650 h 914400"/>
                  <a:gd name="connsiteX4" fmla="*/ 294 w 1676694"/>
                  <a:gd name="connsiteY4" fmla="*/ 914400 h 914400"/>
                  <a:gd name="connsiteX0" fmla="*/ 294 w 1677665"/>
                  <a:gd name="connsiteY0" fmla="*/ 914400 h 914400"/>
                  <a:gd name="connsiteX1" fmla="*/ 838494 w 1677665"/>
                  <a:gd name="connsiteY1" fmla="*/ 0 h 914400"/>
                  <a:gd name="connsiteX2" fmla="*/ 1676694 w 1677665"/>
                  <a:gd name="connsiteY2" fmla="*/ 914400 h 914400"/>
                  <a:gd name="connsiteX3" fmla="*/ 765469 w 1677665"/>
                  <a:gd name="connsiteY3" fmla="*/ 755650 h 914400"/>
                  <a:gd name="connsiteX4" fmla="*/ 294 w 1677665"/>
                  <a:gd name="connsiteY4" fmla="*/ 914400 h 914400"/>
                  <a:gd name="connsiteX0" fmla="*/ 301 w 1671322"/>
                  <a:gd name="connsiteY0" fmla="*/ 892175 h 914400"/>
                  <a:gd name="connsiteX1" fmla="*/ 832151 w 1671322"/>
                  <a:gd name="connsiteY1" fmla="*/ 0 h 914400"/>
                  <a:gd name="connsiteX2" fmla="*/ 1670351 w 1671322"/>
                  <a:gd name="connsiteY2" fmla="*/ 914400 h 914400"/>
                  <a:gd name="connsiteX3" fmla="*/ 759126 w 1671322"/>
                  <a:gd name="connsiteY3" fmla="*/ 755650 h 914400"/>
                  <a:gd name="connsiteX4" fmla="*/ 301 w 1671322"/>
                  <a:gd name="connsiteY4" fmla="*/ 892175 h 914400"/>
                  <a:gd name="connsiteX0" fmla="*/ 0 w 1671021"/>
                  <a:gd name="connsiteY0" fmla="*/ 892175 h 914400"/>
                  <a:gd name="connsiteX1" fmla="*/ 831850 w 1671021"/>
                  <a:gd name="connsiteY1" fmla="*/ 0 h 914400"/>
                  <a:gd name="connsiteX2" fmla="*/ 1670050 w 1671021"/>
                  <a:gd name="connsiteY2" fmla="*/ 914400 h 914400"/>
                  <a:gd name="connsiteX3" fmla="*/ 758825 w 1671021"/>
                  <a:gd name="connsiteY3" fmla="*/ 755650 h 914400"/>
                  <a:gd name="connsiteX4" fmla="*/ 0 w 1671021"/>
                  <a:gd name="connsiteY4" fmla="*/ 892175 h 914400"/>
                  <a:gd name="connsiteX0" fmla="*/ 0 w 1670050"/>
                  <a:gd name="connsiteY0" fmla="*/ 892175 h 914400"/>
                  <a:gd name="connsiteX1" fmla="*/ 831850 w 1670050"/>
                  <a:gd name="connsiteY1" fmla="*/ 0 h 914400"/>
                  <a:gd name="connsiteX2" fmla="*/ 1670050 w 1670050"/>
                  <a:gd name="connsiteY2" fmla="*/ 914400 h 914400"/>
                  <a:gd name="connsiteX3" fmla="*/ 758825 w 1670050"/>
                  <a:gd name="connsiteY3" fmla="*/ 755650 h 914400"/>
                  <a:gd name="connsiteX4" fmla="*/ 0 w 1670050"/>
                  <a:gd name="connsiteY4" fmla="*/ 892175 h 914400"/>
                  <a:gd name="connsiteX0" fmla="*/ 0 w 1670050"/>
                  <a:gd name="connsiteY0" fmla="*/ 892175 h 914400"/>
                  <a:gd name="connsiteX1" fmla="*/ 831850 w 1670050"/>
                  <a:gd name="connsiteY1" fmla="*/ 0 h 914400"/>
                  <a:gd name="connsiteX2" fmla="*/ 1670050 w 1670050"/>
                  <a:gd name="connsiteY2" fmla="*/ 914400 h 914400"/>
                  <a:gd name="connsiteX3" fmla="*/ 758825 w 1670050"/>
                  <a:gd name="connsiteY3" fmla="*/ 755650 h 914400"/>
                  <a:gd name="connsiteX4" fmla="*/ 0 w 1670050"/>
                  <a:gd name="connsiteY4" fmla="*/ 892175 h 914400"/>
                  <a:gd name="connsiteX0" fmla="*/ 0 w 1682877"/>
                  <a:gd name="connsiteY0" fmla="*/ 968375 h 968375"/>
                  <a:gd name="connsiteX1" fmla="*/ 844677 w 1682877"/>
                  <a:gd name="connsiteY1" fmla="*/ 0 h 968375"/>
                  <a:gd name="connsiteX2" fmla="*/ 1682877 w 1682877"/>
                  <a:gd name="connsiteY2" fmla="*/ 914400 h 968375"/>
                  <a:gd name="connsiteX3" fmla="*/ 771652 w 1682877"/>
                  <a:gd name="connsiteY3" fmla="*/ 755650 h 968375"/>
                  <a:gd name="connsiteX4" fmla="*/ 0 w 1682877"/>
                  <a:gd name="connsiteY4" fmla="*/ 968375 h 968375"/>
                  <a:gd name="connsiteX0" fmla="*/ 0 w 1695704"/>
                  <a:gd name="connsiteY0" fmla="*/ 968375 h 968375"/>
                  <a:gd name="connsiteX1" fmla="*/ 844677 w 1695704"/>
                  <a:gd name="connsiteY1" fmla="*/ 0 h 968375"/>
                  <a:gd name="connsiteX2" fmla="*/ 1695704 w 1695704"/>
                  <a:gd name="connsiteY2" fmla="*/ 958850 h 968375"/>
                  <a:gd name="connsiteX3" fmla="*/ 771652 w 1695704"/>
                  <a:gd name="connsiteY3" fmla="*/ 755650 h 968375"/>
                  <a:gd name="connsiteX4" fmla="*/ 0 w 1695704"/>
                  <a:gd name="connsiteY4" fmla="*/ 968375 h 968375"/>
                  <a:gd name="connsiteX0" fmla="*/ 0 w 1695704"/>
                  <a:gd name="connsiteY0" fmla="*/ 968375 h 968375"/>
                  <a:gd name="connsiteX1" fmla="*/ 844677 w 1695704"/>
                  <a:gd name="connsiteY1" fmla="*/ 0 h 968375"/>
                  <a:gd name="connsiteX2" fmla="*/ 1695704 w 1695704"/>
                  <a:gd name="connsiteY2" fmla="*/ 958850 h 968375"/>
                  <a:gd name="connsiteX3" fmla="*/ 778066 w 1695704"/>
                  <a:gd name="connsiteY3" fmla="*/ 774700 h 968375"/>
                  <a:gd name="connsiteX4" fmla="*/ 0 w 1695704"/>
                  <a:gd name="connsiteY4" fmla="*/ 968375 h 968375"/>
                  <a:gd name="connsiteX0" fmla="*/ 0 w 1695704"/>
                  <a:gd name="connsiteY0" fmla="*/ 2009775 h 2009775"/>
                  <a:gd name="connsiteX1" fmla="*/ 812610 w 1695704"/>
                  <a:gd name="connsiteY1" fmla="*/ 0 h 2009775"/>
                  <a:gd name="connsiteX2" fmla="*/ 1695704 w 1695704"/>
                  <a:gd name="connsiteY2" fmla="*/ 2000250 h 2009775"/>
                  <a:gd name="connsiteX3" fmla="*/ 778066 w 1695704"/>
                  <a:gd name="connsiteY3" fmla="*/ 1816100 h 2009775"/>
                  <a:gd name="connsiteX4" fmla="*/ 0 w 1695704"/>
                  <a:gd name="connsiteY4" fmla="*/ 2009775 h 2009775"/>
                  <a:gd name="connsiteX0" fmla="*/ 0 w 1695704"/>
                  <a:gd name="connsiteY0" fmla="*/ 1463121 h 1463121"/>
                  <a:gd name="connsiteX1" fmla="*/ 808924 w 1695704"/>
                  <a:gd name="connsiteY1" fmla="*/ 0 h 1463121"/>
                  <a:gd name="connsiteX2" fmla="*/ 1695704 w 1695704"/>
                  <a:gd name="connsiteY2" fmla="*/ 1453596 h 1463121"/>
                  <a:gd name="connsiteX3" fmla="*/ 778066 w 1695704"/>
                  <a:gd name="connsiteY3" fmla="*/ 1269446 h 1463121"/>
                  <a:gd name="connsiteX4" fmla="*/ 0 w 1695704"/>
                  <a:gd name="connsiteY4" fmla="*/ 1463121 h 1463121"/>
                  <a:gd name="connsiteX0" fmla="*/ 0 w 1695704"/>
                  <a:gd name="connsiteY0" fmla="*/ 1390921 h 1390921"/>
                  <a:gd name="connsiteX1" fmla="*/ 842099 w 1695704"/>
                  <a:gd name="connsiteY1" fmla="*/ 0 h 1390921"/>
                  <a:gd name="connsiteX2" fmla="*/ 1695704 w 1695704"/>
                  <a:gd name="connsiteY2" fmla="*/ 1381396 h 1390921"/>
                  <a:gd name="connsiteX3" fmla="*/ 778066 w 1695704"/>
                  <a:gd name="connsiteY3" fmla="*/ 1197246 h 1390921"/>
                  <a:gd name="connsiteX4" fmla="*/ 0 w 1695704"/>
                  <a:gd name="connsiteY4" fmla="*/ 1390921 h 1390921"/>
                  <a:gd name="connsiteX0" fmla="*/ 0 w 1695704"/>
                  <a:gd name="connsiteY0" fmla="*/ 1378029 h 1378029"/>
                  <a:gd name="connsiteX1" fmla="*/ 855922 w 1695704"/>
                  <a:gd name="connsiteY1" fmla="*/ 0 h 1378029"/>
                  <a:gd name="connsiteX2" fmla="*/ 1695704 w 1695704"/>
                  <a:gd name="connsiteY2" fmla="*/ 1368504 h 1378029"/>
                  <a:gd name="connsiteX3" fmla="*/ 778066 w 1695704"/>
                  <a:gd name="connsiteY3" fmla="*/ 1184354 h 1378029"/>
                  <a:gd name="connsiteX4" fmla="*/ 0 w 1695704"/>
                  <a:gd name="connsiteY4" fmla="*/ 1378029 h 1378029"/>
                  <a:gd name="connsiteX0" fmla="*/ 0 w 1695704"/>
                  <a:gd name="connsiteY0" fmla="*/ 1383186 h 1383186"/>
                  <a:gd name="connsiteX1" fmla="*/ 850393 w 1695704"/>
                  <a:gd name="connsiteY1" fmla="*/ 0 h 1383186"/>
                  <a:gd name="connsiteX2" fmla="*/ 1695704 w 1695704"/>
                  <a:gd name="connsiteY2" fmla="*/ 1373661 h 1383186"/>
                  <a:gd name="connsiteX3" fmla="*/ 778066 w 1695704"/>
                  <a:gd name="connsiteY3" fmla="*/ 1189511 h 1383186"/>
                  <a:gd name="connsiteX4" fmla="*/ 0 w 1695704"/>
                  <a:gd name="connsiteY4" fmla="*/ 1383186 h 1383186"/>
                  <a:gd name="connsiteX0" fmla="*/ 0 w 1695704"/>
                  <a:gd name="connsiteY0" fmla="*/ 1481171 h 1481171"/>
                  <a:gd name="connsiteX1" fmla="*/ 855921 w 1695704"/>
                  <a:gd name="connsiteY1" fmla="*/ 0 h 1481171"/>
                  <a:gd name="connsiteX2" fmla="*/ 1695704 w 1695704"/>
                  <a:gd name="connsiteY2" fmla="*/ 1471646 h 1481171"/>
                  <a:gd name="connsiteX3" fmla="*/ 778066 w 1695704"/>
                  <a:gd name="connsiteY3" fmla="*/ 1287496 h 1481171"/>
                  <a:gd name="connsiteX4" fmla="*/ 0 w 1695704"/>
                  <a:gd name="connsiteY4" fmla="*/ 1481171 h 1481171"/>
                  <a:gd name="connsiteX0" fmla="*/ 0 w 1695704"/>
                  <a:gd name="connsiteY0" fmla="*/ 1481171 h 1481171"/>
                  <a:gd name="connsiteX1" fmla="*/ 855921 w 1695704"/>
                  <a:gd name="connsiteY1" fmla="*/ 0 h 1481171"/>
                  <a:gd name="connsiteX2" fmla="*/ 1695704 w 1695704"/>
                  <a:gd name="connsiteY2" fmla="*/ 1471646 h 1481171"/>
                  <a:gd name="connsiteX3" fmla="*/ 791207 w 1695704"/>
                  <a:gd name="connsiteY3" fmla="*/ 1322357 h 1481171"/>
                  <a:gd name="connsiteX4" fmla="*/ 0 w 1695704"/>
                  <a:gd name="connsiteY4" fmla="*/ 1481171 h 148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5704" h="1481171">
                    <a:moveTo>
                      <a:pt x="0" y="1481171"/>
                    </a:moveTo>
                    <a:lnTo>
                      <a:pt x="855921" y="0"/>
                    </a:lnTo>
                    <a:lnTo>
                      <a:pt x="1695704" y="1471646"/>
                    </a:lnTo>
                    <a:cubicBezTo>
                      <a:pt x="1649137" y="1395446"/>
                      <a:pt x="1075899" y="1322357"/>
                      <a:pt x="791207" y="1322357"/>
                    </a:cubicBezTo>
                    <a:cubicBezTo>
                      <a:pt x="348824" y="1330824"/>
                      <a:pt x="55033" y="1409204"/>
                      <a:pt x="0" y="14811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595816" y="1970924"/>
                <a:ext cx="1468692" cy="3786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707549" y="6248838"/>
              <a:ext cx="618076" cy="791537"/>
              <a:chOff x="2595816" y="1970924"/>
              <a:chExt cx="1468692" cy="1880876"/>
            </a:xfrm>
          </p:grpSpPr>
          <p:sp>
            <p:nvSpPr>
              <p:cNvPr id="38" name="Isosceles Triangle 31"/>
              <p:cNvSpPr/>
              <p:nvPr/>
            </p:nvSpPr>
            <p:spPr>
              <a:xfrm flipV="1">
                <a:off x="2599865" y="2168857"/>
                <a:ext cx="1460594" cy="1682943"/>
              </a:xfrm>
              <a:custGeom>
                <a:avLst/>
                <a:gdLst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0 w 1676400"/>
                  <a:gd name="connsiteY3" fmla="*/ 914400 h 914400"/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765175 w 1676400"/>
                  <a:gd name="connsiteY3" fmla="*/ 755650 h 914400"/>
                  <a:gd name="connsiteX4" fmla="*/ 0 w 1676400"/>
                  <a:gd name="connsiteY4" fmla="*/ 914400 h 914400"/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765175 w 1676400"/>
                  <a:gd name="connsiteY3" fmla="*/ 755650 h 914400"/>
                  <a:gd name="connsiteX4" fmla="*/ 0 w 1676400"/>
                  <a:gd name="connsiteY4" fmla="*/ 914400 h 914400"/>
                  <a:gd name="connsiteX0" fmla="*/ 294 w 1676694"/>
                  <a:gd name="connsiteY0" fmla="*/ 914400 h 914400"/>
                  <a:gd name="connsiteX1" fmla="*/ 838494 w 1676694"/>
                  <a:gd name="connsiteY1" fmla="*/ 0 h 914400"/>
                  <a:gd name="connsiteX2" fmla="*/ 1676694 w 1676694"/>
                  <a:gd name="connsiteY2" fmla="*/ 914400 h 914400"/>
                  <a:gd name="connsiteX3" fmla="*/ 765469 w 1676694"/>
                  <a:gd name="connsiteY3" fmla="*/ 755650 h 914400"/>
                  <a:gd name="connsiteX4" fmla="*/ 294 w 1676694"/>
                  <a:gd name="connsiteY4" fmla="*/ 914400 h 914400"/>
                  <a:gd name="connsiteX0" fmla="*/ 294 w 1677665"/>
                  <a:gd name="connsiteY0" fmla="*/ 914400 h 914400"/>
                  <a:gd name="connsiteX1" fmla="*/ 838494 w 1677665"/>
                  <a:gd name="connsiteY1" fmla="*/ 0 h 914400"/>
                  <a:gd name="connsiteX2" fmla="*/ 1676694 w 1677665"/>
                  <a:gd name="connsiteY2" fmla="*/ 914400 h 914400"/>
                  <a:gd name="connsiteX3" fmla="*/ 765469 w 1677665"/>
                  <a:gd name="connsiteY3" fmla="*/ 755650 h 914400"/>
                  <a:gd name="connsiteX4" fmla="*/ 294 w 1677665"/>
                  <a:gd name="connsiteY4" fmla="*/ 914400 h 914400"/>
                  <a:gd name="connsiteX0" fmla="*/ 301 w 1671322"/>
                  <a:gd name="connsiteY0" fmla="*/ 892175 h 914400"/>
                  <a:gd name="connsiteX1" fmla="*/ 832151 w 1671322"/>
                  <a:gd name="connsiteY1" fmla="*/ 0 h 914400"/>
                  <a:gd name="connsiteX2" fmla="*/ 1670351 w 1671322"/>
                  <a:gd name="connsiteY2" fmla="*/ 914400 h 914400"/>
                  <a:gd name="connsiteX3" fmla="*/ 759126 w 1671322"/>
                  <a:gd name="connsiteY3" fmla="*/ 755650 h 914400"/>
                  <a:gd name="connsiteX4" fmla="*/ 301 w 1671322"/>
                  <a:gd name="connsiteY4" fmla="*/ 892175 h 914400"/>
                  <a:gd name="connsiteX0" fmla="*/ 0 w 1671021"/>
                  <a:gd name="connsiteY0" fmla="*/ 892175 h 914400"/>
                  <a:gd name="connsiteX1" fmla="*/ 831850 w 1671021"/>
                  <a:gd name="connsiteY1" fmla="*/ 0 h 914400"/>
                  <a:gd name="connsiteX2" fmla="*/ 1670050 w 1671021"/>
                  <a:gd name="connsiteY2" fmla="*/ 914400 h 914400"/>
                  <a:gd name="connsiteX3" fmla="*/ 758825 w 1671021"/>
                  <a:gd name="connsiteY3" fmla="*/ 755650 h 914400"/>
                  <a:gd name="connsiteX4" fmla="*/ 0 w 1671021"/>
                  <a:gd name="connsiteY4" fmla="*/ 892175 h 914400"/>
                  <a:gd name="connsiteX0" fmla="*/ 0 w 1670050"/>
                  <a:gd name="connsiteY0" fmla="*/ 892175 h 914400"/>
                  <a:gd name="connsiteX1" fmla="*/ 831850 w 1670050"/>
                  <a:gd name="connsiteY1" fmla="*/ 0 h 914400"/>
                  <a:gd name="connsiteX2" fmla="*/ 1670050 w 1670050"/>
                  <a:gd name="connsiteY2" fmla="*/ 914400 h 914400"/>
                  <a:gd name="connsiteX3" fmla="*/ 758825 w 1670050"/>
                  <a:gd name="connsiteY3" fmla="*/ 755650 h 914400"/>
                  <a:gd name="connsiteX4" fmla="*/ 0 w 1670050"/>
                  <a:gd name="connsiteY4" fmla="*/ 892175 h 914400"/>
                  <a:gd name="connsiteX0" fmla="*/ 0 w 1670050"/>
                  <a:gd name="connsiteY0" fmla="*/ 892175 h 914400"/>
                  <a:gd name="connsiteX1" fmla="*/ 831850 w 1670050"/>
                  <a:gd name="connsiteY1" fmla="*/ 0 h 914400"/>
                  <a:gd name="connsiteX2" fmla="*/ 1670050 w 1670050"/>
                  <a:gd name="connsiteY2" fmla="*/ 914400 h 914400"/>
                  <a:gd name="connsiteX3" fmla="*/ 758825 w 1670050"/>
                  <a:gd name="connsiteY3" fmla="*/ 755650 h 914400"/>
                  <a:gd name="connsiteX4" fmla="*/ 0 w 1670050"/>
                  <a:gd name="connsiteY4" fmla="*/ 892175 h 914400"/>
                  <a:gd name="connsiteX0" fmla="*/ 0 w 1682877"/>
                  <a:gd name="connsiteY0" fmla="*/ 968375 h 968375"/>
                  <a:gd name="connsiteX1" fmla="*/ 844677 w 1682877"/>
                  <a:gd name="connsiteY1" fmla="*/ 0 h 968375"/>
                  <a:gd name="connsiteX2" fmla="*/ 1682877 w 1682877"/>
                  <a:gd name="connsiteY2" fmla="*/ 914400 h 968375"/>
                  <a:gd name="connsiteX3" fmla="*/ 771652 w 1682877"/>
                  <a:gd name="connsiteY3" fmla="*/ 755650 h 968375"/>
                  <a:gd name="connsiteX4" fmla="*/ 0 w 1682877"/>
                  <a:gd name="connsiteY4" fmla="*/ 968375 h 968375"/>
                  <a:gd name="connsiteX0" fmla="*/ 0 w 1695704"/>
                  <a:gd name="connsiteY0" fmla="*/ 968375 h 968375"/>
                  <a:gd name="connsiteX1" fmla="*/ 844677 w 1695704"/>
                  <a:gd name="connsiteY1" fmla="*/ 0 h 968375"/>
                  <a:gd name="connsiteX2" fmla="*/ 1695704 w 1695704"/>
                  <a:gd name="connsiteY2" fmla="*/ 958850 h 968375"/>
                  <a:gd name="connsiteX3" fmla="*/ 771652 w 1695704"/>
                  <a:gd name="connsiteY3" fmla="*/ 755650 h 968375"/>
                  <a:gd name="connsiteX4" fmla="*/ 0 w 1695704"/>
                  <a:gd name="connsiteY4" fmla="*/ 968375 h 968375"/>
                  <a:gd name="connsiteX0" fmla="*/ 0 w 1695704"/>
                  <a:gd name="connsiteY0" fmla="*/ 968375 h 968375"/>
                  <a:gd name="connsiteX1" fmla="*/ 844677 w 1695704"/>
                  <a:gd name="connsiteY1" fmla="*/ 0 h 968375"/>
                  <a:gd name="connsiteX2" fmla="*/ 1695704 w 1695704"/>
                  <a:gd name="connsiteY2" fmla="*/ 958850 h 968375"/>
                  <a:gd name="connsiteX3" fmla="*/ 778066 w 1695704"/>
                  <a:gd name="connsiteY3" fmla="*/ 774700 h 968375"/>
                  <a:gd name="connsiteX4" fmla="*/ 0 w 1695704"/>
                  <a:gd name="connsiteY4" fmla="*/ 968375 h 968375"/>
                  <a:gd name="connsiteX0" fmla="*/ 0 w 1695704"/>
                  <a:gd name="connsiteY0" fmla="*/ 2009775 h 2009775"/>
                  <a:gd name="connsiteX1" fmla="*/ 812610 w 1695704"/>
                  <a:gd name="connsiteY1" fmla="*/ 0 h 2009775"/>
                  <a:gd name="connsiteX2" fmla="*/ 1695704 w 1695704"/>
                  <a:gd name="connsiteY2" fmla="*/ 2000250 h 2009775"/>
                  <a:gd name="connsiteX3" fmla="*/ 778066 w 1695704"/>
                  <a:gd name="connsiteY3" fmla="*/ 1816100 h 2009775"/>
                  <a:gd name="connsiteX4" fmla="*/ 0 w 1695704"/>
                  <a:gd name="connsiteY4" fmla="*/ 2009775 h 2009775"/>
                  <a:gd name="connsiteX0" fmla="*/ 0 w 1695704"/>
                  <a:gd name="connsiteY0" fmla="*/ 1463121 h 1463121"/>
                  <a:gd name="connsiteX1" fmla="*/ 808924 w 1695704"/>
                  <a:gd name="connsiteY1" fmla="*/ 0 h 1463121"/>
                  <a:gd name="connsiteX2" fmla="*/ 1695704 w 1695704"/>
                  <a:gd name="connsiteY2" fmla="*/ 1453596 h 1463121"/>
                  <a:gd name="connsiteX3" fmla="*/ 778066 w 1695704"/>
                  <a:gd name="connsiteY3" fmla="*/ 1269446 h 1463121"/>
                  <a:gd name="connsiteX4" fmla="*/ 0 w 1695704"/>
                  <a:gd name="connsiteY4" fmla="*/ 1463121 h 1463121"/>
                  <a:gd name="connsiteX0" fmla="*/ 0 w 1695704"/>
                  <a:gd name="connsiteY0" fmla="*/ 1390921 h 1390921"/>
                  <a:gd name="connsiteX1" fmla="*/ 842099 w 1695704"/>
                  <a:gd name="connsiteY1" fmla="*/ 0 h 1390921"/>
                  <a:gd name="connsiteX2" fmla="*/ 1695704 w 1695704"/>
                  <a:gd name="connsiteY2" fmla="*/ 1381396 h 1390921"/>
                  <a:gd name="connsiteX3" fmla="*/ 778066 w 1695704"/>
                  <a:gd name="connsiteY3" fmla="*/ 1197246 h 1390921"/>
                  <a:gd name="connsiteX4" fmla="*/ 0 w 1695704"/>
                  <a:gd name="connsiteY4" fmla="*/ 1390921 h 1390921"/>
                  <a:gd name="connsiteX0" fmla="*/ 0 w 1695704"/>
                  <a:gd name="connsiteY0" fmla="*/ 1378029 h 1378029"/>
                  <a:gd name="connsiteX1" fmla="*/ 855922 w 1695704"/>
                  <a:gd name="connsiteY1" fmla="*/ 0 h 1378029"/>
                  <a:gd name="connsiteX2" fmla="*/ 1695704 w 1695704"/>
                  <a:gd name="connsiteY2" fmla="*/ 1368504 h 1378029"/>
                  <a:gd name="connsiteX3" fmla="*/ 778066 w 1695704"/>
                  <a:gd name="connsiteY3" fmla="*/ 1184354 h 1378029"/>
                  <a:gd name="connsiteX4" fmla="*/ 0 w 1695704"/>
                  <a:gd name="connsiteY4" fmla="*/ 1378029 h 1378029"/>
                  <a:gd name="connsiteX0" fmla="*/ 0 w 1695704"/>
                  <a:gd name="connsiteY0" fmla="*/ 1383186 h 1383186"/>
                  <a:gd name="connsiteX1" fmla="*/ 850393 w 1695704"/>
                  <a:gd name="connsiteY1" fmla="*/ 0 h 1383186"/>
                  <a:gd name="connsiteX2" fmla="*/ 1695704 w 1695704"/>
                  <a:gd name="connsiteY2" fmla="*/ 1373661 h 1383186"/>
                  <a:gd name="connsiteX3" fmla="*/ 778066 w 1695704"/>
                  <a:gd name="connsiteY3" fmla="*/ 1189511 h 1383186"/>
                  <a:gd name="connsiteX4" fmla="*/ 0 w 1695704"/>
                  <a:gd name="connsiteY4" fmla="*/ 1383186 h 1383186"/>
                  <a:gd name="connsiteX0" fmla="*/ 0 w 1695704"/>
                  <a:gd name="connsiteY0" fmla="*/ 1481171 h 1481171"/>
                  <a:gd name="connsiteX1" fmla="*/ 855921 w 1695704"/>
                  <a:gd name="connsiteY1" fmla="*/ 0 h 1481171"/>
                  <a:gd name="connsiteX2" fmla="*/ 1695704 w 1695704"/>
                  <a:gd name="connsiteY2" fmla="*/ 1471646 h 1481171"/>
                  <a:gd name="connsiteX3" fmla="*/ 778066 w 1695704"/>
                  <a:gd name="connsiteY3" fmla="*/ 1287496 h 1481171"/>
                  <a:gd name="connsiteX4" fmla="*/ 0 w 1695704"/>
                  <a:gd name="connsiteY4" fmla="*/ 1481171 h 1481171"/>
                  <a:gd name="connsiteX0" fmla="*/ 0 w 1695704"/>
                  <a:gd name="connsiteY0" fmla="*/ 1481171 h 1481171"/>
                  <a:gd name="connsiteX1" fmla="*/ 855921 w 1695704"/>
                  <a:gd name="connsiteY1" fmla="*/ 0 h 1481171"/>
                  <a:gd name="connsiteX2" fmla="*/ 1695704 w 1695704"/>
                  <a:gd name="connsiteY2" fmla="*/ 1471646 h 1481171"/>
                  <a:gd name="connsiteX3" fmla="*/ 791207 w 1695704"/>
                  <a:gd name="connsiteY3" fmla="*/ 1322357 h 1481171"/>
                  <a:gd name="connsiteX4" fmla="*/ 0 w 1695704"/>
                  <a:gd name="connsiteY4" fmla="*/ 1481171 h 148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5704" h="1481171">
                    <a:moveTo>
                      <a:pt x="0" y="1481171"/>
                    </a:moveTo>
                    <a:lnTo>
                      <a:pt x="855921" y="0"/>
                    </a:lnTo>
                    <a:lnTo>
                      <a:pt x="1695704" y="1471646"/>
                    </a:lnTo>
                    <a:cubicBezTo>
                      <a:pt x="1649137" y="1395446"/>
                      <a:pt x="1075899" y="1322357"/>
                      <a:pt x="791207" y="1322357"/>
                    </a:cubicBezTo>
                    <a:cubicBezTo>
                      <a:pt x="348824" y="1330824"/>
                      <a:pt x="55033" y="1409204"/>
                      <a:pt x="0" y="14811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595816" y="1970924"/>
                <a:ext cx="1468692" cy="3786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506542" y="6248838"/>
              <a:ext cx="618076" cy="791537"/>
              <a:chOff x="2595816" y="1970924"/>
              <a:chExt cx="1468692" cy="1880876"/>
            </a:xfrm>
          </p:grpSpPr>
          <p:sp>
            <p:nvSpPr>
              <p:cNvPr id="36" name="Isosceles Triangle 31"/>
              <p:cNvSpPr/>
              <p:nvPr/>
            </p:nvSpPr>
            <p:spPr>
              <a:xfrm flipV="1">
                <a:off x="2599865" y="2168857"/>
                <a:ext cx="1460594" cy="1682943"/>
              </a:xfrm>
              <a:custGeom>
                <a:avLst/>
                <a:gdLst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0 w 1676400"/>
                  <a:gd name="connsiteY3" fmla="*/ 914400 h 914400"/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765175 w 1676400"/>
                  <a:gd name="connsiteY3" fmla="*/ 755650 h 914400"/>
                  <a:gd name="connsiteX4" fmla="*/ 0 w 1676400"/>
                  <a:gd name="connsiteY4" fmla="*/ 914400 h 914400"/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765175 w 1676400"/>
                  <a:gd name="connsiteY3" fmla="*/ 755650 h 914400"/>
                  <a:gd name="connsiteX4" fmla="*/ 0 w 1676400"/>
                  <a:gd name="connsiteY4" fmla="*/ 914400 h 914400"/>
                  <a:gd name="connsiteX0" fmla="*/ 294 w 1676694"/>
                  <a:gd name="connsiteY0" fmla="*/ 914400 h 914400"/>
                  <a:gd name="connsiteX1" fmla="*/ 838494 w 1676694"/>
                  <a:gd name="connsiteY1" fmla="*/ 0 h 914400"/>
                  <a:gd name="connsiteX2" fmla="*/ 1676694 w 1676694"/>
                  <a:gd name="connsiteY2" fmla="*/ 914400 h 914400"/>
                  <a:gd name="connsiteX3" fmla="*/ 765469 w 1676694"/>
                  <a:gd name="connsiteY3" fmla="*/ 755650 h 914400"/>
                  <a:gd name="connsiteX4" fmla="*/ 294 w 1676694"/>
                  <a:gd name="connsiteY4" fmla="*/ 914400 h 914400"/>
                  <a:gd name="connsiteX0" fmla="*/ 294 w 1677665"/>
                  <a:gd name="connsiteY0" fmla="*/ 914400 h 914400"/>
                  <a:gd name="connsiteX1" fmla="*/ 838494 w 1677665"/>
                  <a:gd name="connsiteY1" fmla="*/ 0 h 914400"/>
                  <a:gd name="connsiteX2" fmla="*/ 1676694 w 1677665"/>
                  <a:gd name="connsiteY2" fmla="*/ 914400 h 914400"/>
                  <a:gd name="connsiteX3" fmla="*/ 765469 w 1677665"/>
                  <a:gd name="connsiteY3" fmla="*/ 755650 h 914400"/>
                  <a:gd name="connsiteX4" fmla="*/ 294 w 1677665"/>
                  <a:gd name="connsiteY4" fmla="*/ 914400 h 914400"/>
                  <a:gd name="connsiteX0" fmla="*/ 301 w 1671322"/>
                  <a:gd name="connsiteY0" fmla="*/ 892175 h 914400"/>
                  <a:gd name="connsiteX1" fmla="*/ 832151 w 1671322"/>
                  <a:gd name="connsiteY1" fmla="*/ 0 h 914400"/>
                  <a:gd name="connsiteX2" fmla="*/ 1670351 w 1671322"/>
                  <a:gd name="connsiteY2" fmla="*/ 914400 h 914400"/>
                  <a:gd name="connsiteX3" fmla="*/ 759126 w 1671322"/>
                  <a:gd name="connsiteY3" fmla="*/ 755650 h 914400"/>
                  <a:gd name="connsiteX4" fmla="*/ 301 w 1671322"/>
                  <a:gd name="connsiteY4" fmla="*/ 892175 h 914400"/>
                  <a:gd name="connsiteX0" fmla="*/ 0 w 1671021"/>
                  <a:gd name="connsiteY0" fmla="*/ 892175 h 914400"/>
                  <a:gd name="connsiteX1" fmla="*/ 831850 w 1671021"/>
                  <a:gd name="connsiteY1" fmla="*/ 0 h 914400"/>
                  <a:gd name="connsiteX2" fmla="*/ 1670050 w 1671021"/>
                  <a:gd name="connsiteY2" fmla="*/ 914400 h 914400"/>
                  <a:gd name="connsiteX3" fmla="*/ 758825 w 1671021"/>
                  <a:gd name="connsiteY3" fmla="*/ 755650 h 914400"/>
                  <a:gd name="connsiteX4" fmla="*/ 0 w 1671021"/>
                  <a:gd name="connsiteY4" fmla="*/ 892175 h 914400"/>
                  <a:gd name="connsiteX0" fmla="*/ 0 w 1670050"/>
                  <a:gd name="connsiteY0" fmla="*/ 892175 h 914400"/>
                  <a:gd name="connsiteX1" fmla="*/ 831850 w 1670050"/>
                  <a:gd name="connsiteY1" fmla="*/ 0 h 914400"/>
                  <a:gd name="connsiteX2" fmla="*/ 1670050 w 1670050"/>
                  <a:gd name="connsiteY2" fmla="*/ 914400 h 914400"/>
                  <a:gd name="connsiteX3" fmla="*/ 758825 w 1670050"/>
                  <a:gd name="connsiteY3" fmla="*/ 755650 h 914400"/>
                  <a:gd name="connsiteX4" fmla="*/ 0 w 1670050"/>
                  <a:gd name="connsiteY4" fmla="*/ 892175 h 914400"/>
                  <a:gd name="connsiteX0" fmla="*/ 0 w 1670050"/>
                  <a:gd name="connsiteY0" fmla="*/ 892175 h 914400"/>
                  <a:gd name="connsiteX1" fmla="*/ 831850 w 1670050"/>
                  <a:gd name="connsiteY1" fmla="*/ 0 h 914400"/>
                  <a:gd name="connsiteX2" fmla="*/ 1670050 w 1670050"/>
                  <a:gd name="connsiteY2" fmla="*/ 914400 h 914400"/>
                  <a:gd name="connsiteX3" fmla="*/ 758825 w 1670050"/>
                  <a:gd name="connsiteY3" fmla="*/ 755650 h 914400"/>
                  <a:gd name="connsiteX4" fmla="*/ 0 w 1670050"/>
                  <a:gd name="connsiteY4" fmla="*/ 892175 h 914400"/>
                  <a:gd name="connsiteX0" fmla="*/ 0 w 1682877"/>
                  <a:gd name="connsiteY0" fmla="*/ 968375 h 968375"/>
                  <a:gd name="connsiteX1" fmla="*/ 844677 w 1682877"/>
                  <a:gd name="connsiteY1" fmla="*/ 0 h 968375"/>
                  <a:gd name="connsiteX2" fmla="*/ 1682877 w 1682877"/>
                  <a:gd name="connsiteY2" fmla="*/ 914400 h 968375"/>
                  <a:gd name="connsiteX3" fmla="*/ 771652 w 1682877"/>
                  <a:gd name="connsiteY3" fmla="*/ 755650 h 968375"/>
                  <a:gd name="connsiteX4" fmla="*/ 0 w 1682877"/>
                  <a:gd name="connsiteY4" fmla="*/ 968375 h 968375"/>
                  <a:gd name="connsiteX0" fmla="*/ 0 w 1695704"/>
                  <a:gd name="connsiteY0" fmla="*/ 968375 h 968375"/>
                  <a:gd name="connsiteX1" fmla="*/ 844677 w 1695704"/>
                  <a:gd name="connsiteY1" fmla="*/ 0 h 968375"/>
                  <a:gd name="connsiteX2" fmla="*/ 1695704 w 1695704"/>
                  <a:gd name="connsiteY2" fmla="*/ 958850 h 968375"/>
                  <a:gd name="connsiteX3" fmla="*/ 771652 w 1695704"/>
                  <a:gd name="connsiteY3" fmla="*/ 755650 h 968375"/>
                  <a:gd name="connsiteX4" fmla="*/ 0 w 1695704"/>
                  <a:gd name="connsiteY4" fmla="*/ 968375 h 968375"/>
                  <a:gd name="connsiteX0" fmla="*/ 0 w 1695704"/>
                  <a:gd name="connsiteY0" fmla="*/ 968375 h 968375"/>
                  <a:gd name="connsiteX1" fmla="*/ 844677 w 1695704"/>
                  <a:gd name="connsiteY1" fmla="*/ 0 h 968375"/>
                  <a:gd name="connsiteX2" fmla="*/ 1695704 w 1695704"/>
                  <a:gd name="connsiteY2" fmla="*/ 958850 h 968375"/>
                  <a:gd name="connsiteX3" fmla="*/ 778066 w 1695704"/>
                  <a:gd name="connsiteY3" fmla="*/ 774700 h 968375"/>
                  <a:gd name="connsiteX4" fmla="*/ 0 w 1695704"/>
                  <a:gd name="connsiteY4" fmla="*/ 968375 h 968375"/>
                  <a:gd name="connsiteX0" fmla="*/ 0 w 1695704"/>
                  <a:gd name="connsiteY0" fmla="*/ 2009775 h 2009775"/>
                  <a:gd name="connsiteX1" fmla="*/ 812610 w 1695704"/>
                  <a:gd name="connsiteY1" fmla="*/ 0 h 2009775"/>
                  <a:gd name="connsiteX2" fmla="*/ 1695704 w 1695704"/>
                  <a:gd name="connsiteY2" fmla="*/ 2000250 h 2009775"/>
                  <a:gd name="connsiteX3" fmla="*/ 778066 w 1695704"/>
                  <a:gd name="connsiteY3" fmla="*/ 1816100 h 2009775"/>
                  <a:gd name="connsiteX4" fmla="*/ 0 w 1695704"/>
                  <a:gd name="connsiteY4" fmla="*/ 2009775 h 2009775"/>
                  <a:gd name="connsiteX0" fmla="*/ 0 w 1695704"/>
                  <a:gd name="connsiteY0" fmla="*/ 1463121 h 1463121"/>
                  <a:gd name="connsiteX1" fmla="*/ 808924 w 1695704"/>
                  <a:gd name="connsiteY1" fmla="*/ 0 h 1463121"/>
                  <a:gd name="connsiteX2" fmla="*/ 1695704 w 1695704"/>
                  <a:gd name="connsiteY2" fmla="*/ 1453596 h 1463121"/>
                  <a:gd name="connsiteX3" fmla="*/ 778066 w 1695704"/>
                  <a:gd name="connsiteY3" fmla="*/ 1269446 h 1463121"/>
                  <a:gd name="connsiteX4" fmla="*/ 0 w 1695704"/>
                  <a:gd name="connsiteY4" fmla="*/ 1463121 h 1463121"/>
                  <a:gd name="connsiteX0" fmla="*/ 0 w 1695704"/>
                  <a:gd name="connsiteY0" fmla="*/ 1390921 h 1390921"/>
                  <a:gd name="connsiteX1" fmla="*/ 842099 w 1695704"/>
                  <a:gd name="connsiteY1" fmla="*/ 0 h 1390921"/>
                  <a:gd name="connsiteX2" fmla="*/ 1695704 w 1695704"/>
                  <a:gd name="connsiteY2" fmla="*/ 1381396 h 1390921"/>
                  <a:gd name="connsiteX3" fmla="*/ 778066 w 1695704"/>
                  <a:gd name="connsiteY3" fmla="*/ 1197246 h 1390921"/>
                  <a:gd name="connsiteX4" fmla="*/ 0 w 1695704"/>
                  <a:gd name="connsiteY4" fmla="*/ 1390921 h 1390921"/>
                  <a:gd name="connsiteX0" fmla="*/ 0 w 1695704"/>
                  <a:gd name="connsiteY0" fmla="*/ 1378029 h 1378029"/>
                  <a:gd name="connsiteX1" fmla="*/ 855922 w 1695704"/>
                  <a:gd name="connsiteY1" fmla="*/ 0 h 1378029"/>
                  <a:gd name="connsiteX2" fmla="*/ 1695704 w 1695704"/>
                  <a:gd name="connsiteY2" fmla="*/ 1368504 h 1378029"/>
                  <a:gd name="connsiteX3" fmla="*/ 778066 w 1695704"/>
                  <a:gd name="connsiteY3" fmla="*/ 1184354 h 1378029"/>
                  <a:gd name="connsiteX4" fmla="*/ 0 w 1695704"/>
                  <a:gd name="connsiteY4" fmla="*/ 1378029 h 1378029"/>
                  <a:gd name="connsiteX0" fmla="*/ 0 w 1695704"/>
                  <a:gd name="connsiteY0" fmla="*/ 1383186 h 1383186"/>
                  <a:gd name="connsiteX1" fmla="*/ 850393 w 1695704"/>
                  <a:gd name="connsiteY1" fmla="*/ 0 h 1383186"/>
                  <a:gd name="connsiteX2" fmla="*/ 1695704 w 1695704"/>
                  <a:gd name="connsiteY2" fmla="*/ 1373661 h 1383186"/>
                  <a:gd name="connsiteX3" fmla="*/ 778066 w 1695704"/>
                  <a:gd name="connsiteY3" fmla="*/ 1189511 h 1383186"/>
                  <a:gd name="connsiteX4" fmla="*/ 0 w 1695704"/>
                  <a:gd name="connsiteY4" fmla="*/ 1383186 h 1383186"/>
                  <a:gd name="connsiteX0" fmla="*/ 0 w 1695704"/>
                  <a:gd name="connsiteY0" fmla="*/ 1481171 h 1481171"/>
                  <a:gd name="connsiteX1" fmla="*/ 855921 w 1695704"/>
                  <a:gd name="connsiteY1" fmla="*/ 0 h 1481171"/>
                  <a:gd name="connsiteX2" fmla="*/ 1695704 w 1695704"/>
                  <a:gd name="connsiteY2" fmla="*/ 1471646 h 1481171"/>
                  <a:gd name="connsiteX3" fmla="*/ 778066 w 1695704"/>
                  <a:gd name="connsiteY3" fmla="*/ 1287496 h 1481171"/>
                  <a:gd name="connsiteX4" fmla="*/ 0 w 1695704"/>
                  <a:gd name="connsiteY4" fmla="*/ 1481171 h 1481171"/>
                  <a:gd name="connsiteX0" fmla="*/ 0 w 1695704"/>
                  <a:gd name="connsiteY0" fmla="*/ 1481171 h 1481171"/>
                  <a:gd name="connsiteX1" fmla="*/ 855921 w 1695704"/>
                  <a:gd name="connsiteY1" fmla="*/ 0 h 1481171"/>
                  <a:gd name="connsiteX2" fmla="*/ 1695704 w 1695704"/>
                  <a:gd name="connsiteY2" fmla="*/ 1471646 h 1481171"/>
                  <a:gd name="connsiteX3" fmla="*/ 791207 w 1695704"/>
                  <a:gd name="connsiteY3" fmla="*/ 1322357 h 1481171"/>
                  <a:gd name="connsiteX4" fmla="*/ 0 w 1695704"/>
                  <a:gd name="connsiteY4" fmla="*/ 1481171 h 148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5704" h="1481171">
                    <a:moveTo>
                      <a:pt x="0" y="1481171"/>
                    </a:moveTo>
                    <a:lnTo>
                      <a:pt x="855921" y="0"/>
                    </a:lnTo>
                    <a:lnTo>
                      <a:pt x="1695704" y="1471646"/>
                    </a:lnTo>
                    <a:cubicBezTo>
                      <a:pt x="1649137" y="1395446"/>
                      <a:pt x="1075899" y="1322357"/>
                      <a:pt x="791207" y="1322357"/>
                    </a:cubicBezTo>
                    <a:cubicBezTo>
                      <a:pt x="348824" y="1330824"/>
                      <a:pt x="55033" y="1409204"/>
                      <a:pt x="0" y="14811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595816" y="1970924"/>
                <a:ext cx="1468692" cy="3786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334905" y="6248838"/>
              <a:ext cx="618076" cy="791537"/>
              <a:chOff x="2595816" y="1970924"/>
              <a:chExt cx="1468692" cy="1880876"/>
            </a:xfrm>
          </p:grpSpPr>
          <p:sp>
            <p:nvSpPr>
              <p:cNvPr id="34" name="Isosceles Triangle 31"/>
              <p:cNvSpPr/>
              <p:nvPr/>
            </p:nvSpPr>
            <p:spPr>
              <a:xfrm flipV="1">
                <a:off x="2599865" y="2168857"/>
                <a:ext cx="1460594" cy="1682943"/>
              </a:xfrm>
              <a:custGeom>
                <a:avLst/>
                <a:gdLst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0 w 1676400"/>
                  <a:gd name="connsiteY3" fmla="*/ 914400 h 914400"/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765175 w 1676400"/>
                  <a:gd name="connsiteY3" fmla="*/ 755650 h 914400"/>
                  <a:gd name="connsiteX4" fmla="*/ 0 w 1676400"/>
                  <a:gd name="connsiteY4" fmla="*/ 914400 h 914400"/>
                  <a:gd name="connsiteX0" fmla="*/ 0 w 1676400"/>
                  <a:gd name="connsiteY0" fmla="*/ 914400 h 914400"/>
                  <a:gd name="connsiteX1" fmla="*/ 838200 w 1676400"/>
                  <a:gd name="connsiteY1" fmla="*/ 0 h 914400"/>
                  <a:gd name="connsiteX2" fmla="*/ 1676400 w 1676400"/>
                  <a:gd name="connsiteY2" fmla="*/ 914400 h 914400"/>
                  <a:gd name="connsiteX3" fmla="*/ 765175 w 1676400"/>
                  <a:gd name="connsiteY3" fmla="*/ 755650 h 914400"/>
                  <a:gd name="connsiteX4" fmla="*/ 0 w 1676400"/>
                  <a:gd name="connsiteY4" fmla="*/ 914400 h 914400"/>
                  <a:gd name="connsiteX0" fmla="*/ 294 w 1676694"/>
                  <a:gd name="connsiteY0" fmla="*/ 914400 h 914400"/>
                  <a:gd name="connsiteX1" fmla="*/ 838494 w 1676694"/>
                  <a:gd name="connsiteY1" fmla="*/ 0 h 914400"/>
                  <a:gd name="connsiteX2" fmla="*/ 1676694 w 1676694"/>
                  <a:gd name="connsiteY2" fmla="*/ 914400 h 914400"/>
                  <a:gd name="connsiteX3" fmla="*/ 765469 w 1676694"/>
                  <a:gd name="connsiteY3" fmla="*/ 755650 h 914400"/>
                  <a:gd name="connsiteX4" fmla="*/ 294 w 1676694"/>
                  <a:gd name="connsiteY4" fmla="*/ 914400 h 914400"/>
                  <a:gd name="connsiteX0" fmla="*/ 294 w 1677665"/>
                  <a:gd name="connsiteY0" fmla="*/ 914400 h 914400"/>
                  <a:gd name="connsiteX1" fmla="*/ 838494 w 1677665"/>
                  <a:gd name="connsiteY1" fmla="*/ 0 h 914400"/>
                  <a:gd name="connsiteX2" fmla="*/ 1676694 w 1677665"/>
                  <a:gd name="connsiteY2" fmla="*/ 914400 h 914400"/>
                  <a:gd name="connsiteX3" fmla="*/ 765469 w 1677665"/>
                  <a:gd name="connsiteY3" fmla="*/ 755650 h 914400"/>
                  <a:gd name="connsiteX4" fmla="*/ 294 w 1677665"/>
                  <a:gd name="connsiteY4" fmla="*/ 914400 h 914400"/>
                  <a:gd name="connsiteX0" fmla="*/ 301 w 1671322"/>
                  <a:gd name="connsiteY0" fmla="*/ 892175 h 914400"/>
                  <a:gd name="connsiteX1" fmla="*/ 832151 w 1671322"/>
                  <a:gd name="connsiteY1" fmla="*/ 0 h 914400"/>
                  <a:gd name="connsiteX2" fmla="*/ 1670351 w 1671322"/>
                  <a:gd name="connsiteY2" fmla="*/ 914400 h 914400"/>
                  <a:gd name="connsiteX3" fmla="*/ 759126 w 1671322"/>
                  <a:gd name="connsiteY3" fmla="*/ 755650 h 914400"/>
                  <a:gd name="connsiteX4" fmla="*/ 301 w 1671322"/>
                  <a:gd name="connsiteY4" fmla="*/ 892175 h 914400"/>
                  <a:gd name="connsiteX0" fmla="*/ 0 w 1671021"/>
                  <a:gd name="connsiteY0" fmla="*/ 892175 h 914400"/>
                  <a:gd name="connsiteX1" fmla="*/ 831850 w 1671021"/>
                  <a:gd name="connsiteY1" fmla="*/ 0 h 914400"/>
                  <a:gd name="connsiteX2" fmla="*/ 1670050 w 1671021"/>
                  <a:gd name="connsiteY2" fmla="*/ 914400 h 914400"/>
                  <a:gd name="connsiteX3" fmla="*/ 758825 w 1671021"/>
                  <a:gd name="connsiteY3" fmla="*/ 755650 h 914400"/>
                  <a:gd name="connsiteX4" fmla="*/ 0 w 1671021"/>
                  <a:gd name="connsiteY4" fmla="*/ 892175 h 914400"/>
                  <a:gd name="connsiteX0" fmla="*/ 0 w 1670050"/>
                  <a:gd name="connsiteY0" fmla="*/ 892175 h 914400"/>
                  <a:gd name="connsiteX1" fmla="*/ 831850 w 1670050"/>
                  <a:gd name="connsiteY1" fmla="*/ 0 h 914400"/>
                  <a:gd name="connsiteX2" fmla="*/ 1670050 w 1670050"/>
                  <a:gd name="connsiteY2" fmla="*/ 914400 h 914400"/>
                  <a:gd name="connsiteX3" fmla="*/ 758825 w 1670050"/>
                  <a:gd name="connsiteY3" fmla="*/ 755650 h 914400"/>
                  <a:gd name="connsiteX4" fmla="*/ 0 w 1670050"/>
                  <a:gd name="connsiteY4" fmla="*/ 892175 h 914400"/>
                  <a:gd name="connsiteX0" fmla="*/ 0 w 1670050"/>
                  <a:gd name="connsiteY0" fmla="*/ 892175 h 914400"/>
                  <a:gd name="connsiteX1" fmla="*/ 831850 w 1670050"/>
                  <a:gd name="connsiteY1" fmla="*/ 0 h 914400"/>
                  <a:gd name="connsiteX2" fmla="*/ 1670050 w 1670050"/>
                  <a:gd name="connsiteY2" fmla="*/ 914400 h 914400"/>
                  <a:gd name="connsiteX3" fmla="*/ 758825 w 1670050"/>
                  <a:gd name="connsiteY3" fmla="*/ 755650 h 914400"/>
                  <a:gd name="connsiteX4" fmla="*/ 0 w 1670050"/>
                  <a:gd name="connsiteY4" fmla="*/ 892175 h 914400"/>
                  <a:gd name="connsiteX0" fmla="*/ 0 w 1682877"/>
                  <a:gd name="connsiteY0" fmla="*/ 968375 h 968375"/>
                  <a:gd name="connsiteX1" fmla="*/ 844677 w 1682877"/>
                  <a:gd name="connsiteY1" fmla="*/ 0 h 968375"/>
                  <a:gd name="connsiteX2" fmla="*/ 1682877 w 1682877"/>
                  <a:gd name="connsiteY2" fmla="*/ 914400 h 968375"/>
                  <a:gd name="connsiteX3" fmla="*/ 771652 w 1682877"/>
                  <a:gd name="connsiteY3" fmla="*/ 755650 h 968375"/>
                  <a:gd name="connsiteX4" fmla="*/ 0 w 1682877"/>
                  <a:gd name="connsiteY4" fmla="*/ 968375 h 968375"/>
                  <a:gd name="connsiteX0" fmla="*/ 0 w 1695704"/>
                  <a:gd name="connsiteY0" fmla="*/ 968375 h 968375"/>
                  <a:gd name="connsiteX1" fmla="*/ 844677 w 1695704"/>
                  <a:gd name="connsiteY1" fmla="*/ 0 h 968375"/>
                  <a:gd name="connsiteX2" fmla="*/ 1695704 w 1695704"/>
                  <a:gd name="connsiteY2" fmla="*/ 958850 h 968375"/>
                  <a:gd name="connsiteX3" fmla="*/ 771652 w 1695704"/>
                  <a:gd name="connsiteY3" fmla="*/ 755650 h 968375"/>
                  <a:gd name="connsiteX4" fmla="*/ 0 w 1695704"/>
                  <a:gd name="connsiteY4" fmla="*/ 968375 h 968375"/>
                  <a:gd name="connsiteX0" fmla="*/ 0 w 1695704"/>
                  <a:gd name="connsiteY0" fmla="*/ 968375 h 968375"/>
                  <a:gd name="connsiteX1" fmla="*/ 844677 w 1695704"/>
                  <a:gd name="connsiteY1" fmla="*/ 0 h 968375"/>
                  <a:gd name="connsiteX2" fmla="*/ 1695704 w 1695704"/>
                  <a:gd name="connsiteY2" fmla="*/ 958850 h 968375"/>
                  <a:gd name="connsiteX3" fmla="*/ 778066 w 1695704"/>
                  <a:gd name="connsiteY3" fmla="*/ 774700 h 968375"/>
                  <a:gd name="connsiteX4" fmla="*/ 0 w 1695704"/>
                  <a:gd name="connsiteY4" fmla="*/ 968375 h 968375"/>
                  <a:gd name="connsiteX0" fmla="*/ 0 w 1695704"/>
                  <a:gd name="connsiteY0" fmla="*/ 2009775 h 2009775"/>
                  <a:gd name="connsiteX1" fmla="*/ 812610 w 1695704"/>
                  <a:gd name="connsiteY1" fmla="*/ 0 h 2009775"/>
                  <a:gd name="connsiteX2" fmla="*/ 1695704 w 1695704"/>
                  <a:gd name="connsiteY2" fmla="*/ 2000250 h 2009775"/>
                  <a:gd name="connsiteX3" fmla="*/ 778066 w 1695704"/>
                  <a:gd name="connsiteY3" fmla="*/ 1816100 h 2009775"/>
                  <a:gd name="connsiteX4" fmla="*/ 0 w 1695704"/>
                  <a:gd name="connsiteY4" fmla="*/ 2009775 h 2009775"/>
                  <a:gd name="connsiteX0" fmla="*/ 0 w 1695704"/>
                  <a:gd name="connsiteY0" fmla="*/ 1463121 h 1463121"/>
                  <a:gd name="connsiteX1" fmla="*/ 808924 w 1695704"/>
                  <a:gd name="connsiteY1" fmla="*/ 0 h 1463121"/>
                  <a:gd name="connsiteX2" fmla="*/ 1695704 w 1695704"/>
                  <a:gd name="connsiteY2" fmla="*/ 1453596 h 1463121"/>
                  <a:gd name="connsiteX3" fmla="*/ 778066 w 1695704"/>
                  <a:gd name="connsiteY3" fmla="*/ 1269446 h 1463121"/>
                  <a:gd name="connsiteX4" fmla="*/ 0 w 1695704"/>
                  <a:gd name="connsiteY4" fmla="*/ 1463121 h 1463121"/>
                  <a:gd name="connsiteX0" fmla="*/ 0 w 1695704"/>
                  <a:gd name="connsiteY0" fmla="*/ 1390921 h 1390921"/>
                  <a:gd name="connsiteX1" fmla="*/ 842099 w 1695704"/>
                  <a:gd name="connsiteY1" fmla="*/ 0 h 1390921"/>
                  <a:gd name="connsiteX2" fmla="*/ 1695704 w 1695704"/>
                  <a:gd name="connsiteY2" fmla="*/ 1381396 h 1390921"/>
                  <a:gd name="connsiteX3" fmla="*/ 778066 w 1695704"/>
                  <a:gd name="connsiteY3" fmla="*/ 1197246 h 1390921"/>
                  <a:gd name="connsiteX4" fmla="*/ 0 w 1695704"/>
                  <a:gd name="connsiteY4" fmla="*/ 1390921 h 1390921"/>
                  <a:gd name="connsiteX0" fmla="*/ 0 w 1695704"/>
                  <a:gd name="connsiteY0" fmla="*/ 1378029 h 1378029"/>
                  <a:gd name="connsiteX1" fmla="*/ 855922 w 1695704"/>
                  <a:gd name="connsiteY1" fmla="*/ 0 h 1378029"/>
                  <a:gd name="connsiteX2" fmla="*/ 1695704 w 1695704"/>
                  <a:gd name="connsiteY2" fmla="*/ 1368504 h 1378029"/>
                  <a:gd name="connsiteX3" fmla="*/ 778066 w 1695704"/>
                  <a:gd name="connsiteY3" fmla="*/ 1184354 h 1378029"/>
                  <a:gd name="connsiteX4" fmla="*/ 0 w 1695704"/>
                  <a:gd name="connsiteY4" fmla="*/ 1378029 h 1378029"/>
                  <a:gd name="connsiteX0" fmla="*/ 0 w 1695704"/>
                  <a:gd name="connsiteY0" fmla="*/ 1383186 h 1383186"/>
                  <a:gd name="connsiteX1" fmla="*/ 850393 w 1695704"/>
                  <a:gd name="connsiteY1" fmla="*/ 0 h 1383186"/>
                  <a:gd name="connsiteX2" fmla="*/ 1695704 w 1695704"/>
                  <a:gd name="connsiteY2" fmla="*/ 1373661 h 1383186"/>
                  <a:gd name="connsiteX3" fmla="*/ 778066 w 1695704"/>
                  <a:gd name="connsiteY3" fmla="*/ 1189511 h 1383186"/>
                  <a:gd name="connsiteX4" fmla="*/ 0 w 1695704"/>
                  <a:gd name="connsiteY4" fmla="*/ 1383186 h 1383186"/>
                  <a:gd name="connsiteX0" fmla="*/ 0 w 1695704"/>
                  <a:gd name="connsiteY0" fmla="*/ 1481171 h 1481171"/>
                  <a:gd name="connsiteX1" fmla="*/ 855921 w 1695704"/>
                  <a:gd name="connsiteY1" fmla="*/ 0 h 1481171"/>
                  <a:gd name="connsiteX2" fmla="*/ 1695704 w 1695704"/>
                  <a:gd name="connsiteY2" fmla="*/ 1471646 h 1481171"/>
                  <a:gd name="connsiteX3" fmla="*/ 778066 w 1695704"/>
                  <a:gd name="connsiteY3" fmla="*/ 1287496 h 1481171"/>
                  <a:gd name="connsiteX4" fmla="*/ 0 w 1695704"/>
                  <a:gd name="connsiteY4" fmla="*/ 1481171 h 1481171"/>
                  <a:gd name="connsiteX0" fmla="*/ 0 w 1695704"/>
                  <a:gd name="connsiteY0" fmla="*/ 1481171 h 1481171"/>
                  <a:gd name="connsiteX1" fmla="*/ 855921 w 1695704"/>
                  <a:gd name="connsiteY1" fmla="*/ 0 h 1481171"/>
                  <a:gd name="connsiteX2" fmla="*/ 1695704 w 1695704"/>
                  <a:gd name="connsiteY2" fmla="*/ 1471646 h 1481171"/>
                  <a:gd name="connsiteX3" fmla="*/ 791207 w 1695704"/>
                  <a:gd name="connsiteY3" fmla="*/ 1322357 h 1481171"/>
                  <a:gd name="connsiteX4" fmla="*/ 0 w 1695704"/>
                  <a:gd name="connsiteY4" fmla="*/ 1481171 h 148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5704" h="1481171">
                    <a:moveTo>
                      <a:pt x="0" y="1481171"/>
                    </a:moveTo>
                    <a:lnTo>
                      <a:pt x="855921" y="0"/>
                    </a:lnTo>
                    <a:lnTo>
                      <a:pt x="1695704" y="1471646"/>
                    </a:lnTo>
                    <a:cubicBezTo>
                      <a:pt x="1649137" y="1395446"/>
                      <a:pt x="1075899" y="1322357"/>
                      <a:pt x="791207" y="1322357"/>
                    </a:cubicBezTo>
                    <a:cubicBezTo>
                      <a:pt x="348824" y="1330824"/>
                      <a:pt x="55033" y="1409204"/>
                      <a:pt x="0" y="14811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595816" y="1970924"/>
                <a:ext cx="1468692" cy="3786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2216350" y="6490103"/>
              <a:ext cx="3925186" cy="1399721"/>
            </a:xfrm>
            <a:prstGeom prst="rect">
              <a:avLst/>
            </a:prstGeom>
            <a:blipFill dpi="0" rotWithShape="1">
              <a:blip r:embed="rId2">
                <a:alphaModFix amt="60000"/>
              </a:blip>
              <a:srcRect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Parallelogram 24"/>
            <p:cNvSpPr/>
            <p:nvPr/>
          </p:nvSpPr>
          <p:spPr>
            <a:xfrm>
              <a:off x="2216350" y="6043987"/>
              <a:ext cx="4541038" cy="457198"/>
            </a:xfrm>
            <a:prstGeom prst="parallelogram">
              <a:avLst>
                <a:gd name="adj" fmla="val 133334"/>
              </a:avLst>
            </a:prstGeom>
            <a:blipFill dpi="0" rotWithShape="1">
              <a:blip r:embed="rId2">
                <a:alphaModFix amt="60000"/>
              </a:blip>
              <a:srcRect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901434" y="6251140"/>
              <a:ext cx="618076" cy="1593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  <a:effectLst>
              <a:innerShdw blurRad="63500" dist="139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709469" y="6251140"/>
              <a:ext cx="618076" cy="1593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  <a:effectLst>
              <a:innerShdw blurRad="63500" dist="139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4508462" y="6251140"/>
              <a:ext cx="618076" cy="1593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  <a:effectLst>
              <a:innerShdw blurRad="63500" dist="139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336825" y="6251140"/>
              <a:ext cx="618076" cy="1593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  <a:effectLst>
              <a:innerShdw blurRad="63500" dist="139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5400000">
              <a:off x="3103644" y="6155147"/>
              <a:ext cx="365760" cy="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V="1">
              <a:off x="3203159" y="6332135"/>
              <a:ext cx="308021" cy="0"/>
            </a:xfrm>
            <a:prstGeom prst="line">
              <a:avLst/>
            </a:prstGeom>
            <a:ln w="19050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448757" y="6639579"/>
              <a:ext cx="771240" cy="2348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tailEnd type="arrow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rot="16200000" flipH="1" flipV="1">
              <a:off x="2873526" y="6662992"/>
              <a:ext cx="669444" cy="671"/>
            </a:xfrm>
            <a:prstGeom prst="line">
              <a:avLst/>
            </a:prstGeom>
            <a:ln w="19050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5966008" y="3269962"/>
            <a:ext cx="760756" cy="29238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square">
            <a:spAutoFit/>
          </a:bodyPr>
          <a:lstStyle/>
          <a:p>
            <a:pPr marL="457200" indent="-457200"/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15 cm</a:t>
            </a:r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588822" y="3118578"/>
            <a:ext cx="551984" cy="24622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square">
            <a:spAutoFit/>
          </a:bodyPr>
          <a:lstStyle/>
          <a:p>
            <a:pPr marL="457200" indent="-457200" algn="ctr"/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10cm</a:t>
            </a:r>
            <a:endParaRPr lang="en-US" sz="1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852206" y="2482931"/>
            <a:ext cx="641522" cy="26161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none">
            <a:spAutoFit/>
          </a:bodyPr>
          <a:lstStyle/>
          <a:p>
            <a:pPr marL="457200" indent="-457200"/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3.5cm</a:t>
            </a:r>
            <a:endParaRPr lang="en-US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894263" y="2389623"/>
            <a:ext cx="683200" cy="2769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none">
            <a:spAutoFit/>
          </a:bodyPr>
          <a:lstStyle/>
          <a:p>
            <a:pPr marL="457200" indent="-457200"/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1.4cm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421635" y="1560951"/>
            <a:ext cx="8271200" cy="333459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18841" y="1604953"/>
            <a:ext cx="8102336" cy="245454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1068" y="1553951"/>
            <a:ext cx="357243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Vol. of wood in the entire stand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28188" y="1571301"/>
            <a:ext cx="278126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Volume of cuboid (V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  –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0616" y="1571301"/>
            <a:ext cx="263722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Volume of 4 cones (V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88743" y="1901251"/>
            <a:ext cx="598431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tabLst>
                <a:tab pos="174625" algn="l"/>
                <a:tab pos="287338" algn="l"/>
                <a:tab pos="400050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723057" y="3074092"/>
            <a:ext cx="1740952" cy="414620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48511" y="3140641"/>
            <a:ext cx="1500815" cy="26973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808745" y="3108134"/>
                <a:ext cx="167728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b="1" kern="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V</a:t>
                </a:r>
                <a:r>
                  <a:rPr lang="en-US" sz="1600" b="1" kern="0" baseline="-2500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1</a:t>
                </a:r>
                <a:r>
                  <a:rPr lang="en-US" sz="1600" b="1" kern="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kern="0" dirty="0">
                    <a:solidFill>
                      <a:srgbClr val="0000FF"/>
                    </a:solidFill>
                    <a:latin typeface="Bookman Old Style" pitchFamily="18" charset="0"/>
                  </a:rPr>
                  <a:t>=</a:t>
                </a:r>
                <a:r>
                  <a:rPr lang="en-US" sz="1600" b="1" kern="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525 cm</a:t>
                </a:r>
                <a:r>
                  <a:rPr lang="en-US" sz="1600" b="1" kern="0" baseline="3000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1" i="1" kern="0" dirty="0" smtClean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600" b="1" baseline="-25000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45" y="3108134"/>
                <a:ext cx="1677280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2182" t="-5455" b="-2363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ounded Rectangle 58"/>
          <p:cNvSpPr/>
          <p:nvPr/>
        </p:nvSpPr>
        <p:spPr bwMode="auto">
          <a:xfrm>
            <a:off x="703062" y="3528730"/>
            <a:ext cx="1740952" cy="414620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97857" y="3602899"/>
            <a:ext cx="1577372" cy="26973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88750" y="3562772"/>
                <a:ext cx="180205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b="1" kern="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V</a:t>
                </a:r>
                <a:r>
                  <a:rPr lang="en-US" sz="1600" b="1" kern="0" baseline="-25000" dirty="0">
                    <a:solidFill>
                      <a:srgbClr val="0000FF"/>
                    </a:solidFill>
                    <a:latin typeface="Bookman Old Style" pitchFamily="18" charset="0"/>
                  </a:rPr>
                  <a:t>2</a:t>
                </a:r>
                <a:r>
                  <a:rPr lang="en-US" sz="1600" b="1" kern="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kern="0" dirty="0">
                    <a:solidFill>
                      <a:srgbClr val="0000FF"/>
                    </a:solidFill>
                    <a:latin typeface="Bookman Old Style" pitchFamily="18" charset="0"/>
                  </a:rPr>
                  <a:t>=</a:t>
                </a:r>
                <a:r>
                  <a:rPr lang="en-US" sz="1600" b="1" kern="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1.47 cm</a:t>
                </a:r>
                <a:r>
                  <a:rPr lang="en-US" sz="1600" b="1" kern="0" baseline="3000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1" i="1" kern="0" dirty="0" smtClean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600" b="1" baseline="-25000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50" y="3562772"/>
                <a:ext cx="1802050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1689" t="-5357" b="-214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82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3" grpId="0" animBg="1"/>
      <p:bldP spid="63" grpId="1" animBg="1"/>
      <p:bldP spid="2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50" grpId="0" animBg="1"/>
      <p:bldP spid="50" grpId="1" animBg="1"/>
      <p:bldP spid="50" grpId="2" animBg="1"/>
      <p:bldP spid="56" grpId="0" animBg="1"/>
      <p:bldP spid="57" grpId="0" animBg="1"/>
      <p:bldP spid="57" grpId="1" animBg="1"/>
      <p:bldP spid="58" grpId="0"/>
      <p:bldP spid="59" grpId="0" animBg="1"/>
      <p:bldP spid="60" grpId="0" animBg="1"/>
      <p:bldP spid="60" grpId="1" animBg="1"/>
      <p:bldP spid="6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59039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Cone and Sphere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9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/>
          <p:cNvSpPr/>
          <p:nvPr/>
        </p:nvSpPr>
        <p:spPr>
          <a:xfrm>
            <a:off x="2285534" y="2366075"/>
            <a:ext cx="2821394" cy="45656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326587" y="1632135"/>
            <a:ext cx="2011577" cy="26359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6965367" y="1835975"/>
            <a:ext cx="948528" cy="428102"/>
          </a:xfrm>
          <a:custGeom>
            <a:avLst/>
            <a:gdLst>
              <a:gd name="connsiteX0" fmla="*/ 0 w 902493"/>
              <a:gd name="connsiteY0" fmla="*/ 202407 h 423863"/>
              <a:gd name="connsiteX1" fmla="*/ 261937 w 902493"/>
              <a:gd name="connsiteY1" fmla="*/ 83344 h 423863"/>
              <a:gd name="connsiteX2" fmla="*/ 523875 w 902493"/>
              <a:gd name="connsiteY2" fmla="*/ 40482 h 423863"/>
              <a:gd name="connsiteX3" fmla="*/ 807243 w 902493"/>
              <a:gd name="connsiteY3" fmla="*/ 2382 h 423863"/>
              <a:gd name="connsiteX4" fmla="*/ 902493 w 902493"/>
              <a:gd name="connsiteY4" fmla="*/ 0 h 423863"/>
              <a:gd name="connsiteX5" fmla="*/ 842962 w 902493"/>
              <a:gd name="connsiteY5" fmla="*/ 192882 h 423863"/>
              <a:gd name="connsiteX6" fmla="*/ 740568 w 902493"/>
              <a:gd name="connsiteY6" fmla="*/ 402432 h 423863"/>
              <a:gd name="connsiteX7" fmla="*/ 695325 w 902493"/>
              <a:gd name="connsiteY7" fmla="*/ 423863 h 423863"/>
              <a:gd name="connsiteX8" fmla="*/ 302418 w 902493"/>
              <a:gd name="connsiteY8" fmla="*/ 300038 h 423863"/>
              <a:gd name="connsiteX9" fmla="*/ 0 w 902493"/>
              <a:gd name="connsiteY9" fmla="*/ 202407 h 42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2493" h="423863">
                <a:moveTo>
                  <a:pt x="0" y="202407"/>
                </a:moveTo>
                <a:lnTo>
                  <a:pt x="261937" y="83344"/>
                </a:lnTo>
                <a:lnTo>
                  <a:pt x="523875" y="40482"/>
                </a:lnTo>
                <a:lnTo>
                  <a:pt x="807243" y="2382"/>
                </a:lnTo>
                <a:lnTo>
                  <a:pt x="902493" y="0"/>
                </a:lnTo>
                <a:lnTo>
                  <a:pt x="842962" y="192882"/>
                </a:lnTo>
                <a:lnTo>
                  <a:pt x="740568" y="402432"/>
                </a:lnTo>
                <a:lnTo>
                  <a:pt x="695325" y="423863"/>
                </a:lnTo>
                <a:lnTo>
                  <a:pt x="302418" y="300038"/>
                </a:lnTo>
                <a:lnTo>
                  <a:pt x="0" y="202407"/>
                </a:lnTo>
                <a:close/>
              </a:path>
            </a:pathLst>
          </a:custGeom>
          <a:blipFill dpi="0" rotWithShape="1">
            <a:blip r:embed="rId2">
              <a:alphaModFix amt="8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725192" y="1336687"/>
            <a:ext cx="5651155" cy="2445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080580" y="851945"/>
            <a:ext cx="5657023" cy="2712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2256" y="1089986"/>
            <a:ext cx="7510259" cy="2712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94401" y="592152"/>
            <a:ext cx="1639430" cy="29836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16404" y="851945"/>
            <a:ext cx="2334198" cy="2712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03961" y="592152"/>
            <a:ext cx="2204674" cy="29836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68364" y="354186"/>
            <a:ext cx="2015925" cy="29836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16404" y="340881"/>
            <a:ext cx="4668396" cy="29836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068570" y="617911"/>
            <a:ext cx="873074" cy="24657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785479" y="356157"/>
            <a:ext cx="1582893" cy="27157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1799" y="307900"/>
            <a:ext cx="8414580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tabLst>
                <a:tab pos="0" algn="l"/>
                <a:tab pos="234950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. A vessel is in the form of an inverted cone. Its height is 8 cm </a:t>
            </a:r>
          </a:p>
          <a:p>
            <a:pPr>
              <a:tabLst>
                <a:tab pos="0" algn="l"/>
                <a:tab pos="234950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and the radius of its top, which is open, is 5 cm. It is filled with </a:t>
            </a:r>
          </a:p>
          <a:p>
            <a:pPr>
              <a:tabLst>
                <a:tab pos="0" algn="l"/>
                <a:tab pos="234950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water up to the brim. When lead shots, each of which is a sphere of radius </a:t>
            </a:r>
          </a:p>
          <a:p>
            <a:pPr>
              <a:tabLst>
                <a:tab pos="0" algn="l"/>
                <a:tab pos="234950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0.5 cm are dropped into the vessel, one-fourth of the water flows out. </a:t>
            </a:r>
          </a:p>
          <a:p>
            <a:pPr>
              <a:tabLst>
                <a:tab pos="0" algn="l"/>
                <a:tab pos="234950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Find the number of lead shots dropped in the vessel.</a:t>
            </a:r>
            <a:endParaRPr lang="en-US" sz="1600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7689282" y="4030959"/>
            <a:ext cx="1776" cy="0"/>
          </a:xfrm>
          <a:prstGeom prst="line">
            <a:avLst/>
          </a:prstGeom>
          <a:blipFill>
            <a:blip r:embed="rId3" cstate="print"/>
            <a:tile tx="0" ty="0" sx="100000" sy="100000" flip="none" algn="tl"/>
          </a:blip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27" name="Group 26"/>
          <p:cNvGrpSpPr/>
          <p:nvPr/>
        </p:nvGrpSpPr>
        <p:grpSpPr>
          <a:xfrm>
            <a:off x="7294792" y="2653776"/>
            <a:ext cx="582211" cy="1266694"/>
            <a:chOff x="7876150" y="2740781"/>
            <a:chExt cx="623798" cy="1266694"/>
          </a:xfrm>
          <a:effectLst/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8185035" y="2740781"/>
              <a:ext cx="6549" cy="12666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7876150" y="3154985"/>
              <a:ext cx="623798" cy="276999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 cm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731380" y="1604013"/>
            <a:ext cx="2608406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Vol. of water flows out =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86760" y="1580929"/>
            <a:ext cx="2149948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Vol. of </a:t>
            </a:r>
            <a:r>
              <a:rPr lang="en-US" b="1" kern="0" dirty="0" smtClean="0">
                <a:solidFill>
                  <a:prstClr val="black"/>
                </a:solidFill>
                <a:latin typeface="Bookman Old Style" pitchFamily="18" charset="0"/>
              </a:rPr>
              <a:t>N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 lead shots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486212" y="4168352"/>
            <a:ext cx="6172200" cy="71479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2412" y="4174436"/>
            <a:ext cx="54102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According to Archimedes principle,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10034" y="4506894"/>
            <a:ext cx="331982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Volume of water displaced =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356416" y="4513780"/>
            <a:ext cx="349588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Volume of submerged body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77" name="Group 56"/>
          <p:cNvGrpSpPr>
            <a:grpSpLocks/>
          </p:cNvGrpSpPr>
          <p:nvPr/>
        </p:nvGrpSpPr>
        <p:grpSpPr bwMode="auto">
          <a:xfrm>
            <a:off x="377377" y="4062362"/>
            <a:ext cx="2012350" cy="364123"/>
            <a:chOff x="5496004" y="3364335"/>
            <a:chExt cx="1517652" cy="451453"/>
          </a:xfrm>
          <a:effectLst/>
        </p:grpSpPr>
        <p:sp>
          <p:nvSpPr>
            <p:cNvPr id="78" name="Rounded Rectangular Callout 77"/>
            <p:cNvSpPr/>
            <p:nvPr/>
          </p:nvSpPr>
          <p:spPr bwMode="auto">
            <a:xfrm>
              <a:off x="5530230" y="3364335"/>
              <a:ext cx="1471427" cy="451453"/>
            </a:xfrm>
            <a:prstGeom prst="wedgeRoundRectCallout">
              <a:avLst>
                <a:gd name="adj1" fmla="val 42071"/>
                <a:gd name="adj2" fmla="val 112580"/>
                <a:gd name="adj3" fmla="val 16667"/>
              </a:avLst>
            </a:prstGeom>
            <a:solidFill>
              <a:srgbClr val="0000F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79" name="TextBox 58"/>
            <p:cNvSpPr txBox="1">
              <a:spLocks noChangeArrowheads="1"/>
            </p:cNvSpPr>
            <p:nvPr/>
          </p:nvSpPr>
          <p:spPr bwMode="auto">
            <a:xfrm>
              <a:off x="5496004" y="3364337"/>
              <a:ext cx="1517652" cy="419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prstClr val="white"/>
                  </a:solidFill>
                  <a:latin typeface="Bookman Old Style" pitchFamily="18" charset="0"/>
                </a:rPr>
                <a:t>Water flows out</a:t>
              </a:r>
              <a:endParaRPr lang="en-US" altLang="en-US" sz="1600" baseline="30000" dirty="0">
                <a:solidFill>
                  <a:prstClr val="white"/>
                </a:solidFill>
                <a:latin typeface="Arial" charset="0"/>
              </a:endParaRPr>
            </a:p>
          </p:txBody>
        </p:sp>
      </p:grpSp>
      <p:grpSp>
        <p:nvGrpSpPr>
          <p:cNvPr id="80" name="Group 56"/>
          <p:cNvGrpSpPr>
            <a:grpSpLocks/>
          </p:cNvGrpSpPr>
          <p:nvPr/>
        </p:nvGrpSpPr>
        <p:grpSpPr bwMode="auto">
          <a:xfrm>
            <a:off x="3506601" y="4112627"/>
            <a:ext cx="1751199" cy="364123"/>
            <a:chOff x="5760633" y="3364335"/>
            <a:chExt cx="1010621" cy="451453"/>
          </a:xfrm>
          <a:effectLst/>
        </p:grpSpPr>
        <p:sp>
          <p:nvSpPr>
            <p:cNvPr id="81" name="Rounded Rectangular Callout 80"/>
            <p:cNvSpPr/>
            <p:nvPr/>
          </p:nvSpPr>
          <p:spPr bwMode="auto">
            <a:xfrm>
              <a:off x="5760633" y="3364335"/>
              <a:ext cx="1010621" cy="451453"/>
            </a:xfrm>
            <a:prstGeom prst="wedgeRoundRectCallout">
              <a:avLst>
                <a:gd name="adj1" fmla="val 44066"/>
                <a:gd name="adj2" fmla="val 82236"/>
                <a:gd name="adj3" fmla="val 16667"/>
              </a:avLst>
            </a:prstGeom>
            <a:solidFill>
              <a:srgbClr val="0000F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82" name="TextBox 58"/>
            <p:cNvSpPr txBox="1">
              <a:spLocks noChangeArrowheads="1"/>
            </p:cNvSpPr>
            <p:nvPr/>
          </p:nvSpPr>
          <p:spPr bwMode="auto">
            <a:xfrm>
              <a:off x="5803167" y="3364337"/>
              <a:ext cx="903327" cy="419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prstClr val="white"/>
                  </a:solidFill>
                  <a:latin typeface="Bookman Old Style" pitchFamily="18" charset="0"/>
                </a:rPr>
                <a:t>lead shots</a:t>
              </a:r>
              <a:endParaRPr lang="en-US" altLang="en-US" sz="1600" baseline="30000" dirty="0">
                <a:solidFill>
                  <a:prstClr val="white"/>
                </a:solidFill>
                <a:latin typeface="Arial" charset="0"/>
              </a:endParaRPr>
            </a:p>
          </p:txBody>
        </p:sp>
      </p:grpSp>
      <p:pic>
        <p:nvPicPr>
          <p:cNvPr id="482314" name="Picture 7" descr="C:\Users\ADMIN\Desktop\pg_vg__02489.1373303249.1280.1280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0" t="3306" r="25901" b="7986"/>
          <a:stretch/>
        </p:blipFill>
        <p:spPr bwMode="auto">
          <a:xfrm rot="300000">
            <a:off x="5261635" y="2590053"/>
            <a:ext cx="131270" cy="19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2304" name="Oval 482303"/>
          <p:cNvSpPr/>
          <p:nvPr/>
        </p:nvSpPr>
        <p:spPr>
          <a:xfrm>
            <a:off x="4848089" y="3245666"/>
            <a:ext cx="773861" cy="94017"/>
          </a:xfrm>
          <a:custGeom>
            <a:avLst/>
            <a:gdLst>
              <a:gd name="connsiteX0" fmla="*/ 0 w 770886"/>
              <a:gd name="connsiteY0" fmla="*/ 94017 h 188033"/>
              <a:gd name="connsiteX1" fmla="*/ 385443 w 770886"/>
              <a:gd name="connsiteY1" fmla="*/ 0 h 188033"/>
              <a:gd name="connsiteX2" fmla="*/ 770886 w 770886"/>
              <a:gd name="connsiteY2" fmla="*/ 94017 h 188033"/>
              <a:gd name="connsiteX3" fmla="*/ 385443 w 770886"/>
              <a:gd name="connsiteY3" fmla="*/ 188034 h 188033"/>
              <a:gd name="connsiteX4" fmla="*/ 0 w 770886"/>
              <a:gd name="connsiteY4" fmla="*/ 94017 h 188033"/>
              <a:gd name="connsiteX0" fmla="*/ 0 w 781600"/>
              <a:gd name="connsiteY0" fmla="*/ 0 h 94017"/>
              <a:gd name="connsiteX1" fmla="*/ 770886 w 781600"/>
              <a:gd name="connsiteY1" fmla="*/ 0 h 94017"/>
              <a:gd name="connsiteX2" fmla="*/ 385443 w 781600"/>
              <a:gd name="connsiteY2" fmla="*/ 94017 h 94017"/>
              <a:gd name="connsiteX3" fmla="*/ 0 w 781600"/>
              <a:gd name="connsiteY3" fmla="*/ 0 h 94017"/>
              <a:gd name="connsiteX0" fmla="*/ 770886 w 862326"/>
              <a:gd name="connsiteY0" fmla="*/ 7470 h 101487"/>
              <a:gd name="connsiteX1" fmla="*/ 385443 w 862326"/>
              <a:gd name="connsiteY1" fmla="*/ 101487 h 101487"/>
              <a:gd name="connsiteX2" fmla="*/ 0 w 862326"/>
              <a:gd name="connsiteY2" fmla="*/ 7470 h 101487"/>
              <a:gd name="connsiteX3" fmla="*/ 862326 w 862326"/>
              <a:gd name="connsiteY3" fmla="*/ 98910 h 101487"/>
              <a:gd name="connsiteX0" fmla="*/ 770886 w 781600"/>
              <a:gd name="connsiteY0" fmla="*/ 0 h 94017"/>
              <a:gd name="connsiteX1" fmla="*/ 385443 w 781600"/>
              <a:gd name="connsiteY1" fmla="*/ 94017 h 94017"/>
              <a:gd name="connsiteX2" fmla="*/ 0 w 781600"/>
              <a:gd name="connsiteY2" fmla="*/ 0 h 9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600" h="94017">
                <a:moveTo>
                  <a:pt x="770886" y="0"/>
                </a:moveTo>
                <a:cubicBezTo>
                  <a:pt x="835126" y="15669"/>
                  <a:pt x="598317" y="94017"/>
                  <a:pt x="385443" y="94017"/>
                </a:cubicBezTo>
                <a:cubicBezTo>
                  <a:pt x="172569" y="94017"/>
                  <a:pt x="0" y="51924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Can 68"/>
          <p:cNvSpPr/>
          <p:nvPr/>
        </p:nvSpPr>
        <p:spPr>
          <a:xfrm rot="17173141">
            <a:off x="7048266" y="1307502"/>
            <a:ext cx="777167" cy="948998"/>
          </a:xfrm>
          <a:prstGeom prst="can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300000">
            <a:off x="6801477" y="1990575"/>
            <a:ext cx="140292" cy="1424269"/>
          </a:xfrm>
          <a:custGeom>
            <a:avLst/>
            <a:gdLst>
              <a:gd name="connsiteX0" fmla="*/ 0 w 100653"/>
              <a:gd name="connsiteY0" fmla="*/ 0 h 937484"/>
              <a:gd name="connsiteX1" fmla="*/ 100653 w 100653"/>
              <a:gd name="connsiteY1" fmla="*/ 0 h 937484"/>
              <a:gd name="connsiteX2" fmla="*/ 100653 w 100653"/>
              <a:gd name="connsiteY2" fmla="*/ 937484 h 937484"/>
              <a:gd name="connsiteX3" fmla="*/ 0 w 100653"/>
              <a:gd name="connsiteY3" fmla="*/ 937484 h 937484"/>
              <a:gd name="connsiteX4" fmla="*/ 0 w 100653"/>
              <a:gd name="connsiteY4" fmla="*/ 0 h 937484"/>
              <a:gd name="connsiteX0" fmla="*/ 47625 w 100653"/>
              <a:gd name="connsiteY0" fmla="*/ 30956 h 937484"/>
              <a:gd name="connsiteX1" fmla="*/ 100653 w 100653"/>
              <a:gd name="connsiteY1" fmla="*/ 0 h 937484"/>
              <a:gd name="connsiteX2" fmla="*/ 100653 w 100653"/>
              <a:gd name="connsiteY2" fmla="*/ 937484 h 937484"/>
              <a:gd name="connsiteX3" fmla="*/ 0 w 100653"/>
              <a:gd name="connsiteY3" fmla="*/ 937484 h 937484"/>
              <a:gd name="connsiteX4" fmla="*/ 47625 w 100653"/>
              <a:gd name="connsiteY4" fmla="*/ 30956 h 937484"/>
              <a:gd name="connsiteX0" fmla="*/ 57150 w 100653"/>
              <a:gd name="connsiteY0" fmla="*/ 66675 h 937484"/>
              <a:gd name="connsiteX1" fmla="*/ 100653 w 100653"/>
              <a:gd name="connsiteY1" fmla="*/ 0 h 937484"/>
              <a:gd name="connsiteX2" fmla="*/ 100653 w 100653"/>
              <a:gd name="connsiteY2" fmla="*/ 937484 h 937484"/>
              <a:gd name="connsiteX3" fmla="*/ 0 w 100653"/>
              <a:gd name="connsiteY3" fmla="*/ 937484 h 937484"/>
              <a:gd name="connsiteX4" fmla="*/ 57150 w 100653"/>
              <a:gd name="connsiteY4" fmla="*/ 66675 h 937484"/>
              <a:gd name="connsiteX0" fmla="*/ 57150 w 100653"/>
              <a:gd name="connsiteY0" fmla="*/ 66675 h 955475"/>
              <a:gd name="connsiteX1" fmla="*/ 100653 w 100653"/>
              <a:gd name="connsiteY1" fmla="*/ 0 h 955475"/>
              <a:gd name="connsiteX2" fmla="*/ 100653 w 100653"/>
              <a:gd name="connsiteY2" fmla="*/ 937484 h 955475"/>
              <a:gd name="connsiteX3" fmla="*/ 0 w 100653"/>
              <a:gd name="connsiteY3" fmla="*/ 937484 h 955475"/>
              <a:gd name="connsiteX4" fmla="*/ 57150 w 100653"/>
              <a:gd name="connsiteY4" fmla="*/ 66675 h 955475"/>
              <a:gd name="connsiteX0" fmla="*/ 57150 w 100653"/>
              <a:gd name="connsiteY0" fmla="*/ 66675 h 970577"/>
              <a:gd name="connsiteX1" fmla="*/ 100653 w 100653"/>
              <a:gd name="connsiteY1" fmla="*/ 0 h 970577"/>
              <a:gd name="connsiteX2" fmla="*/ 100653 w 100653"/>
              <a:gd name="connsiteY2" fmla="*/ 937484 h 970577"/>
              <a:gd name="connsiteX3" fmla="*/ 0 w 100653"/>
              <a:gd name="connsiteY3" fmla="*/ 937484 h 970577"/>
              <a:gd name="connsiteX4" fmla="*/ 57150 w 100653"/>
              <a:gd name="connsiteY4" fmla="*/ 66675 h 970577"/>
              <a:gd name="connsiteX0" fmla="*/ 57150 w 100653"/>
              <a:gd name="connsiteY0" fmla="*/ 66675 h 970577"/>
              <a:gd name="connsiteX1" fmla="*/ 100653 w 100653"/>
              <a:gd name="connsiteY1" fmla="*/ 0 h 970577"/>
              <a:gd name="connsiteX2" fmla="*/ 100653 w 100653"/>
              <a:gd name="connsiteY2" fmla="*/ 937484 h 970577"/>
              <a:gd name="connsiteX3" fmla="*/ 0 w 100653"/>
              <a:gd name="connsiteY3" fmla="*/ 937484 h 970577"/>
              <a:gd name="connsiteX4" fmla="*/ 57150 w 100653"/>
              <a:gd name="connsiteY4" fmla="*/ 66675 h 970577"/>
              <a:gd name="connsiteX0" fmla="*/ 57313 w 100816"/>
              <a:gd name="connsiteY0" fmla="*/ 66675 h 970577"/>
              <a:gd name="connsiteX1" fmla="*/ 100816 w 100816"/>
              <a:gd name="connsiteY1" fmla="*/ 0 h 970577"/>
              <a:gd name="connsiteX2" fmla="*/ 100816 w 100816"/>
              <a:gd name="connsiteY2" fmla="*/ 937484 h 970577"/>
              <a:gd name="connsiteX3" fmla="*/ 163 w 100816"/>
              <a:gd name="connsiteY3" fmla="*/ 937484 h 970577"/>
              <a:gd name="connsiteX4" fmla="*/ 57313 w 100816"/>
              <a:gd name="connsiteY4" fmla="*/ 66675 h 970577"/>
              <a:gd name="connsiteX0" fmla="*/ 57313 w 100816"/>
              <a:gd name="connsiteY0" fmla="*/ 66675 h 970577"/>
              <a:gd name="connsiteX1" fmla="*/ 100816 w 100816"/>
              <a:gd name="connsiteY1" fmla="*/ 0 h 970577"/>
              <a:gd name="connsiteX2" fmla="*/ 100816 w 100816"/>
              <a:gd name="connsiteY2" fmla="*/ 937484 h 970577"/>
              <a:gd name="connsiteX3" fmla="*/ 163 w 100816"/>
              <a:gd name="connsiteY3" fmla="*/ 937484 h 970577"/>
              <a:gd name="connsiteX4" fmla="*/ 57313 w 100816"/>
              <a:gd name="connsiteY4" fmla="*/ 66675 h 970577"/>
              <a:gd name="connsiteX0" fmla="*/ 57313 w 100816"/>
              <a:gd name="connsiteY0" fmla="*/ 66675 h 970577"/>
              <a:gd name="connsiteX1" fmla="*/ 100816 w 100816"/>
              <a:gd name="connsiteY1" fmla="*/ 0 h 970577"/>
              <a:gd name="connsiteX2" fmla="*/ 100816 w 100816"/>
              <a:gd name="connsiteY2" fmla="*/ 937484 h 970577"/>
              <a:gd name="connsiteX3" fmla="*/ 163 w 100816"/>
              <a:gd name="connsiteY3" fmla="*/ 937484 h 970577"/>
              <a:gd name="connsiteX4" fmla="*/ 57313 w 100816"/>
              <a:gd name="connsiteY4" fmla="*/ 66675 h 970577"/>
              <a:gd name="connsiteX0" fmla="*/ 57313 w 100816"/>
              <a:gd name="connsiteY0" fmla="*/ 66675 h 970577"/>
              <a:gd name="connsiteX1" fmla="*/ 100816 w 100816"/>
              <a:gd name="connsiteY1" fmla="*/ 0 h 970577"/>
              <a:gd name="connsiteX2" fmla="*/ 100816 w 100816"/>
              <a:gd name="connsiteY2" fmla="*/ 937484 h 970577"/>
              <a:gd name="connsiteX3" fmla="*/ 163 w 100816"/>
              <a:gd name="connsiteY3" fmla="*/ 937484 h 970577"/>
              <a:gd name="connsiteX4" fmla="*/ 57313 w 100816"/>
              <a:gd name="connsiteY4" fmla="*/ 66675 h 97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16" h="970577">
                <a:moveTo>
                  <a:pt x="57313" y="66675"/>
                </a:moveTo>
                <a:cubicBezTo>
                  <a:pt x="71814" y="44450"/>
                  <a:pt x="79171" y="12700"/>
                  <a:pt x="100816" y="0"/>
                </a:cubicBezTo>
                <a:cubicBezTo>
                  <a:pt x="77004" y="367264"/>
                  <a:pt x="79384" y="603557"/>
                  <a:pt x="100816" y="937484"/>
                </a:cubicBezTo>
                <a:cubicBezTo>
                  <a:pt x="74409" y="977965"/>
                  <a:pt x="33714" y="985109"/>
                  <a:pt x="163" y="937484"/>
                </a:cubicBezTo>
                <a:cubicBezTo>
                  <a:pt x="-2218" y="682933"/>
                  <a:pt x="21594" y="404570"/>
                  <a:pt x="57313" y="66675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337173" y="2186046"/>
            <a:ext cx="2088848" cy="1874189"/>
            <a:chOff x="3429379" y="2186046"/>
            <a:chExt cx="2088848" cy="1874189"/>
          </a:xfrm>
        </p:grpSpPr>
        <p:sp>
          <p:nvSpPr>
            <p:cNvPr id="53" name="Isosceles Triangle 40"/>
            <p:cNvSpPr/>
            <p:nvPr/>
          </p:nvSpPr>
          <p:spPr>
            <a:xfrm flipV="1">
              <a:off x="3442498" y="2625254"/>
              <a:ext cx="2062609" cy="1434981"/>
            </a:xfrm>
            <a:custGeom>
              <a:avLst/>
              <a:gdLst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57847"/>
                <a:gd name="connsiteY0" fmla="*/ 1434981 h 1437362"/>
                <a:gd name="connsiteX1" fmla="*/ 1036067 w 2057847"/>
                <a:gd name="connsiteY1" fmla="*/ 0 h 1437362"/>
                <a:gd name="connsiteX2" fmla="*/ 2057847 w 2057847"/>
                <a:gd name="connsiteY2" fmla="*/ 1437362 h 1437362"/>
                <a:gd name="connsiteX3" fmla="*/ 0 w 2057847"/>
                <a:gd name="connsiteY3" fmla="*/ 1434981 h 1437362"/>
                <a:gd name="connsiteX0" fmla="*/ 0 w 2062609"/>
                <a:gd name="connsiteY0" fmla="*/ 1434981 h 1434981"/>
                <a:gd name="connsiteX1" fmla="*/ 1036067 w 2062609"/>
                <a:gd name="connsiteY1" fmla="*/ 0 h 1434981"/>
                <a:gd name="connsiteX2" fmla="*/ 2062609 w 2062609"/>
                <a:gd name="connsiteY2" fmla="*/ 1427837 h 1434981"/>
                <a:gd name="connsiteX3" fmla="*/ 0 w 2062609"/>
                <a:gd name="connsiteY3" fmla="*/ 1434981 h 1434981"/>
                <a:gd name="connsiteX0" fmla="*/ 0 w 2062609"/>
                <a:gd name="connsiteY0" fmla="*/ 1434981 h 1434981"/>
                <a:gd name="connsiteX1" fmla="*/ 1036067 w 2062609"/>
                <a:gd name="connsiteY1" fmla="*/ 0 h 1434981"/>
                <a:gd name="connsiteX2" fmla="*/ 2062609 w 2062609"/>
                <a:gd name="connsiteY2" fmla="*/ 1427837 h 1434981"/>
                <a:gd name="connsiteX3" fmla="*/ 0 w 2062609"/>
                <a:gd name="connsiteY3" fmla="*/ 1434981 h 1434981"/>
                <a:gd name="connsiteX0" fmla="*/ 0 w 2062609"/>
                <a:gd name="connsiteY0" fmla="*/ 1434981 h 1434981"/>
                <a:gd name="connsiteX1" fmla="*/ 1036067 w 2062609"/>
                <a:gd name="connsiteY1" fmla="*/ 0 h 1434981"/>
                <a:gd name="connsiteX2" fmla="*/ 2062609 w 2062609"/>
                <a:gd name="connsiteY2" fmla="*/ 1427837 h 1434981"/>
                <a:gd name="connsiteX3" fmla="*/ 0 w 2062609"/>
                <a:gd name="connsiteY3" fmla="*/ 1434981 h 143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2609" h="1434981">
                  <a:moveTo>
                    <a:pt x="0" y="1434981"/>
                  </a:moveTo>
                  <a:lnTo>
                    <a:pt x="1036067" y="0"/>
                  </a:lnTo>
                  <a:lnTo>
                    <a:pt x="2062609" y="1427837"/>
                  </a:lnTo>
                  <a:cubicBezTo>
                    <a:pt x="1720354" y="1048424"/>
                    <a:pt x="330349" y="1022230"/>
                    <a:pt x="0" y="1434981"/>
                  </a:cubicBezTo>
                  <a:close/>
                </a:path>
              </a:pathLst>
            </a:custGeom>
            <a:blipFill dpi="0" rotWithShape="1">
              <a:blip r:embed="rId5">
                <a:alphaModFix amt="78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 flipH="1">
              <a:off x="3429379" y="2186046"/>
              <a:ext cx="2088848" cy="741112"/>
            </a:xfrm>
            <a:prstGeom prst="ellipse">
              <a:avLst/>
            </a:prstGeom>
            <a:blipFill dpi="0" rotWithShape="1">
              <a:blip r:embed="rId5">
                <a:alphaModFix amt="82000"/>
              </a:blip>
              <a:srcRect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</p:grpSp>
      <p:sp>
        <p:nvSpPr>
          <p:cNvPr id="83" name="Oval 82"/>
          <p:cNvSpPr/>
          <p:nvPr/>
        </p:nvSpPr>
        <p:spPr>
          <a:xfrm flipH="1">
            <a:off x="5335621" y="2554343"/>
            <a:ext cx="2088848" cy="370556"/>
          </a:xfrm>
          <a:custGeom>
            <a:avLst/>
            <a:gdLst>
              <a:gd name="connsiteX0" fmla="*/ 0 w 2088848"/>
              <a:gd name="connsiteY0" fmla="*/ 370556 h 741112"/>
              <a:gd name="connsiteX1" fmla="*/ 1044424 w 2088848"/>
              <a:gd name="connsiteY1" fmla="*/ 0 h 741112"/>
              <a:gd name="connsiteX2" fmla="*/ 2088848 w 2088848"/>
              <a:gd name="connsiteY2" fmla="*/ 370556 h 741112"/>
              <a:gd name="connsiteX3" fmla="*/ 1044424 w 2088848"/>
              <a:gd name="connsiteY3" fmla="*/ 741112 h 741112"/>
              <a:gd name="connsiteX4" fmla="*/ 0 w 2088848"/>
              <a:gd name="connsiteY4" fmla="*/ 370556 h 741112"/>
              <a:gd name="connsiteX0" fmla="*/ 2088848 w 2088848"/>
              <a:gd name="connsiteY0" fmla="*/ 304875 h 675431"/>
              <a:gd name="connsiteX1" fmla="*/ 1044424 w 2088848"/>
              <a:gd name="connsiteY1" fmla="*/ 675431 h 675431"/>
              <a:gd name="connsiteX2" fmla="*/ 0 w 2088848"/>
              <a:gd name="connsiteY2" fmla="*/ 304875 h 675431"/>
              <a:gd name="connsiteX3" fmla="*/ 1135864 w 2088848"/>
              <a:gd name="connsiteY3" fmla="*/ 25759 h 675431"/>
              <a:gd name="connsiteX0" fmla="*/ 2088848 w 2088848"/>
              <a:gd name="connsiteY0" fmla="*/ 0 h 370556"/>
              <a:gd name="connsiteX1" fmla="*/ 1044424 w 2088848"/>
              <a:gd name="connsiteY1" fmla="*/ 370556 h 370556"/>
              <a:gd name="connsiteX2" fmla="*/ 0 w 2088848"/>
              <a:gd name="connsiteY2" fmla="*/ 0 h 3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8848" h="370556">
                <a:moveTo>
                  <a:pt x="2088848" y="0"/>
                </a:moveTo>
                <a:cubicBezTo>
                  <a:pt x="2088848" y="204652"/>
                  <a:pt x="1621243" y="370556"/>
                  <a:pt x="1044424" y="370556"/>
                </a:cubicBezTo>
                <a:cubicBezTo>
                  <a:pt x="467605" y="370556"/>
                  <a:pt x="0" y="204652"/>
                  <a:pt x="0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43" name="Isosceles Triangle 40"/>
          <p:cNvSpPr/>
          <p:nvPr/>
        </p:nvSpPr>
        <p:spPr>
          <a:xfrm flipV="1">
            <a:off x="5345905" y="2625824"/>
            <a:ext cx="2062609" cy="1434981"/>
          </a:xfrm>
          <a:custGeom>
            <a:avLst/>
            <a:gdLst>
              <a:gd name="connsiteX0" fmla="*/ 0 w 2072134"/>
              <a:gd name="connsiteY0" fmla="*/ 1434981 h 1434981"/>
              <a:gd name="connsiteX1" fmla="*/ 1036067 w 2072134"/>
              <a:gd name="connsiteY1" fmla="*/ 0 h 1434981"/>
              <a:gd name="connsiteX2" fmla="*/ 2072134 w 2072134"/>
              <a:gd name="connsiteY2" fmla="*/ 1434981 h 1434981"/>
              <a:gd name="connsiteX3" fmla="*/ 0 w 2072134"/>
              <a:gd name="connsiteY3" fmla="*/ 1434981 h 1434981"/>
              <a:gd name="connsiteX0" fmla="*/ 0 w 2072134"/>
              <a:gd name="connsiteY0" fmla="*/ 1434981 h 1434981"/>
              <a:gd name="connsiteX1" fmla="*/ 1036067 w 2072134"/>
              <a:gd name="connsiteY1" fmla="*/ 0 h 1434981"/>
              <a:gd name="connsiteX2" fmla="*/ 2072134 w 2072134"/>
              <a:gd name="connsiteY2" fmla="*/ 1434981 h 1434981"/>
              <a:gd name="connsiteX3" fmla="*/ 0 w 2072134"/>
              <a:gd name="connsiteY3" fmla="*/ 1434981 h 1434981"/>
              <a:gd name="connsiteX0" fmla="*/ 0 w 2072134"/>
              <a:gd name="connsiteY0" fmla="*/ 1434981 h 1434981"/>
              <a:gd name="connsiteX1" fmla="*/ 1036067 w 2072134"/>
              <a:gd name="connsiteY1" fmla="*/ 0 h 1434981"/>
              <a:gd name="connsiteX2" fmla="*/ 2072134 w 2072134"/>
              <a:gd name="connsiteY2" fmla="*/ 1434981 h 1434981"/>
              <a:gd name="connsiteX3" fmla="*/ 0 w 2072134"/>
              <a:gd name="connsiteY3" fmla="*/ 1434981 h 1434981"/>
              <a:gd name="connsiteX0" fmla="*/ 0 w 2072134"/>
              <a:gd name="connsiteY0" fmla="*/ 1434981 h 1434981"/>
              <a:gd name="connsiteX1" fmla="*/ 1036067 w 2072134"/>
              <a:gd name="connsiteY1" fmla="*/ 0 h 1434981"/>
              <a:gd name="connsiteX2" fmla="*/ 2072134 w 2072134"/>
              <a:gd name="connsiteY2" fmla="*/ 1434981 h 1434981"/>
              <a:gd name="connsiteX3" fmla="*/ 0 w 2072134"/>
              <a:gd name="connsiteY3" fmla="*/ 1434981 h 1434981"/>
              <a:gd name="connsiteX0" fmla="*/ 0 w 2072134"/>
              <a:gd name="connsiteY0" fmla="*/ 1434981 h 1434981"/>
              <a:gd name="connsiteX1" fmla="*/ 1036067 w 2072134"/>
              <a:gd name="connsiteY1" fmla="*/ 0 h 1434981"/>
              <a:gd name="connsiteX2" fmla="*/ 2072134 w 2072134"/>
              <a:gd name="connsiteY2" fmla="*/ 1434981 h 1434981"/>
              <a:gd name="connsiteX3" fmla="*/ 0 w 2072134"/>
              <a:gd name="connsiteY3" fmla="*/ 1434981 h 1434981"/>
              <a:gd name="connsiteX0" fmla="*/ 0 w 2072134"/>
              <a:gd name="connsiteY0" fmla="*/ 1434981 h 1434981"/>
              <a:gd name="connsiteX1" fmla="*/ 1036067 w 2072134"/>
              <a:gd name="connsiteY1" fmla="*/ 0 h 1434981"/>
              <a:gd name="connsiteX2" fmla="*/ 2072134 w 2072134"/>
              <a:gd name="connsiteY2" fmla="*/ 1434981 h 1434981"/>
              <a:gd name="connsiteX3" fmla="*/ 0 w 2072134"/>
              <a:gd name="connsiteY3" fmla="*/ 1434981 h 1434981"/>
              <a:gd name="connsiteX0" fmla="*/ 0 w 2072134"/>
              <a:gd name="connsiteY0" fmla="*/ 1434981 h 1434981"/>
              <a:gd name="connsiteX1" fmla="*/ 1036067 w 2072134"/>
              <a:gd name="connsiteY1" fmla="*/ 0 h 1434981"/>
              <a:gd name="connsiteX2" fmla="*/ 2072134 w 2072134"/>
              <a:gd name="connsiteY2" fmla="*/ 1434981 h 1434981"/>
              <a:gd name="connsiteX3" fmla="*/ 0 w 2072134"/>
              <a:gd name="connsiteY3" fmla="*/ 1434981 h 1434981"/>
              <a:gd name="connsiteX0" fmla="*/ 0 w 2057847"/>
              <a:gd name="connsiteY0" fmla="*/ 1434981 h 1437362"/>
              <a:gd name="connsiteX1" fmla="*/ 1036067 w 2057847"/>
              <a:gd name="connsiteY1" fmla="*/ 0 h 1437362"/>
              <a:gd name="connsiteX2" fmla="*/ 2057847 w 2057847"/>
              <a:gd name="connsiteY2" fmla="*/ 1437362 h 1437362"/>
              <a:gd name="connsiteX3" fmla="*/ 0 w 2057847"/>
              <a:gd name="connsiteY3" fmla="*/ 1434981 h 1437362"/>
              <a:gd name="connsiteX0" fmla="*/ 0 w 2062609"/>
              <a:gd name="connsiteY0" fmla="*/ 1434981 h 1434981"/>
              <a:gd name="connsiteX1" fmla="*/ 1036067 w 2062609"/>
              <a:gd name="connsiteY1" fmla="*/ 0 h 1434981"/>
              <a:gd name="connsiteX2" fmla="*/ 2062609 w 2062609"/>
              <a:gd name="connsiteY2" fmla="*/ 1427837 h 1434981"/>
              <a:gd name="connsiteX3" fmla="*/ 0 w 2062609"/>
              <a:gd name="connsiteY3" fmla="*/ 1434981 h 1434981"/>
              <a:gd name="connsiteX0" fmla="*/ 0 w 2062609"/>
              <a:gd name="connsiteY0" fmla="*/ 1434981 h 1434981"/>
              <a:gd name="connsiteX1" fmla="*/ 1036067 w 2062609"/>
              <a:gd name="connsiteY1" fmla="*/ 0 h 1434981"/>
              <a:gd name="connsiteX2" fmla="*/ 2062609 w 2062609"/>
              <a:gd name="connsiteY2" fmla="*/ 1427837 h 1434981"/>
              <a:gd name="connsiteX3" fmla="*/ 0 w 2062609"/>
              <a:gd name="connsiteY3" fmla="*/ 1434981 h 1434981"/>
              <a:gd name="connsiteX0" fmla="*/ 0 w 2062609"/>
              <a:gd name="connsiteY0" fmla="*/ 1434981 h 1434981"/>
              <a:gd name="connsiteX1" fmla="*/ 1036067 w 2062609"/>
              <a:gd name="connsiteY1" fmla="*/ 0 h 1434981"/>
              <a:gd name="connsiteX2" fmla="*/ 2062609 w 2062609"/>
              <a:gd name="connsiteY2" fmla="*/ 1427837 h 1434981"/>
              <a:gd name="connsiteX3" fmla="*/ 0 w 2062609"/>
              <a:gd name="connsiteY3" fmla="*/ 1434981 h 1434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2609" h="1434981">
                <a:moveTo>
                  <a:pt x="0" y="1434981"/>
                </a:moveTo>
                <a:lnTo>
                  <a:pt x="1036067" y="0"/>
                </a:lnTo>
                <a:lnTo>
                  <a:pt x="2062609" y="1427837"/>
                </a:lnTo>
                <a:cubicBezTo>
                  <a:pt x="1720354" y="1048424"/>
                  <a:pt x="330349" y="1022230"/>
                  <a:pt x="0" y="1434981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flipH="1">
            <a:off x="5332786" y="2186616"/>
            <a:ext cx="2088848" cy="741112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355686" y="2593482"/>
            <a:ext cx="1045464" cy="0"/>
          </a:xfrm>
          <a:prstGeom prst="line">
            <a:avLst/>
          </a:prstGeom>
          <a:blipFill>
            <a:blip r:embed="rId3" cstate="print"/>
            <a:tile tx="0" ty="0" sx="100000" sy="100000" flip="none" algn="tl"/>
          </a:blip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6767166" y="2466524"/>
            <a:ext cx="563626" cy="253916"/>
          </a:xfrm>
          <a:prstGeom prst="rect">
            <a:avLst/>
          </a:prstGeom>
          <a:solidFill>
            <a:srgbClr val="FFC0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 cm</a:t>
            </a:r>
            <a:endParaRPr lang="en-US" sz="105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 flipH="1">
            <a:off x="6327551" y="2562207"/>
            <a:ext cx="49373" cy="52900"/>
          </a:xfrm>
          <a:prstGeom prst="ellipse">
            <a:avLst/>
          </a:prstGeom>
          <a:solidFill>
            <a:sysClr val="windowText" lastClr="000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667127" y="2001158"/>
            <a:ext cx="182862" cy="195924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rgbClr val="663012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159127" y="2071008"/>
            <a:ext cx="182862" cy="195924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rgbClr val="663012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558251" y="2040564"/>
            <a:ext cx="182862" cy="195924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rgbClr val="663012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55051" y="1994808"/>
            <a:ext cx="182862" cy="195924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rgbClr val="663012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26451" y="1918608"/>
            <a:ext cx="182862" cy="195924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rgbClr val="663012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29651" y="2001158"/>
            <a:ext cx="182862" cy="195924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rgbClr val="663012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35327" y="1994808"/>
            <a:ext cx="182862" cy="195924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rgbClr val="663012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 flipV="1">
            <a:off x="5350071" y="2531159"/>
            <a:ext cx="2062830" cy="1529645"/>
          </a:xfrm>
          <a:custGeom>
            <a:avLst/>
            <a:gdLst>
              <a:gd name="connsiteX0" fmla="*/ 0 w 2072134"/>
              <a:gd name="connsiteY0" fmla="*/ 1434981 h 1434981"/>
              <a:gd name="connsiteX1" fmla="*/ 1036067 w 2072134"/>
              <a:gd name="connsiteY1" fmla="*/ 0 h 1434981"/>
              <a:gd name="connsiteX2" fmla="*/ 2072134 w 2072134"/>
              <a:gd name="connsiteY2" fmla="*/ 1434981 h 1434981"/>
              <a:gd name="connsiteX3" fmla="*/ 0 w 2072134"/>
              <a:gd name="connsiteY3" fmla="*/ 1434981 h 1434981"/>
              <a:gd name="connsiteX0" fmla="*/ 0 w 2072134"/>
              <a:gd name="connsiteY0" fmla="*/ 1434981 h 1434981"/>
              <a:gd name="connsiteX1" fmla="*/ 1036067 w 2072134"/>
              <a:gd name="connsiteY1" fmla="*/ 0 h 1434981"/>
              <a:gd name="connsiteX2" fmla="*/ 2072134 w 2072134"/>
              <a:gd name="connsiteY2" fmla="*/ 1434981 h 1434981"/>
              <a:gd name="connsiteX3" fmla="*/ 0 w 2072134"/>
              <a:gd name="connsiteY3" fmla="*/ 1434981 h 1434981"/>
              <a:gd name="connsiteX0" fmla="*/ 0 w 2072134"/>
              <a:gd name="connsiteY0" fmla="*/ 1434981 h 1434981"/>
              <a:gd name="connsiteX1" fmla="*/ 1036067 w 2072134"/>
              <a:gd name="connsiteY1" fmla="*/ 0 h 1434981"/>
              <a:gd name="connsiteX2" fmla="*/ 2072134 w 2072134"/>
              <a:gd name="connsiteY2" fmla="*/ 1434981 h 1434981"/>
              <a:gd name="connsiteX3" fmla="*/ 0 w 2072134"/>
              <a:gd name="connsiteY3" fmla="*/ 1434981 h 1434981"/>
              <a:gd name="connsiteX0" fmla="*/ 0 w 2072134"/>
              <a:gd name="connsiteY0" fmla="*/ 1434981 h 1434981"/>
              <a:gd name="connsiteX1" fmla="*/ 1036067 w 2072134"/>
              <a:gd name="connsiteY1" fmla="*/ 0 h 1434981"/>
              <a:gd name="connsiteX2" fmla="*/ 2072134 w 2072134"/>
              <a:gd name="connsiteY2" fmla="*/ 1434981 h 1434981"/>
              <a:gd name="connsiteX3" fmla="*/ 0 w 2072134"/>
              <a:gd name="connsiteY3" fmla="*/ 1434981 h 1434981"/>
              <a:gd name="connsiteX0" fmla="*/ 0 w 2072134"/>
              <a:gd name="connsiteY0" fmla="*/ 1434981 h 1434981"/>
              <a:gd name="connsiteX1" fmla="*/ 1036067 w 2072134"/>
              <a:gd name="connsiteY1" fmla="*/ 0 h 1434981"/>
              <a:gd name="connsiteX2" fmla="*/ 2072134 w 2072134"/>
              <a:gd name="connsiteY2" fmla="*/ 1434981 h 1434981"/>
              <a:gd name="connsiteX3" fmla="*/ 0 w 2072134"/>
              <a:gd name="connsiteY3" fmla="*/ 1434981 h 1434981"/>
              <a:gd name="connsiteX0" fmla="*/ 0 w 2072134"/>
              <a:gd name="connsiteY0" fmla="*/ 1434981 h 1434981"/>
              <a:gd name="connsiteX1" fmla="*/ 1036067 w 2072134"/>
              <a:gd name="connsiteY1" fmla="*/ 0 h 1434981"/>
              <a:gd name="connsiteX2" fmla="*/ 2072134 w 2072134"/>
              <a:gd name="connsiteY2" fmla="*/ 1434981 h 1434981"/>
              <a:gd name="connsiteX3" fmla="*/ 0 w 2072134"/>
              <a:gd name="connsiteY3" fmla="*/ 1434981 h 1434981"/>
              <a:gd name="connsiteX0" fmla="*/ 0 w 2072134"/>
              <a:gd name="connsiteY0" fmla="*/ 1434981 h 1434981"/>
              <a:gd name="connsiteX1" fmla="*/ 1036067 w 2072134"/>
              <a:gd name="connsiteY1" fmla="*/ 0 h 1434981"/>
              <a:gd name="connsiteX2" fmla="*/ 2072134 w 2072134"/>
              <a:gd name="connsiteY2" fmla="*/ 1434981 h 1434981"/>
              <a:gd name="connsiteX3" fmla="*/ 0 w 2072134"/>
              <a:gd name="connsiteY3" fmla="*/ 1434981 h 1434981"/>
              <a:gd name="connsiteX0" fmla="*/ 0 w 2057847"/>
              <a:gd name="connsiteY0" fmla="*/ 1434981 h 1437362"/>
              <a:gd name="connsiteX1" fmla="*/ 1036067 w 2057847"/>
              <a:gd name="connsiteY1" fmla="*/ 0 h 1437362"/>
              <a:gd name="connsiteX2" fmla="*/ 2057847 w 2057847"/>
              <a:gd name="connsiteY2" fmla="*/ 1437362 h 1437362"/>
              <a:gd name="connsiteX3" fmla="*/ 0 w 2057847"/>
              <a:gd name="connsiteY3" fmla="*/ 1434981 h 1437362"/>
              <a:gd name="connsiteX0" fmla="*/ 0 w 2062609"/>
              <a:gd name="connsiteY0" fmla="*/ 1434981 h 1434981"/>
              <a:gd name="connsiteX1" fmla="*/ 1036067 w 2062609"/>
              <a:gd name="connsiteY1" fmla="*/ 0 h 1434981"/>
              <a:gd name="connsiteX2" fmla="*/ 2062609 w 2062609"/>
              <a:gd name="connsiteY2" fmla="*/ 1427837 h 1434981"/>
              <a:gd name="connsiteX3" fmla="*/ 0 w 2062609"/>
              <a:gd name="connsiteY3" fmla="*/ 1434981 h 1434981"/>
              <a:gd name="connsiteX0" fmla="*/ 0 w 2062609"/>
              <a:gd name="connsiteY0" fmla="*/ 1434981 h 1434981"/>
              <a:gd name="connsiteX1" fmla="*/ 1036067 w 2062609"/>
              <a:gd name="connsiteY1" fmla="*/ 0 h 1434981"/>
              <a:gd name="connsiteX2" fmla="*/ 2062609 w 2062609"/>
              <a:gd name="connsiteY2" fmla="*/ 1427837 h 1434981"/>
              <a:gd name="connsiteX3" fmla="*/ 0 w 2062609"/>
              <a:gd name="connsiteY3" fmla="*/ 1434981 h 1434981"/>
              <a:gd name="connsiteX0" fmla="*/ 0 w 2062609"/>
              <a:gd name="connsiteY0" fmla="*/ 1434981 h 1434981"/>
              <a:gd name="connsiteX1" fmla="*/ 1036067 w 2062609"/>
              <a:gd name="connsiteY1" fmla="*/ 0 h 1434981"/>
              <a:gd name="connsiteX2" fmla="*/ 2062609 w 2062609"/>
              <a:gd name="connsiteY2" fmla="*/ 1427837 h 1434981"/>
              <a:gd name="connsiteX3" fmla="*/ 0 w 2062609"/>
              <a:gd name="connsiteY3" fmla="*/ 1434981 h 1434981"/>
              <a:gd name="connsiteX0" fmla="*/ 221 w 2062830"/>
              <a:gd name="connsiteY0" fmla="*/ 1434981 h 1529645"/>
              <a:gd name="connsiteX1" fmla="*/ 1036288 w 2062830"/>
              <a:gd name="connsiteY1" fmla="*/ 0 h 1529645"/>
              <a:gd name="connsiteX2" fmla="*/ 2062830 w 2062830"/>
              <a:gd name="connsiteY2" fmla="*/ 1427837 h 1529645"/>
              <a:gd name="connsiteX3" fmla="*/ 963036 w 2062830"/>
              <a:gd name="connsiteY3" fmla="*/ 1470004 h 1529645"/>
              <a:gd name="connsiteX4" fmla="*/ 221 w 2062830"/>
              <a:gd name="connsiteY4" fmla="*/ 1434981 h 1529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2830" h="1529645">
                <a:moveTo>
                  <a:pt x="221" y="1434981"/>
                </a:moveTo>
                <a:lnTo>
                  <a:pt x="1036288" y="0"/>
                </a:lnTo>
                <a:lnTo>
                  <a:pt x="2062830" y="1427837"/>
                </a:lnTo>
                <a:cubicBezTo>
                  <a:pt x="2049034" y="1617275"/>
                  <a:pt x="1306804" y="1468813"/>
                  <a:pt x="963036" y="1470004"/>
                </a:cubicBezTo>
                <a:cubicBezTo>
                  <a:pt x="619268" y="1471195"/>
                  <a:pt x="-13575" y="1624419"/>
                  <a:pt x="221" y="1434981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1"/>
          <p:cNvSpPr/>
          <p:nvPr/>
        </p:nvSpPr>
        <p:spPr>
          <a:xfrm>
            <a:off x="4845819" y="3932369"/>
            <a:ext cx="777167" cy="4763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1"/>
          <p:cNvSpPr/>
          <p:nvPr/>
        </p:nvSpPr>
        <p:spPr>
          <a:xfrm>
            <a:off x="4845819" y="3885478"/>
            <a:ext cx="777167" cy="4763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ectangle 41"/>
          <p:cNvSpPr/>
          <p:nvPr/>
        </p:nvSpPr>
        <p:spPr>
          <a:xfrm>
            <a:off x="4845819" y="3837850"/>
            <a:ext cx="777167" cy="4763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1"/>
          <p:cNvSpPr/>
          <p:nvPr/>
        </p:nvSpPr>
        <p:spPr>
          <a:xfrm>
            <a:off x="4845819" y="3790219"/>
            <a:ext cx="777167" cy="4763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1"/>
          <p:cNvSpPr/>
          <p:nvPr/>
        </p:nvSpPr>
        <p:spPr>
          <a:xfrm>
            <a:off x="4845819" y="3742605"/>
            <a:ext cx="777167" cy="4763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41"/>
          <p:cNvSpPr/>
          <p:nvPr/>
        </p:nvSpPr>
        <p:spPr>
          <a:xfrm>
            <a:off x="4845819" y="3694974"/>
            <a:ext cx="777167" cy="4763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845340" y="3979908"/>
            <a:ext cx="777167" cy="114335"/>
          </a:xfrm>
          <a:custGeom>
            <a:avLst/>
            <a:gdLst>
              <a:gd name="connsiteX0" fmla="*/ 0 w 777167"/>
              <a:gd name="connsiteY0" fmla="*/ 0 h 30440"/>
              <a:gd name="connsiteX1" fmla="*/ 777167 w 777167"/>
              <a:gd name="connsiteY1" fmla="*/ 0 h 30440"/>
              <a:gd name="connsiteX2" fmla="*/ 777167 w 777167"/>
              <a:gd name="connsiteY2" fmla="*/ 30440 h 30440"/>
              <a:gd name="connsiteX3" fmla="*/ 0 w 777167"/>
              <a:gd name="connsiteY3" fmla="*/ 30440 h 30440"/>
              <a:gd name="connsiteX4" fmla="*/ 0 w 777167"/>
              <a:gd name="connsiteY4" fmla="*/ 0 h 30440"/>
              <a:gd name="connsiteX0" fmla="*/ 0 w 777167"/>
              <a:gd name="connsiteY0" fmla="*/ 0 h 92881"/>
              <a:gd name="connsiteX1" fmla="*/ 777167 w 777167"/>
              <a:gd name="connsiteY1" fmla="*/ 0 h 92881"/>
              <a:gd name="connsiteX2" fmla="*/ 777167 w 777167"/>
              <a:gd name="connsiteY2" fmla="*/ 30440 h 92881"/>
              <a:gd name="connsiteX3" fmla="*/ 0 w 777167"/>
              <a:gd name="connsiteY3" fmla="*/ 30440 h 92881"/>
              <a:gd name="connsiteX4" fmla="*/ 0 w 777167"/>
              <a:gd name="connsiteY4" fmla="*/ 0 h 92881"/>
              <a:gd name="connsiteX0" fmla="*/ 0 w 777167"/>
              <a:gd name="connsiteY0" fmla="*/ 0 h 114173"/>
              <a:gd name="connsiteX1" fmla="*/ 777167 w 777167"/>
              <a:gd name="connsiteY1" fmla="*/ 0 h 114173"/>
              <a:gd name="connsiteX2" fmla="*/ 777167 w 777167"/>
              <a:gd name="connsiteY2" fmla="*/ 30440 h 114173"/>
              <a:gd name="connsiteX3" fmla="*/ 0 w 777167"/>
              <a:gd name="connsiteY3" fmla="*/ 30440 h 114173"/>
              <a:gd name="connsiteX4" fmla="*/ 0 w 777167"/>
              <a:gd name="connsiteY4" fmla="*/ 0 h 114173"/>
              <a:gd name="connsiteX0" fmla="*/ 0 w 777167"/>
              <a:gd name="connsiteY0" fmla="*/ 0 h 111200"/>
              <a:gd name="connsiteX1" fmla="*/ 777167 w 777167"/>
              <a:gd name="connsiteY1" fmla="*/ 0 h 111200"/>
              <a:gd name="connsiteX2" fmla="*/ 777167 w 777167"/>
              <a:gd name="connsiteY2" fmla="*/ 30440 h 111200"/>
              <a:gd name="connsiteX3" fmla="*/ 0 w 777167"/>
              <a:gd name="connsiteY3" fmla="*/ 30440 h 111200"/>
              <a:gd name="connsiteX4" fmla="*/ 0 w 777167"/>
              <a:gd name="connsiteY4" fmla="*/ 0 h 111200"/>
              <a:gd name="connsiteX0" fmla="*/ 0 w 777167"/>
              <a:gd name="connsiteY0" fmla="*/ 0 h 112755"/>
              <a:gd name="connsiteX1" fmla="*/ 777167 w 777167"/>
              <a:gd name="connsiteY1" fmla="*/ 0 h 112755"/>
              <a:gd name="connsiteX2" fmla="*/ 777167 w 777167"/>
              <a:gd name="connsiteY2" fmla="*/ 30440 h 112755"/>
              <a:gd name="connsiteX3" fmla="*/ 0 w 777167"/>
              <a:gd name="connsiteY3" fmla="*/ 30440 h 112755"/>
              <a:gd name="connsiteX4" fmla="*/ 0 w 777167"/>
              <a:gd name="connsiteY4" fmla="*/ 0 h 112755"/>
              <a:gd name="connsiteX0" fmla="*/ 0 w 777167"/>
              <a:gd name="connsiteY0" fmla="*/ 0 h 114335"/>
              <a:gd name="connsiteX1" fmla="*/ 777167 w 777167"/>
              <a:gd name="connsiteY1" fmla="*/ 0 h 114335"/>
              <a:gd name="connsiteX2" fmla="*/ 777167 w 777167"/>
              <a:gd name="connsiteY2" fmla="*/ 30440 h 114335"/>
              <a:gd name="connsiteX3" fmla="*/ 0 w 777167"/>
              <a:gd name="connsiteY3" fmla="*/ 30440 h 114335"/>
              <a:gd name="connsiteX4" fmla="*/ 0 w 777167"/>
              <a:gd name="connsiteY4" fmla="*/ 0 h 11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167" h="114335">
                <a:moveTo>
                  <a:pt x="0" y="0"/>
                </a:moveTo>
                <a:lnTo>
                  <a:pt x="777167" y="0"/>
                </a:lnTo>
                <a:lnTo>
                  <a:pt x="777167" y="30440"/>
                </a:lnTo>
                <a:cubicBezTo>
                  <a:pt x="699086" y="118546"/>
                  <a:pt x="161424" y="163791"/>
                  <a:pt x="0" y="30440"/>
                </a:cubicBez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2305" name="Rectangle 482304"/>
          <p:cNvSpPr/>
          <p:nvPr/>
        </p:nvSpPr>
        <p:spPr>
          <a:xfrm>
            <a:off x="4851264" y="3264196"/>
            <a:ext cx="767725" cy="818566"/>
          </a:xfrm>
          <a:custGeom>
            <a:avLst/>
            <a:gdLst>
              <a:gd name="connsiteX0" fmla="*/ 0 w 767725"/>
              <a:gd name="connsiteY0" fmla="*/ 0 h 776754"/>
              <a:gd name="connsiteX1" fmla="*/ 767725 w 767725"/>
              <a:gd name="connsiteY1" fmla="*/ 0 h 776754"/>
              <a:gd name="connsiteX2" fmla="*/ 767725 w 767725"/>
              <a:gd name="connsiteY2" fmla="*/ 776754 h 776754"/>
              <a:gd name="connsiteX3" fmla="*/ 0 w 767725"/>
              <a:gd name="connsiteY3" fmla="*/ 776754 h 776754"/>
              <a:gd name="connsiteX4" fmla="*/ 0 w 767725"/>
              <a:gd name="connsiteY4" fmla="*/ 0 h 776754"/>
              <a:gd name="connsiteX0" fmla="*/ 0 w 767725"/>
              <a:gd name="connsiteY0" fmla="*/ 0 h 836020"/>
              <a:gd name="connsiteX1" fmla="*/ 767725 w 767725"/>
              <a:gd name="connsiteY1" fmla="*/ 0 h 836020"/>
              <a:gd name="connsiteX2" fmla="*/ 767725 w 767725"/>
              <a:gd name="connsiteY2" fmla="*/ 776754 h 836020"/>
              <a:gd name="connsiteX3" fmla="*/ 0 w 767725"/>
              <a:gd name="connsiteY3" fmla="*/ 776754 h 836020"/>
              <a:gd name="connsiteX4" fmla="*/ 0 w 767725"/>
              <a:gd name="connsiteY4" fmla="*/ 0 h 836020"/>
              <a:gd name="connsiteX0" fmla="*/ 0 w 767725"/>
              <a:gd name="connsiteY0" fmla="*/ 0 h 851804"/>
              <a:gd name="connsiteX1" fmla="*/ 767725 w 767725"/>
              <a:gd name="connsiteY1" fmla="*/ 0 h 851804"/>
              <a:gd name="connsiteX2" fmla="*/ 767725 w 767725"/>
              <a:gd name="connsiteY2" fmla="*/ 776754 h 851804"/>
              <a:gd name="connsiteX3" fmla="*/ 0 w 767725"/>
              <a:gd name="connsiteY3" fmla="*/ 776754 h 851804"/>
              <a:gd name="connsiteX4" fmla="*/ 0 w 767725"/>
              <a:gd name="connsiteY4" fmla="*/ 0 h 851804"/>
              <a:gd name="connsiteX0" fmla="*/ 0 w 767725"/>
              <a:gd name="connsiteY0" fmla="*/ 0 h 851804"/>
              <a:gd name="connsiteX1" fmla="*/ 767725 w 767725"/>
              <a:gd name="connsiteY1" fmla="*/ 0 h 851804"/>
              <a:gd name="connsiteX2" fmla="*/ 767725 w 767725"/>
              <a:gd name="connsiteY2" fmla="*/ 776754 h 851804"/>
              <a:gd name="connsiteX3" fmla="*/ 0 w 767725"/>
              <a:gd name="connsiteY3" fmla="*/ 776754 h 851804"/>
              <a:gd name="connsiteX4" fmla="*/ 0 w 767725"/>
              <a:gd name="connsiteY4" fmla="*/ 0 h 851804"/>
              <a:gd name="connsiteX0" fmla="*/ 0 w 767725"/>
              <a:gd name="connsiteY0" fmla="*/ 0 h 851804"/>
              <a:gd name="connsiteX1" fmla="*/ 767725 w 767725"/>
              <a:gd name="connsiteY1" fmla="*/ 0 h 851804"/>
              <a:gd name="connsiteX2" fmla="*/ 767725 w 767725"/>
              <a:gd name="connsiteY2" fmla="*/ 776754 h 851804"/>
              <a:gd name="connsiteX3" fmla="*/ 0 w 767725"/>
              <a:gd name="connsiteY3" fmla="*/ 776754 h 851804"/>
              <a:gd name="connsiteX4" fmla="*/ 0 w 767725"/>
              <a:gd name="connsiteY4" fmla="*/ 0 h 851804"/>
              <a:gd name="connsiteX0" fmla="*/ 0 w 767725"/>
              <a:gd name="connsiteY0" fmla="*/ 0 h 851804"/>
              <a:gd name="connsiteX1" fmla="*/ 767725 w 767725"/>
              <a:gd name="connsiteY1" fmla="*/ 0 h 851804"/>
              <a:gd name="connsiteX2" fmla="*/ 767725 w 767725"/>
              <a:gd name="connsiteY2" fmla="*/ 776754 h 851804"/>
              <a:gd name="connsiteX3" fmla="*/ 0 w 767725"/>
              <a:gd name="connsiteY3" fmla="*/ 776754 h 851804"/>
              <a:gd name="connsiteX4" fmla="*/ 0 w 767725"/>
              <a:gd name="connsiteY4" fmla="*/ 0 h 851804"/>
              <a:gd name="connsiteX0" fmla="*/ 0 w 767725"/>
              <a:gd name="connsiteY0" fmla="*/ 0 h 851804"/>
              <a:gd name="connsiteX1" fmla="*/ 767725 w 767725"/>
              <a:gd name="connsiteY1" fmla="*/ 0 h 851804"/>
              <a:gd name="connsiteX2" fmla="*/ 767725 w 767725"/>
              <a:gd name="connsiteY2" fmla="*/ 776754 h 851804"/>
              <a:gd name="connsiteX3" fmla="*/ 0 w 767725"/>
              <a:gd name="connsiteY3" fmla="*/ 776754 h 851804"/>
              <a:gd name="connsiteX4" fmla="*/ 0 w 767725"/>
              <a:gd name="connsiteY4" fmla="*/ 0 h 851804"/>
              <a:gd name="connsiteX0" fmla="*/ 0 w 767725"/>
              <a:gd name="connsiteY0" fmla="*/ 0 h 851804"/>
              <a:gd name="connsiteX1" fmla="*/ 767725 w 767725"/>
              <a:gd name="connsiteY1" fmla="*/ 0 h 851804"/>
              <a:gd name="connsiteX2" fmla="*/ 767725 w 767725"/>
              <a:gd name="connsiteY2" fmla="*/ 776754 h 851804"/>
              <a:gd name="connsiteX3" fmla="*/ 0 w 767725"/>
              <a:gd name="connsiteY3" fmla="*/ 776754 h 851804"/>
              <a:gd name="connsiteX4" fmla="*/ 0 w 767725"/>
              <a:gd name="connsiteY4" fmla="*/ 0 h 851804"/>
              <a:gd name="connsiteX0" fmla="*/ 0 w 767725"/>
              <a:gd name="connsiteY0" fmla="*/ 0 h 851804"/>
              <a:gd name="connsiteX1" fmla="*/ 767725 w 767725"/>
              <a:gd name="connsiteY1" fmla="*/ 0 h 851804"/>
              <a:gd name="connsiteX2" fmla="*/ 767725 w 767725"/>
              <a:gd name="connsiteY2" fmla="*/ 776754 h 851804"/>
              <a:gd name="connsiteX3" fmla="*/ 0 w 767725"/>
              <a:gd name="connsiteY3" fmla="*/ 776754 h 851804"/>
              <a:gd name="connsiteX4" fmla="*/ 0 w 767725"/>
              <a:gd name="connsiteY4" fmla="*/ 0 h 851804"/>
              <a:gd name="connsiteX0" fmla="*/ 0 w 767725"/>
              <a:gd name="connsiteY0" fmla="*/ 0 h 851804"/>
              <a:gd name="connsiteX1" fmla="*/ 767725 w 767725"/>
              <a:gd name="connsiteY1" fmla="*/ 0 h 851804"/>
              <a:gd name="connsiteX2" fmla="*/ 767725 w 767725"/>
              <a:gd name="connsiteY2" fmla="*/ 776754 h 851804"/>
              <a:gd name="connsiteX3" fmla="*/ 0 w 767725"/>
              <a:gd name="connsiteY3" fmla="*/ 776754 h 851804"/>
              <a:gd name="connsiteX4" fmla="*/ 0 w 767725"/>
              <a:gd name="connsiteY4" fmla="*/ 0 h 851804"/>
              <a:gd name="connsiteX0" fmla="*/ 0 w 767725"/>
              <a:gd name="connsiteY0" fmla="*/ 0 h 851804"/>
              <a:gd name="connsiteX1" fmla="*/ 767725 w 767725"/>
              <a:gd name="connsiteY1" fmla="*/ 0 h 851804"/>
              <a:gd name="connsiteX2" fmla="*/ 767725 w 767725"/>
              <a:gd name="connsiteY2" fmla="*/ 776754 h 851804"/>
              <a:gd name="connsiteX3" fmla="*/ 0 w 767725"/>
              <a:gd name="connsiteY3" fmla="*/ 776754 h 851804"/>
              <a:gd name="connsiteX4" fmla="*/ 0 w 767725"/>
              <a:gd name="connsiteY4" fmla="*/ 0 h 85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725" h="851804">
                <a:moveTo>
                  <a:pt x="0" y="0"/>
                </a:moveTo>
                <a:cubicBezTo>
                  <a:pt x="97158" y="149225"/>
                  <a:pt x="730892" y="82550"/>
                  <a:pt x="767725" y="0"/>
                </a:cubicBezTo>
                <a:lnTo>
                  <a:pt x="767725" y="776754"/>
                </a:lnTo>
                <a:cubicBezTo>
                  <a:pt x="689617" y="837079"/>
                  <a:pt x="255908" y="910104"/>
                  <a:pt x="0" y="776754"/>
                </a:cubicBez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Can 23"/>
          <p:cNvSpPr/>
          <p:nvPr/>
        </p:nvSpPr>
        <p:spPr>
          <a:xfrm>
            <a:off x="4845340" y="3143643"/>
            <a:ext cx="777167" cy="948998"/>
          </a:xfrm>
          <a:prstGeom prst="can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07430" y="1581414"/>
            <a:ext cx="561372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15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77827" y="1963922"/>
            <a:ext cx="241971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Vol. water flows out =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193092" y="1957820"/>
            <a:ext cx="356188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b="1" kern="0" dirty="0" smtClean="0">
                <a:solidFill>
                  <a:prstClr val="black"/>
                </a:solidFill>
                <a:latin typeface="Bookman Old Style" pitchFamily="18" charset="0"/>
              </a:rPr>
              <a:t>N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445273" y="1973209"/>
            <a:ext cx="29687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597689" y="1980904"/>
            <a:ext cx="287931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Vol. 1 lead shot  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272548" y="2398563"/>
            <a:ext cx="537327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b="1" kern="0" dirty="0" smtClean="0">
                <a:solidFill>
                  <a:srgbClr val="0000FF"/>
                </a:solidFill>
                <a:latin typeface="Bookman Old Style" pitchFamily="18" charset="0"/>
              </a:rPr>
              <a:t>N</a:t>
            </a:r>
            <a:r>
              <a:rPr lang="en-US" sz="1500" b="1" kern="0" dirty="0" smtClean="0">
                <a:solidFill>
                  <a:srgbClr val="0000FF"/>
                </a:solidFill>
                <a:latin typeface="Bookman Old Style" pitchFamily="18" charset="0"/>
              </a:rPr>
              <a:t> =</a:t>
            </a:r>
            <a:endParaRPr lang="en-US" sz="1500" b="1" dirty="0">
              <a:solidFill>
                <a:srgbClr val="0000FF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716403" y="2315923"/>
            <a:ext cx="2427268" cy="323165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500" b="1" kern="0" dirty="0" smtClean="0">
                <a:solidFill>
                  <a:srgbClr val="C00000"/>
                </a:solidFill>
                <a:latin typeface="Bookman Old Style" pitchFamily="18" charset="0"/>
              </a:rPr>
              <a:t>Vol. of water flows out</a:t>
            </a:r>
            <a:endParaRPr lang="en-US" sz="1500" b="1" dirty="0">
              <a:solidFill>
                <a:srgbClr val="C00000"/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2817471" y="2583229"/>
            <a:ext cx="2261459" cy="0"/>
          </a:xfrm>
          <a:prstGeom prst="line">
            <a:avLst/>
          </a:prstGeom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995573" y="2537167"/>
            <a:ext cx="2879311" cy="323165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500" b="1" kern="0" dirty="0" smtClean="0">
                <a:solidFill>
                  <a:srgbClr val="C00000"/>
                </a:solidFill>
                <a:latin typeface="Bookman Old Style" pitchFamily="18" charset="0"/>
              </a:rPr>
              <a:t>Vol. 1 lead shot  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88" name="Curved Up Arrow 87"/>
          <p:cNvSpPr/>
          <p:nvPr/>
        </p:nvSpPr>
        <p:spPr>
          <a:xfrm flipH="1">
            <a:off x="1974832" y="2224094"/>
            <a:ext cx="2521779" cy="665018"/>
          </a:xfrm>
          <a:prstGeom prst="curvedUp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0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000"/>
                            </p:stCondLst>
                            <p:childTnLst>
                              <p:par>
                                <p:cTn id="1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8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76 -0.0179 L -0.03854 0.30617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5" y="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3" dur="1000" fill="hold"/>
                                        <p:tgtEl>
                                          <p:spTgt spid="482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000"/>
                            </p:stCondLst>
                            <p:childTnLst>
                              <p:par>
                                <p:cTn id="1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4000"/>
                            </p:stCondLst>
                            <p:childTnLst>
                              <p:par>
                                <p:cTn id="17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06607 L 0.00243 0.26736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6000"/>
                            </p:stCondLst>
                            <p:childTnLst>
                              <p:par>
                                <p:cTn id="1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6500"/>
                            </p:stCondLst>
                            <p:childTnLst>
                              <p:par>
                                <p:cTn id="1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500"/>
                            </p:stCondLst>
                            <p:childTnLst>
                              <p:par>
                                <p:cTn id="18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08642E-6 L -0.0349 0.31327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3" y="1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850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9000"/>
                            </p:stCondLst>
                            <p:childTnLst>
                              <p:par>
                                <p:cTn id="1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9000"/>
                            </p:stCondLst>
                            <p:childTnLst>
                              <p:par>
                                <p:cTn id="19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679 L 0.00069 0.30874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20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69136E-6 L 0.00365 0.33024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16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3500"/>
                            </p:stCondLst>
                            <p:childTnLst>
                              <p:par>
                                <p:cTn id="2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4000"/>
                            </p:stCondLst>
                            <p:childTnLst>
                              <p:par>
                                <p:cTn id="2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4000"/>
                            </p:stCondLst>
                            <p:childTnLst>
                              <p:par>
                                <p:cTn id="2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0618 L 3.05556E-6 0.32726 " pathEditMode="relative" rAng="0" ptsTypes="AA">
                                      <p:cBhvr>
                                        <p:cTn id="2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6500"/>
                            </p:stCondLst>
                            <p:childTnLst>
                              <p:par>
                                <p:cTn id="2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1.18555E-6 L 0.00278 0.33344 " pathEditMode="relative" rAng="0" ptsTypes="AA">
                                      <p:cBhvr>
                                        <p:cTn id="2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8500"/>
                            </p:stCondLst>
                            <p:childTnLst>
                              <p:par>
                                <p:cTn id="2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9000"/>
                            </p:stCondLst>
                            <p:childTnLst>
                              <p:par>
                                <p:cTn id="2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00"/>
                            </p:stCondLst>
                            <p:childTnLst>
                              <p:par>
                                <p:cTn id="3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500"/>
                            </p:stCondLst>
                            <p:childTnLst>
                              <p:par>
                                <p:cTn id="3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63" grpId="0" animBg="1"/>
      <p:bldP spid="63" grpId="1" animBg="1"/>
      <p:bldP spid="21" grpId="0" animBg="1"/>
      <p:bldP spid="21" grpId="1" animBg="1"/>
      <p:bldP spid="2" grpId="0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  <p:bldP spid="32" grpId="0" build="p"/>
      <p:bldP spid="71" grpId="0"/>
      <p:bldP spid="72" grpId="0"/>
      <p:bldP spid="73" grpId="0" animBg="1"/>
      <p:bldP spid="73" grpId="1" animBg="1"/>
      <p:bldP spid="74" grpId="0"/>
      <p:bldP spid="74" grpId="1"/>
      <p:bldP spid="75" grpId="0"/>
      <p:bldP spid="75" grpId="1"/>
      <p:bldP spid="76" grpId="0"/>
      <p:bldP spid="76" grpId="1"/>
      <p:bldP spid="482304" grpId="0" animBg="1"/>
      <p:bldP spid="69" grpId="0" animBg="1"/>
      <p:bldP spid="69" grpId="1" animBg="1"/>
      <p:bldP spid="22" grpId="0" animBg="1"/>
      <p:bldP spid="22" grpId="1" animBg="1"/>
      <p:bldP spid="83" grpId="0" animBg="1"/>
      <p:bldP spid="43" grpId="0" animBg="1"/>
      <p:bldP spid="10" grpId="0" animBg="1"/>
      <p:bldP spid="30" grpId="0" animBg="1"/>
      <p:bldP spid="2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1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42" grpId="0" animBg="1"/>
      <p:bldP spid="482305" grpId="0" animBg="1"/>
      <p:bldP spid="24" grpId="0" animBg="1"/>
      <p:bldP spid="60" grpId="0"/>
      <p:bldP spid="64" grpId="0"/>
      <p:bldP spid="66" grpId="0"/>
      <p:bldP spid="67" grpId="0"/>
      <p:bldP spid="68" grpId="0"/>
      <p:bldP spid="84" grpId="0"/>
      <p:bldP spid="85" grpId="0"/>
      <p:bldP spid="87" grpId="0"/>
      <p:bldP spid="88" grpId="0" animBg="1"/>
      <p:bldP spid="8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5636344" y="271616"/>
            <a:ext cx="1620120" cy="22704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143789" y="534014"/>
            <a:ext cx="4622391" cy="22704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906945" y="2652165"/>
            <a:ext cx="170736" cy="21388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721371" y="2689423"/>
            <a:ext cx="162450" cy="17355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484764" y="1007954"/>
            <a:ext cx="3613884" cy="22704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209550"/>
            <a:ext cx="8414580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tabLst>
                <a:tab pos="0" algn="l"/>
                <a:tab pos="234950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Q. A vessel is in the form of an inverted cone. Its height is 8 cm </a:t>
            </a:r>
          </a:p>
          <a:p>
            <a:pPr>
              <a:tabLst>
                <a:tab pos="0" algn="l"/>
                <a:tab pos="234950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and the radius of its top, which is open, is 5 cm. It is filled with </a:t>
            </a:r>
          </a:p>
          <a:p>
            <a:pPr>
              <a:tabLst>
                <a:tab pos="0" algn="l"/>
                <a:tab pos="234950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water up to the brim. When lead shots, each of which is a sphere of radius </a:t>
            </a:r>
          </a:p>
          <a:p>
            <a:pPr>
              <a:tabLst>
                <a:tab pos="0" algn="l"/>
                <a:tab pos="234950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0.5 cm are dropped into the vessel, one-fourth of the water flows out. </a:t>
            </a:r>
          </a:p>
          <a:p>
            <a:pPr>
              <a:tabLst>
                <a:tab pos="0" algn="l"/>
                <a:tab pos="234950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Find the number of lead shots dropped in the vessel.</a:t>
            </a:r>
            <a:endParaRPr lang="en-US" sz="1600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01" y="1501702"/>
            <a:ext cx="58862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18171" y="2117588"/>
            <a:ext cx="2551998" cy="29737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5897" y="2125473"/>
            <a:ext cx="241971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Vol. water flows out =</a:t>
            </a:r>
            <a:endParaRPr lang="en-US" sz="1500" b="1" dirty="0">
              <a:solidFill>
                <a:prstClr val="black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820296" y="1971675"/>
            <a:ext cx="279180" cy="609600"/>
            <a:chOff x="3839507" y="3972927"/>
            <a:chExt cx="279180" cy="609600"/>
          </a:xfrm>
          <a:effectLst/>
        </p:grpSpPr>
        <p:sp>
          <p:nvSpPr>
            <p:cNvPr id="15" name="Rectangle 14"/>
            <p:cNvSpPr/>
            <p:nvPr/>
          </p:nvSpPr>
          <p:spPr>
            <a:xfrm>
              <a:off x="3863652" y="3972927"/>
              <a:ext cx="2486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39507" y="4243973"/>
              <a:ext cx="2791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854026" y="4277727"/>
              <a:ext cx="26466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3045066" y="2090598"/>
            <a:ext cx="29687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88706" y="2113948"/>
            <a:ext cx="2654894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Vol. of water in the cone</a:t>
            </a:r>
            <a:endParaRPr lang="en-US" sz="1500" b="1" dirty="0">
              <a:solidFill>
                <a:prstClr val="black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810979" y="2467580"/>
            <a:ext cx="279180" cy="609600"/>
            <a:chOff x="3839507" y="3972927"/>
            <a:chExt cx="279180" cy="609600"/>
          </a:xfrm>
          <a:effectLst/>
        </p:grpSpPr>
        <p:sp>
          <p:nvSpPr>
            <p:cNvPr id="26" name="Rectangle 25"/>
            <p:cNvSpPr/>
            <p:nvPr/>
          </p:nvSpPr>
          <p:spPr>
            <a:xfrm>
              <a:off x="3863652" y="3972927"/>
              <a:ext cx="2486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39507" y="4243973"/>
              <a:ext cx="2791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854026" y="4277727"/>
              <a:ext cx="26466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3054744" y="2574084"/>
            <a:ext cx="29687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83819" y="2447850"/>
            <a:ext cx="279180" cy="609600"/>
            <a:chOff x="3839507" y="3972927"/>
            <a:chExt cx="279180" cy="609600"/>
          </a:xfrm>
          <a:effectLst/>
        </p:grpSpPr>
        <p:sp>
          <p:nvSpPr>
            <p:cNvPr id="31" name="Rectangle 30"/>
            <p:cNvSpPr/>
            <p:nvPr/>
          </p:nvSpPr>
          <p:spPr>
            <a:xfrm>
              <a:off x="3863652" y="3972927"/>
              <a:ext cx="2486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39507" y="4243973"/>
              <a:ext cx="2791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854026" y="4277727"/>
              <a:ext cx="26466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3541114" y="2579698"/>
            <a:ext cx="62068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h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444463" y="3159033"/>
            <a:ext cx="288309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500" b="1" dirty="0">
              <a:solidFill>
                <a:prstClr val="black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797618" y="3007659"/>
            <a:ext cx="279180" cy="609600"/>
            <a:chOff x="3839507" y="3972927"/>
            <a:chExt cx="279180" cy="609600"/>
          </a:xfrm>
          <a:effectLst/>
        </p:grpSpPr>
        <p:sp>
          <p:nvSpPr>
            <p:cNvPr id="39" name="Rectangle 38"/>
            <p:cNvSpPr/>
            <p:nvPr/>
          </p:nvSpPr>
          <p:spPr>
            <a:xfrm>
              <a:off x="3863652" y="3972927"/>
              <a:ext cx="2486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839507" y="4243973"/>
              <a:ext cx="2791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854026" y="4277727"/>
              <a:ext cx="26466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264816" y="3021939"/>
            <a:ext cx="279180" cy="609600"/>
            <a:chOff x="3839507" y="3972927"/>
            <a:chExt cx="279180" cy="609600"/>
          </a:xfrm>
          <a:effectLst/>
        </p:grpSpPr>
        <p:sp>
          <p:nvSpPr>
            <p:cNvPr id="43" name="Rectangle 42"/>
            <p:cNvSpPr/>
            <p:nvPr/>
          </p:nvSpPr>
          <p:spPr>
            <a:xfrm>
              <a:off x="3863652" y="3972927"/>
              <a:ext cx="2486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39507" y="4243973"/>
              <a:ext cx="2791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3854026" y="4277727"/>
              <a:ext cx="26466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3536581" y="3147592"/>
            <a:ext cx="505267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</a:t>
            </a:r>
            <a:r>
              <a:rPr lang="en-US" b="1" kern="0" dirty="0">
                <a:solidFill>
                  <a:prstClr val="black"/>
                </a:solidFill>
                <a:latin typeface="Symbol" pitchFamily="18" charset="2"/>
              </a:rPr>
              <a:t>p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27558" y="3170452"/>
            <a:ext cx="514885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5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319453" y="3170452"/>
            <a:ext cx="514885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5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711345" y="3170452"/>
            <a:ext cx="514885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8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030856" y="3144674"/>
            <a:ext cx="29687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93317" y="3025973"/>
            <a:ext cx="31314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2823526" y="3387090"/>
            <a:ext cx="247650" cy="13335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56" name="Straight Connector 55"/>
          <p:cNvCxnSpPr/>
          <p:nvPr/>
        </p:nvCxnSpPr>
        <p:spPr>
          <a:xfrm flipV="1">
            <a:off x="4942847" y="3257550"/>
            <a:ext cx="247650" cy="13335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2444463" y="3677335"/>
            <a:ext cx="288309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654507" y="3557512"/>
            <a:ext cx="17240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 × 5 × 5 ×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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383727" y="3819033"/>
            <a:ext cx="279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796415" y="3852787"/>
            <a:ext cx="14364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22237" y="4172410"/>
            <a:ext cx="272004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Vol. water flows out  =</a:t>
            </a:r>
            <a:endParaRPr lang="en-US" sz="1500" b="1" dirty="0">
              <a:solidFill>
                <a:prstClr val="black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720128" y="4033836"/>
            <a:ext cx="665980" cy="595314"/>
            <a:chOff x="3881864" y="3987213"/>
            <a:chExt cx="665980" cy="595314"/>
          </a:xfrm>
          <a:effectLst/>
        </p:grpSpPr>
        <p:sp>
          <p:nvSpPr>
            <p:cNvPr id="66" name="Rectangle 65"/>
            <p:cNvSpPr/>
            <p:nvPr/>
          </p:nvSpPr>
          <p:spPr>
            <a:xfrm>
              <a:off x="3881864" y="3987213"/>
              <a:ext cx="6659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50</a:t>
              </a:r>
              <a:r>
                <a:rPr lang="en-US" sz="1600" b="1" kern="0" dirty="0" smtClean="0">
                  <a:solidFill>
                    <a:prstClr val="black"/>
                  </a:solidFill>
                  <a:latin typeface="Symbol" pitchFamily="18" charset="2"/>
                </a:rPr>
                <a:t>p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066572" y="4243973"/>
              <a:ext cx="2791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3963557" y="4292967"/>
              <a:ext cx="5117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3201204" y="4164715"/>
            <a:ext cx="739305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cm</a:t>
            </a:r>
            <a:r>
              <a:rPr lang="en-US" sz="1600" b="1" kern="0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727105" y="3405734"/>
            <a:ext cx="2971648" cy="633354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7537" y="3388727"/>
            <a:ext cx="2788688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volume of a cone?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979573" y="4172410"/>
            <a:ext cx="89408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…(</a:t>
            </a:r>
            <a:r>
              <a:rPr lang="en-US" sz="1500" b="1" kern="0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500" b="1" dirty="0">
              <a:solidFill>
                <a:prstClr val="black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673054" y="3405734"/>
            <a:ext cx="1134598" cy="611803"/>
            <a:chOff x="6621535" y="2945332"/>
            <a:chExt cx="1134598" cy="611803"/>
          </a:xfrm>
        </p:grpSpPr>
        <p:grpSp>
          <p:nvGrpSpPr>
            <p:cNvPr id="71" name="Group 70"/>
            <p:cNvGrpSpPr/>
            <p:nvPr/>
          </p:nvGrpSpPr>
          <p:grpSpPr>
            <a:xfrm>
              <a:off x="6621535" y="2945332"/>
              <a:ext cx="279180" cy="611803"/>
              <a:chOff x="3849032" y="3972927"/>
              <a:chExt cx="279180" cy="611803"/>
            </a:xfrm>
            <a:effectLst/>
          </p:grpSpPr>
          <p:sp>
            <p:nvSpPr>
              <p:cNvPr id="72" name="Rectangle 71"/>
              <p:cNvSpPr/>
              <p:nvPr/>
            </p:nvSpPr>
            <p:spPr>
              <a:xfrm>
                <a:off x="3863652" y="3972927"/>
                <a:ext cx="2486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1</a:t>
                </a:r>
                <a:endParaRPr lang="en-US" b="1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849032" y="4215398"/>
                <a:ext cx="2791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3</a:t>
                </a:r>
                <a:endParaRPr lang="en-US" b="1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3854026" y="4277727"/>
                <a:ext cx="264661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6864542" y="3077180"/>
              <a:ext cx="891591" cy="369332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b="1" kern="0" dirty="0" smtClean="0">
                  <a:solidFill>
                    <a:srgbClr val="FFFF00"/>
                  </a:solidFill>
                  <a:latin typeface="Bookman Old Style"/>
                </a:rPr>
                <a:t>× </a:t>
              </a:r>
              <a:r>
                <a:rPr lang="en-US" b="1" kern="0" dirty="0" smtClean="0">
                  <a:solidFill>
                    <a:srgbClr val="FFFF00"/>
                  </a:solidFill>
                  <a:latin typeface="Symbol" pitchFamily="18" charset="2"/>
                </a:rPr>
                <a:t>p</a:t>
              </a:r>
              <a:r>
                <a:rPr lang="en-US" b="1" dirty="0" smtClean="0">
                  <a:solidFill>
                    <a:srgbClr val="FFFF00"/>
                  </a:solidFill>
                  <a:latin typeface="Bookman Old Style" pitchFamily="18" charset="0"/>
                </a:rPr>
                <a:t>r</a:t>
              </a:r>
              <a:r>
                <a:rPr lang="en-US" b="1" baseline="30000" dirty="0" smtClean="0">
                  <a:solidFill>
                    <a:srgbClr val="FFFF00"/>
                  </a:solidFill>
                  <a:latin typeface="Bookman Old Style" pitchFamily="18" charset="0"/>
                </a:rPr>
                <a:t>2</a:t>
              </a:r>
              <a:r>
                <a:rPr lang="en-US" b="1" dirty="0" smtClean="0">
                  <a:solidFill>
                    <a:srgbClr val="FFFF00"/>
                  </a:solidFill>
                  <a:latin typeface="Bookman Old Style" pitchFamily="18" charset="0"/>
                </a:rPr>
                <a:t>h</a:t>
              </a:r>
              <a:endParaRPr lang="en-US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5" name="Rounded Rectangle 104"/>
          <p:cNvSpPr/>
          <p:nvPr/>
        </p:nvSpPr>
        <p:spPr>
          <a:xfrm>
            <a:off x="1027344" y="1541401"/>
            <a:ext cx="3413886" cy="47509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310604" y="1583158"/>
            <a:ext cx="537327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b="1" kern="0" dirty="0" smtClean="0">
                <a:solidFill>
                  <a:srgbClr val="0000FF"/>
                </a:solidFill>
                <a:latin typeface="Bookman Old Style" pitchFamily="18" charset="0"/>
              </a:rPr>
              <a:t>N</a:t>
            </a:r>
            <a:r>
              <a:rPr lang="en-US" sz="1500" b="1" kern="0" dirty="0" smtClean="0">
                <a:solidFill>
                  <a:srgbClr val="0000FF"/>
                </a:solidFill>
                <a:latin typeface="Bookman Old Style" pitchFamily="18" charset="0"/>
              </a:rPr>
              <a:t> =</a:t>
            </a:r>
            <a:endParaRPr lang="en-US" sz="1500" b="1" dirty="0">
              <a:solidFill>
                <a:srgbClr val="0000FF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1855527" y="1767824"/>
            <a:ext cx="2261459" cy="0"/>
          </a:xfrm>
          <a:prstGeom prst="line">
            <a:avLst/>
          </a:prstGeom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018039" y="1723254"/>
            <a:ext cx="194436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kern="0" dirty="0" smtClean="0">
                <a:solidFill>
                  <a:srgbClr val="C00000"/>
                </a:solidFill>
                <a:latin typeface="Bookman Old Style" pitchFamily="18" charset="0"/>
              </a:rPr>
              <a:t>Vol. 1 lead shot  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790372" y="1551842"/>
            <a:ext cx="2381308" cy="20393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754459" y="1500518"/>
            <a:ext cx="2427268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kern="0" dirty="0" smtClean="0">
                <a:solidFill>
                  <a:srgbClr val="C00000"/>
                </a:solidFill>
                <a:latin typeface="Bookman Old Style" pitchFamily="18" charset="0"/>
              </a:rPr>
              <a:t>Vol. of water flows out</a:t>
            </a:r>
            <a:endParaRPr lang="en-US" sz="1500" b="1" dirty="0">
              <a:solidFill>
                <a:srgbClr val="C00000"/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6096000" y="1385208"/>
            <a:ext cx="2819609" cy="1906560"/>
            <a:chOff x="6096000" y="1618221"/>
            <a:chExt cx="2819609" cy="1906560"/>
          </a:xfrm>
        </p:grpSpPr>
        <p:sp>
          <p:nvSpPr>
            <p:cNvPr id="111" name="Rectangle 41"/>
            <p:cNvSpPr/>
            <p:nvPr/>
          </p:nvSpPr>
          <p:spPr>
            <a:xfrm>
              <a:off x="6096479" y="3362907"/>
              <a:ext cx="777167" cy="47631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2" name="Rectangle 41"/>
            <p:cNvSpPr/>
            <p:nvPr/>
          </p:nvSpPr>
          <p:spPr>
            <a:xfrm>
              <a:off x="6096479" y="3316016"/>
              <a:ext cx="777167" cy="47631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3" name="Rectangle 41"/>
            <p:cNvSpPr/>
            <p:nvPr/>
          </p:nvSpPr>
          <p:spPr>
            <a:xfrm>
              <a:off x="6096479" y="3268388"/>
              <a:ext cx="777167" cy="47631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4" name="Rectangle 41"/>
            <p:cNvSpPr/>
            <p:nvPr/>
          </p:nvSpPr>
          <p:spPr>
            <a:xfrm>
              <a:off x="6096479" y="3220757"/>
              <a:ext cx="777167" cy="47631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5" name="Rectangle 41"/>
            <p:cNvSpPr/>
            <p:nvPr/>
          </p:nvSpPr>
          <p:spPr>
            <a:xfrm>
              <a:off x="6096479" y="3173143"/>
              <a:ext cx="777167" cy="47631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6" name="Rectangle 41"/>
            <p:cNvSpPr/>
            <p:nvPr/>
          </p:nvSpPr>
          <p:spPr>
            <a:xfrm>
              <a:off x="6096479" y="3125512"/>
              <a:ext cx="777167" cy="47631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7" name="Rectangle 41"/>
            <p:cNvSpPr/>
            <p:nvPr/>
          </p:nvSpPr>
          <p:spPr>
            <a:xfrm>
              <a:off x="6096000" y="3410446"/>
              <a:ext cx="777167" cy="114335"/>
            </a:xfrm>
            <a:custGeom>
              <a:avLst/>
              <a:gdLst>
                <a:gd name="connsiteX0" fmla="*/ 0 w 777167"/>
                <a:gd name="connsiteY0" fmla="*/ 0 h 30440"/>
                <a:gd name="connsiteX1" fmla="*/ 777167 w 777167"/>
                <a:gd name="connsiteY1" fmla="*/ 0 h 30440"/>
                <a:gd name="connsiteX2" fmla="*/ 777167 w 777167"/>
                <a:gd name="connsiteY2" fmla="*/ 30440 h 30440"/>
                <a:gd name="connsiteX3" fmla="*/ 0 w 777167"/>
                <a:gd name="connsiteY3" fmla="*/ 30440 h 30440"/>
                <a:gd name="connsiteX4" fmla="*/ 0 w 777167"/>
                <a:gd name="connsiteY4" fmla="*/ 0 h 30440"/>
                <a:gd name="connsiteX0" fmla="*/ 0 w 777167"/>
                <a:gd name="connsiteY0" fmla="*/ 0 h 92881"/>
                <a:gd name="connsiteX1" fmla="*/ 777167 w 777167"/>
                <a:gd name="connsiteY1" fmla="*/ 0 h 92881"/>
                <a:gd name="connsiteX2" fmla="*/ 777167 w 777167"/>
                <a:gd name="connsiteY2" fmla="*/ 30440 h 92881"/>
                <a:gd name="connsiteX3" fmla="*/ 0 w 777167"/>
                <a:gd name="connsiteY3" fmla="*/ 30440 h 92881"/>
                <a:gd name="connsiteX4" fmla="*/ 0 w 777167"/>
                <a:gd name="connsiteY4" fmla="*/ 0 h 92881"/>
                <a:gd name="connsiteX0" fmla="*/ 0 w 777167"/>
                <a:gd name="connsiteY0" fmla="*/ 0 h 114173"/>
                <a:gd name="connsiteX1" fmla="*/ 777167 w 777167"/>
                <a:gd name="connsiteY1" fmla="*/ 0 h 114173"/>
                <a:gd name="connsiteX2" fmla="*/ 777167 w 777167"/>
                <a:gd name="connsiteY2" fmla="*/ 30440 h 114173"/>
                <a:gd name="connsiteX3" fmla="*/ 0 w 777167"/>
                <a:gd name="connsiteY3" fmla="*/ 30440 h 114173"/>
                <a:gd name="connsiteX4" fmla="*/ 0 w 777167"/>
                <a:gd name="connsiteY4" fmla="*/ 0 h 114173"/>
                <a:gd name="connsiteX0" fmla="*/ 0 w 777167"/>
                <a:gd name="connsiteY0" fmla="*/ 0 h 111200"/>
                <a:gd name="connsiteX1" fmla="*/ 777167 w 777167"/>
                <a:gd name="connsiteY1" fmla="*/ 0 h 111200"/>
                <a:gd name="connsiteX2" fmla="*/ 777167 w 777167"/>
                <a:gd name="connsiteY2" fmla="*/ 30440 h 111200"/>
                <a:gd name="connsiteX3" fmla="*/ 0 w 777167"/>
                <a:gd name="connsiteY3" fmla="*/ 30440 h 111200"/>
                <a:gd name="connsiteX4" fmla="*/ 0 w 777167"/>
                <a:gd name="connsiteY4" fmla="*/ 0 h 111200"/>
                <a:gd name="connsiteX0" fmla="*/ 0 w 777167"/>
                <a:gd name="connsiteY0" fmla="*/ 0 h 112755"/>
                <a:gd name="connsiteX1" fmla="*/ 777167 w 777167"/>
                <a:gd name="connsiteY1" fmla="*/ 0 h 112755"/>
                <a:gd name="connsiteX2" fmla="*/ 777167 w 777167"/>
                <a:gd name="connsiteY2" fmla="*/ 30440 h 112755"/>
                <a:gd name="connsiteX3" fmla="*/ 0 w 777167"/>
                <a:gd name="connsiteY3" fmla="*/ 30440 h 112755"/>
                <a:gd name="connsiteX4" fmla="*/ 0 w 777167"/>
                <a:gd name="connsiteY4" fmla="*/ 0 h 112755"/>
                <a:gd name="connsiteX0" fmla="*/ 0 w 777167"/>
                <a:gd name="connsiteY0" fmla="*/ 0 h 114335"/>
                <a:gd name="connsiteX1" fmla="*/ 777167 w 777167"/>
                <a:gd name="connsiteY1" fmla="*/ 0 h 114335"/>
                <a:gd name="connsiteX2" fmla="*/ 777167 w 777167"/>
                <a:gd name="connsiteY2" fmla="*/ 30440 h 114335"/>
                <a:gd name="connsiteX3" fmla="*/ 0 w 777167"/>
                <a:gd name="connsiteY3" fmla="*/ 30440 h 114335"/>
                <a:gd name="connsiteX4" fmla="*/ 0 w 777167"/>
                <a:gd name="connsiteY4" fmla="*/ 0 h 11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167" h="114335">
                  <a:moveTo>
                    <a:pt x="0" y="0"/>
                  </a:moveTo>
                  <a:lnTo>
                    <a:pt x="777167" y="0"/>
                  </a:lnTo>
                  <a:lnTo>
                    <a:pt x="777167" y="30440"/>
                  </a:lnTo>
                  <a:cubicBezTo>
                    <a:pt x="699086" y="118546"/>
                    <a:pt x="161424" y="163791"/>
                    <a:pt x="0" y="30440"/>
                  </a:cubicBez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8" name="Can 117"/>
            <p:cNvSpPr/>
            <p:nvPr/>
          </p:nvSpPr>
          <p:spPr>
            <a:xfrm>
              <a:off x="6096000" y="2574181"/>
              <a:ext cx="777167" cy="948998"/>
            </a:xfrm>
            <a:prstGeom prst="ca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Oval 482303"/>
            <p:cNvSpPr/>
            <p:nvPr/>
          </p:nvSpPr>
          <p:spPr>
            <a:xfrm>
              <a:off x="6098749" y="2676204"/>
              <a:ext cx="773861" cy="94017"/>
            </a:xfrm>
            <a:custGeom>
              <a:avLst/>
              <a:gdLst>
                <a:gd name="connsiteX0" fmla="*/ 0 w 770886"/>
                <a:gd name="connsiteY0" fmla="*/ 94017 h 188033"/>
                <a:gd name="connsiteX1" fmla="*/ 385443 w 770886"/>
                <a:gd name="connsiteY1" fmla="*/ 0 h 188033"/>
                <a:gd name="connsiteX2" fmla="*/ 770886 w 770886"/>
                <a:gd name="connsiteY2" fmla="*/ 94017 h 188033"/>
                <a:gd name="connsiteX3" fmla="*/ 385443 w 770886"/>
                <a:gd name="connsiteY3" fmla="*/ 188034 h 188033"/>
                <a:gd name="connsiteX4" fmla="*/ 0 w 770886"/>
                <a:gd name="connsiteY4" fmla="*/ 94017 h 188033"/>
                <a:gd name="connsiteX0" fmla="*/ 0 w 781600"/>
                <a:gd name="connsiteY0" fmla="*/ 0 h 94017"/>
                <a:gd name="connsiteX1" fmla="*/ 770886 w 781600"/>
                <a:gd name="connsiteY1" fmla="*/ 0 h 94017"/>
                <a:gd name="connsiteX2" fmla="*/ 385443 w 781600"/>
                <a:gd name="connsiteY2" fmla="*/ 94017 h 94017"/>
                <a:gd name="connsiteX3" fmla="*/ 0 w 781600"/>
                <a:gd name="connsiteY3" fmla="*/ 0 h 94017"/>
                <a:gd name="connsiteX0" fmla="*/ 770886 w 862326"/>
                <a:gd name="connsiteY0" fmla="*/ 7470 h 101487"/>
                <a:gd name="connsiteX1" fmla="*/ 385443 w 862326"/>
                <a:gd name="connsiteY1" fmla="*/ 101487 h 101487"/>
                <a:gd name="connsiteX2" fmla="*/ 0 w 862326"/>
                <a:gd name="connsiteY2" fmla="*/ 7470 h 101487"/>
                <a:gd name="connsiteX3" fmla="*/ 862326 w 862326"/>
                <a:gd name="connsiteY3" fmla="*/ 98910 h 101487"/>
                <a:gd name="connsiteX0" fmla="*/ 770886 w 781600"/>
                <a:gd name="connsiteY0" fmla="*/ 0 h 94017"/>
                <a:gd name="connsiteX1" fmla="*/ 385443 w 781600"/>
                <a:gd name="connsiteY1" fmla="*/ 94017 h 94017"/>
                <a:gd name="connsiteX2" fmla="*/ 0 w 781600"/>
                <a:gd name="connsiteY2" fmla="*/ 0 h 9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1600" h="94017">
                  <a:moveTo>
                    <a:pt x="770886" y="0"/>
                  </a:moveTo>
                  <a:cubicBezTo>
                    <a:pt x="835126" y="15669"/>
                    <a:pt x="598317" y="94017"/>
                    <a:pt x="385443" y="94017"/>
                  </a:cubicBezTo>
                  <a:cubicBezTo>
                    <a:pt x="172569" y="94017"/>
                    <a:pt x="0" y="51924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0" name="Rectangle 482304"/>
            <p:cNvSpPr/>
            <p:nvPr/>
          </p:nvSpPr>
          <p:spPr>
            <a:xfrm>
              <a:off x="6101924" y="2694734"/>
              <a:ext cx="767725" cy="818566"/>
            </a:xfrm>
            <a:custGeom>
              <a:avLst/>
              <a:gdLst>
                <a:gd name="connsiteX0" fmla="*/ 0 w 767725"/>
                <a:gd name="connsiteY0" fmla="*/ 0 h 776754"/>
                <a:gd name="connsiteX1" fmla="*/ 767725 w 767725"/>
                <a:gd name="connsiteY1" fmla="*/ 0 h 776754"/>
                <a:gd name="connsiteX2" fmla="*/ 767725 w 767725"/>
                <a:gd name="connsiteY2" fmla="*/ 776754 h 776754"/>
                <a:gd name="connsiteX3" fmla="*/ 0 w 767725"/>
                <a:gd name="connsiteY3" fmla="*/ 776754 h 776754"/>
                <a:gd name="connsiteX4" fmla="*/ 0 w 767725"/>
                <a:gd name="connsiteY4" fmla="*/ 0 h 776754"/>
                <a:gd name="connsiteX0" fmla="*/ 0 w 767725"/>
                <a:gd name="connsiteY0" fmla="*/ 0 h 836020"/>
                <a:gd name="connsiteX1" fmla="*/ 767725 w 767725"/>
                <a:gd name="connsiteY1" fmla="*/ 0 h 836020"/>
                <a:gd name="connsiteX2" fmla="*/ 767725 w 767725"/>
                <a:gd name="connsiteY2" fmla="*/ 776754 h 836020"/>
                <a:gd name="connsiteX3" fmla="*/ 0 w 767725"/>
                <a:gd name="connsiteY3" fmla="*/ 776754 h 836020"/>
                <a:gd name="connsiteX4" fmla="*/ 0 w 767725"/>
                <a:gd name="connsiteY4" fmla="*/ 0 h 836020"/>
                <a:gd name="connsiteX0" fmla="*/ 0 w 767725"/>
                <a:gd name="connsiteY0" fmla="*/ 0 h 851804"/>
                <a:gd name="connsiteX1" fmla="*/ 767725 w 767725"/>
                <a:gd name="connsiteY1" fmla="*/ 0 h 851804"/>
                <a:gd name="connsiteX2" fmla="*/ 767725 w 767725"/>
                <a:gd name="connsiteY2" fmla="*/ 776754 h 851804"/>
                <a:gd name="connsiteX3" fmla="*/ 0 w 767725"/>
                <a:gd name="connsiteY3" fmla="*/ 776754 h 851804"/>
                <a:gd name="connsiteX4" fmla="*/ 0 w 767725"/>
                <a:gd name="connsiteY4" fmla="*/ 0 h 851804"/>
                <a:gd name="connsiteX0" fmla="*/ 0 w 767725"/>
                <a:gd name="connsiteY0" fmla="*/ 0 h 851804"/>
                <a:gd name="connsiteX1" fmla="*/ 767725 w 767725"/>
                <a:gd name="connsiteY1" fmla="*/ 0 h 851804"/>
                <a:gd name="connsiteX2" fmla="*/ 767725 w 767725"/>
                <a:gd name="connsiteY2" fmla="*/ 776754 h 851804"/>
                <a:gd name="connsiteX3" fmla="*/ 0 w 767725"/>
                <a:gd name="connsiteY3" fmla="*/ 776754 h 851804"/>
                <a:gd name="connsiteX4" fmla="*/ 0 w 767725"/>
                <a:gd name="connsiteY4" fmla="*/ 0 h 851804"/>
                <a:gd name="connsiteX0" fmla="*/ 0 w 767725"/>
                <a:gd name="connsiteY0" fmla="*/ 0 h 851804"/>
                <a:gd name="connsiteX1" fmla="*/ 767725 w 767725"/>
                <a:gd name="connsiteY1" fmla="*/ 0 h 851804"/>
                <a:gd name="connsiteX2" fmla="*/ 767725 w 767725"/>
                <a:gd name="connsiteY2" fmla="*/ 776754 h 851804"/>
                <a:gd name="connsiteX3" fmla="*/ 0 w 767725"/>
                <a:gd name="connsiteY3" fmla="*/ 776754 h 851804"/>
                <a:gd name="connsiteX4" fmla="*/ 0 w 767725"/>
                <a:gd name="connsiteY4" fmla="*/ 0 h 851804"/>
                <a:gd name="connsiteX0" fmla="*/ 0 w 767725"/>
                <a:gd name="connsiteY0" fmla="*/ 0 h 851804"/>
                <a:gd name="connsiteX1" fmla="*/ 767725 w 767725"/>
                <a:gd name="connsiteY1" fmla="*/ 0 h 851804"/>
                <a:gd name="connsiteX2" fmla="*/ 767725 w 767725"/>
                <a:gd name="connsiteY2" fmla="*/ 776754 h 851804"/>
                <a:gd name="connsiteX3" fmla="*/ 0 w 767725"/>
                <a:gd name="connsiteY3" fmla="*/ 776754 h 851804"/>
                <a:gd name="connsiteX4" fmla="*/ 0 w 767725"/>
                <a:gd name="connsiteY4" fmla="*/ 0 h 851804"/>
                <a:gd name="connsiteX0" fmla="*/ 0 w 767725"/>
                <a:gd name="connsiteY0" fmla="*/ 0 h 851804"/>
                <a:gd name="connsiteX1" fmla="*/ 767725 w 767725"/>
                <a:gd name="connsiteY1" fmla="*/ 0 h 851804"/>
                <a:gd name="connsiteX2" fmla="*/ 767725 w 767725"/>
                <a:gd name="connsiteY2" fmla="*/ 776754 h 851804"/>
                <a:gd name="connsiteX3" fmla="*/ 0 w 767725"/>
                <a:gd name="connsiteY3" fmla="*/ 776754 h 851804"/>
                <a:gd name="connsiteX4" fmla="*/ 0 w 767725"/>
                <a:gd name="connsiteY4" fmla="*/ 0 h 851804"/>
                <a:gd name="connsiteX0" fmla="*/ 0 w 767725"/>
                <a:gd name="connsiteY0" fmla="*/ 0 h 851804"/>
                <a:gd name="connsiteX1" fmla="*/ 767725 w 767725"/>
                <a:gd name="connsiteY1" fmla="*/ 0 h 851804"/>
                <a:gd name="connsiteX2" fmla="*/ 767725 w 767725"/>
                <a:gd name="connsiteY2" fmla="*/ 776754 h 851804"/>
                <a:gd name="connsiteX3" fmla="*/ 0 w 767725"/>
                <a:gd name="connsiteY3" fmla="*/ 776754 h 851804"/>
                <a:gd name="connsiteX4" fmla="*/ 0 w 767725"/>
                <a:gd name="connsiteY4" fmla="*/ 0 h 851804"/>
                <a:gd name="connsiteX0" fmla="*/ 0 w 767725"/>
                <a:gd name="connsiteY0" fmla="*/ 0 h 851804"/>
                <a:gd name="connsiteX1" fmla="*/ 767725 w 767725"/>
                <a:gd name="connsiteY1" fmla="*/ 0 h 851804"/>
                <a:gd name="connsiteX2" fmla="*/ 767725 w 767725"/>
                <a:gd name="connsiteY2" fmla="*/ 776754 h 851804"/>
                <a:gd name="connsiteX3" fmla="*/ 0 w 767725"/>
                <a:gd name="connsiteY3" fmla="*/ 776754 h 851804"/>
                <a:gd name="connsiteX4" fmla="*/ 0 w 767725"/>
                <a:gd name="connsiteY4" fmla="*/ 0 h 851804"/>
                <a:gd name="connsiteX0" fmla="*/ 0 w 767725"/>
                <a:gd name="connsiteY0" fmla="*/ 0 h 851804"/>
                <a:gd name="connsiteX1" fmla="*/ 767725 w 767725"/>
                <a:gd name="connsiteY1" fmla="*/ 0 h 851804"/>
                <a:gd name="connsiteX2" fmla="*/ 767725 w 767725"/>
                <a:gd name="connsiteY2" fmla="*/ 776754 h 851804"/>
                <a:gd name="connsiteX3" fmla="*/ 0 w 767725"/>
                <a:gd name="connsiteY3" fmla="*/ 776754 h 851804"/>
                <a:gd name="connsiteX4" fmla="*/ 0 w 767725"/>
                <a:gd name="connsiteY4" fmla="*/ 0 h 851804"/>
                <a:gd name="connsiteX0" fmla="*/ 0 w 767725"/>
                <a:gd name="connsiteY0" fmla="*/ 0 h 851804"/>
                <a:gd name="connsiteX1" fmla="*/ 767725 w 767725"/>
                <a:gd name="connsiteY1" fmla="*/ 0 h 851804"/>
                <a:gd name="connsiteX2" fmla="*/ 767725 w 767725"/>
                <a:gd name="connsiteY2" fmla="*/ 776754 h 851804"/>
                <a:gd name="connsiteX3" fmla="*/ 0 w 767725"/>
                <a:gd name="connsiteY3" fmla="*/ 776754 h 851804"/>
                <a:gd name="connsiteX4" fmla="*/ 0 w 767725"/>
                <a:gd name="connsiteY4" fmla="*/ 0 h 8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725" h="851804">
                  <a:moveTo>
                    <a:pt x="0" y="0"/>
                  </a:moveTo>
                  <a:cubicBezTo>
                    <a:pt x="97158" y="149225"/>
                    <a:pt x="730892" y="82550"/>
                    <a:pt x="767725" y="0"/>
                  </a:cubicBezTo>
                  <a:lnTo>
                    <a:pt x="767725" y="776754"/>
                  </a:lnTo>
                  <a:cubicBezTo>
                    <a:pt x="689617" y="837079"/>
                    <a:pt x="255908" y="910104"/>
                    <a:pt x="0" y="7767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9D9D9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1" name="Isosceles Triangle 40"/>
            <p:cNvSpPr/>
            <p:nvPr/>
          </p:nvSpPr>
          <p:spPr>
            <a:xfrm flipV="1">
              <a:off x="6534654" y="2057429"/>
              <a:ext cx="2062609" cy="1434981"/>
            </a:xfrm>
            <a:custGeom>
              <a:avLst/>
              <a:gdLst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57847"/>
                <a:gd name="connsiteY0" fmla="*/ 1434981 h 1437362"/>
                <a:gd name="connsiteX1" fmla="*/ 1036067 w 2057847"/>
                <a:gd name="connsiteY1" fmla="*/ 0 h 1437362"/>
                <a:gd name="connsiteX2" fmla="*/ 2057847 w 2057847"/>
                <a:gd name="connsiteY2" fmla="*/ 1437362 h 1437362"/>
                <a:gd name="connsiteX3" fmla="*/ 0 w 2057847"/>
                <a:gd name="connsiteY3" fmla="*/ 1434981 h 1437362"/>
                <a:gd name="connsiteX0" fmla="*/ 0 w 2062609"/>
                <a:gd name="connsiteY0" fmla="*/ 1434981 h 1434981"/>
                <a:gd name="connsiteX1" fmla="*/ 1036067 w 2062609"/>
                <a:gd name="connsiteY1" fmla="*/ 0 h 1434981"/>
                <a:gd name="connsiteX2" fmla="*/ 2062609 w 2062609"/>
                <a:gd name="connsiteY2" fmla="*/ 1427837 h 1434981"/>
                <a:gd name="connsiteX3" fmla="*/ 0 w 2062609"/>
                <a:gd name="connsiteY3" fmla="*/ 1434981 h 1434981"/>
                <a:gd name="connsiteX0" fmla="*/ 0 w 2062609"/>
                <a:gd name="connsiteY0" fmla="*/ 1434981 h 1434981"/>
                <a:gd name="connsiteX1" fmla="*/ 1036067 w 2062609"/>
                <a:gd name="connsiteY1" fmla="*/ 0 h 1434981"/>
                <a:gd name="connsiteX2" fmla="*/ 2062609 w 2062609"/>
                <a:gd name="connsiteY2" fmla="*/ 1427837 h 1434981"/>
                <a:gd name="connsiteX3" fmla="*/ 0 w 2062609"/>
                <a:gd name="connsiteY3" fmla="*/ 1434981 h 1434981"/>
                <a:gd name="connsiteX0" fmla="*/ 0 w 2062609"/>
                <a:gd name="connsiteY0" fmla="*/ 1434981 h 1434981"/>
                <a:gd name="connsiteX1" fmla="*/ 1036067 w 2062609"/>
                <a:gd name="connsiteY1" fmla="*/ 0 h 1434981"/>
                <a:gd name="connsiteX2" fmla="*/ 2062609 w 2062609"/>
                <a:gd name="connsiteY2" fmla="*/ 1427837 h 1434981"/>
                <a:gd name="connsiteX3" fmla="*/ 0 w 2062609"/>
                <a:gd name="connsiteY3" fmla="*/ 1434981 h 143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2609" h="1434981">
                  <a:moveTo>
                    <a:pt x="0" y="1434981"/>
                  </a:moveTo>
                  <a:lnTo>
                    <a:pt x="1036067" y="0"/>
                  </a:lnTo>
                  <a:lnTo>
                    <a:pt x="2062609" y="1427837"/>
                  </a:lnTo>
                  <a:cubicBezTo>
                    <a:pt x="1720354" y="1048424"/>
                    <a:pt x="330349" y="1022230"/>
                    <a:pt x="0" y="1434981"/>
                  </a:cubicBezTo>
                  <a:close/>
                </a:path>
              </a:pathLst>
            </a:custGeom>
            <a:blipFill dpi="0" rotWithShape="1">
              <a:blip r:embed="rId2">
                <a:alphaModFix amt="78000"/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 flipH="1">
              <a:off x="6521535" y="1618221"/>
              <a:ext cx="2088848" cy="741112"/>
            </a:xfrm>
            <a:prstGeom prst="ellipse">
              <a:avLst/>
            </a:prstGeom>
            <a:blipFill dpi="0" rotWithShape="1">
              <a:blip r:embed="rId2">
                <a:alphaModFix amt="82000"/>
              </a:blip>
              <a:srcRect/>
              <a:stretch>
                <a:fillRect/>
              </a:stretch>
            </a:blip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H="1">
              <a:off x="7544435" y="2025087"/>
              <a:ext cx="1045464" cy="0"/>
            </a:xfrm>
            <a:prstGeom prst="line">
              <a:avLst/>
            </a:prstGeom>
            <a:blipFill>
              <a:blip r:embed="rId3" cstate="print"/>
              <a:tile tx="0" ty="0" sx="100000" sy="100000" flip="none" algn="tl"/>
            </a:blip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24" name="Rectangle 123"/>
            <p:cNvSpPr/>
            <p:nvPr/>
          </p:nvSpPr>
          <p:spPr>
            <a:xfrm>
              <a:off x="7955915" y="1898129"/>
              <a:ext cx="563626" cy="253916"/>
            </a:xfrm>
            <a:prstGeom prst="rect">
              <a:avLst/>
            </a:prstGeom>
            <a:solidFill>
              <a:srgbClr val="FFC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 cm</a:t>
              </a:r>
              <a:endParaRPr lang="en-US" sz="105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 flipH="1">
              <a:off x="7516300" y="1993812"/>
              <a:ext cx="49373" cy="52900"/>
            </a:xfrm>
            <a:prstGeom prst="ellipse">
              <a:avLst/>
            </a:prstGeom>
            <a:solidFill>
              <a:sysClr val="windowText" lastClr="000000"/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7652955" y="3462564"/>
              <a:ext cx="1776" cy="0"/>
            </a:xfrm>
            <a:prstGeom prst="line">
              <a:avLst/>
            </a:prstGeom>
            <a:blipFill>
              <a:blip r:embed="rId3" cstate="print"/>
              <a:tile tx="0" ty="0" sx="100000" sy="100000" flip="none" algn="tl"/>
            </a:blip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127" name="Group 126"/>
            <p:cNvGrpSpPr/>
            <p:nvPr/>
          </p:nvGrpSpPr>
          <p:grpSpPr>
            <a:xfrm>
              <a:off x="8333398" y="2085381"/>
              <a:ext cx="582211" cy="1266694"/>
              <a:chOff x="7848936" y="2740781"/>
              <a:chExt cx="623798" cy="1266694"/>
            </a:xfrm>
            <a:effectLst/>
          </p:grpSpPr>
          <p:cxnSp>
            <p:nvCxnSpPr>
              <p:cNvPr id="136" name="Straight Arrow Connector 135"/>
              <p:cNvCxnSpPr/>
              <p:nvPr/>
            </p:nvCxnSpPr>
            <p:spPr>
              <a:xfrm flipV="1">
                <a:off x="8185035" y="2740781"/>
                <a:ext cx="6549" cy="12666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7848936" y="3154985"/>
                <a:ext cx="623798" cy="276999"/>
              </a:xfrm>
              <a:prstGeom prst="rect">
                <a:avLst/>
              </a:prstGeom>
              <a:solidFill>
                <a:srgbClr val="FF0000"/>
              </a:solidFill>
              <a:effectLst>
                <a:softEdge rad="63500"/>
              </a:effectLst>
            </p:spPr>
            <p:txBody>
              <a:bodyPr wrap="none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8 cm</a:t>
                </a:r>
                <a:endParaRPr lang="en-US" sz="12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128" name="Oval 127"/>
            <p:cNvSpPr/>
            <p:nvPr/>
          </p:nvSpPr>
          <p:spPr>
            <a:xfrm>
              <a:off x="7689057" y="2918038"/>
              <a:ext cx="182862" cy="195924"/>
            </a:xfrm>
            <a:prstGeom prst="ellipse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rgbClr val="663012"/>
                </a:gs>
              </a:gsLst>
              <a:lin ang="54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7378525" y="3066724"/>
              <a:ext cx="182862" cy="195924"/>
            </a:xfrm>
            <a:prstGeom prst="ellipse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rgbClr val="663012"/>
                </a:gs>
              </a:gsLst>
              <a:lin ang="54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7480354" y="3213454"/>
              <a:ext cx="182862" cy="195924"/>
            </a:xfrm>
            <a:prstGeom prst="ellipse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rgbClr val="663012"/>
                </a:gs>
              </a:gsLst>
              <a:lin ang="54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7582262" y="2947297"/>
              <a:ext cx="182862" cy="195924"/>
            </a:xfrm>
            <a:prstGeom prst="ellipse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rgbClr val="663012"/>
                </a:gs>
              </a:gsLst>
              <a:lin ang="54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7293401" y="2928779"/>
              <a:ext cx="182862" cy="195924"/>
            </a:xfrm>
            <a:prstGeom prst="ellipse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rgbClr val="663012"/>
                </a:gs>
              </a:gsLst>
              <a:lin ang="54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7588101" y="3056831"/>
              <a:ext cx="182862" cy="195924"/>
            </a:xfrm>
            <a:prstGeom prst="ellipse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rgbClr val="663012"/>
                </a:gs>
              </a:gsLst>
              <a:lin ang="54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7482100" y="2925923"/>
              <a:ext cx="182862" cy="195924"/>
            </a:xfrm>
            <a:prstGeom prst="ellipse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rgbClr val="663012"/>
                </a:gs>
              </a:gsLst>
              <a:lin ang="54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35" name="Isosceles Triangle 40"/>
            <p:cNvSpPr/>
            <p:nvPr/>
          </p:nvSpPr>
          <p:spPr>
            <a:xfrm flipV="1">
              <a:off x="6539041" y="2057428"/>
              <a:ext cx="2062609" cy="1434981"/>
            </a:xfrm>
            <a:custGeom>
              <a:avLst/>
              <a:gdLst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57847"/>
                <a:gd name="connsiteY0" fmla="*/ 1434981 h 1437362"/>
                <a:gd name="connsiteX1" fmla="*/ 1036067 w 2057847"/>
                <a:gd name="connsiteY1" fmla="*/ 0 h 1437362"/>
                <a:gd name="connsiteX2" fmla="*/ 2057847 w 2057847"/>
                <a:gd name="connsiteY2" fmla="*/ 1437362 h 1437362"/>
                <a:gd name="connsiteX3" fmla="*/ 0 w 2057847"/>
                <a:gd name="connsiteY3" fmla="*/ 1434981 h 1437362"/>
                <a:gd name="connsiteX0" fmla="*/ 0 w 2062609"/>
                <a:gd name="connsiteY0" fmla="*/ 1434981 h 1434981"/>
                <a:gd name="connsiteX1" fmla="*/ 1036067 w 2062609"/>
                <a:gd name="connsiteY1" fmla="*/ 0 h 1434981"/>
                <a:gd name="connsiteX2" fmla="*/ 2062609 w 2062609"/>
                <a:gd name="connsiteY2" fmla="*/ 1427837 h 1434981"/>
                <a:gd name="connsiteX3" fmla="*/ 0 w 2062609"/>
                <a:gd name="connsiteY3" fmla="*/ 1434981 h 1434981"/>
                <a:gd name="connsiteX0" fmla="*/ 0 w 2062609"/>
                <a:gd name="connsiteY0" fmla="*/ 1434981 h 1434981"/>
                <a:gd name="connsiteX1" fmla="*/ 1036067 w 2062609"/>
                <a:gd name="connsiteY1" fmla="*/ 0 h 1434981"/>
                <a:gd name="connsiteX2" fmla="*/ 2062609 w 2062609"/>
                <a:gd name="connsiteY2" fmla="*/ 1427837 h 1434981"/>
                <a:gd name="connsiteX3" fmla="*/ 0 w 2062609"/>
                <a:gd name="connsiteY3" fmla="*/ 1434981 h 1434981"/>
                <a:gd name="connsiteX0" fmla="*/ 0 w 2062609"/>
                <a:gd name="connsiteY0" fmla="*/ 1434981 h 1434981"/>
                <a:gd name="connsiteX1" fmla="*/ 1036067 w 2062609"/>
                <a:gd name="connsiteY1" fmla="*/ 0 h 1434981"/>
                <a:gd name="connsiteX2" fmla="*/ 2062609 w 2062609"/>
                <a:gd name="connsiteY2" fmla="*/ 1427837 h 1434981"/>
                <a:gd name="connsiteX3" fmla="*/ 0 w 2062609"/>
                <a:gd name="connsiteY3" fmla="*/ 1434981 h 143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2609" h="1434981">
                  <a:moveTo>
                    <a:pt x="0" y="1434981"/>
                  </a:moveTo>
                  <a:lnTo>
                    <a:pt x="1036067" y="0"/>
                  </a:lnTo>
                  <a:lnTo>
                    <a:pt x="2062609" y="1427837"/>
                  </a:lnTo>
                  <a:cubicBezTo>
                    <a:pt x="1720354" y="1048424"/>
                    <a:pt x="330349" y="1022230"/>
                    <a:pt x="0" y="143498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8" name="Rectangle 97"/>
          <p:cNvSpPr/>
          <p:nvPr/>
        </p:nvSpPr>
        <p:spPr>
          <a:xfrm>
            <a:off x="2444463" y="2609850"/>
            <a:ext cx="288309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5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08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2" grpId="0" animBg="1"/>
      <p:bldP spid="52" grpId="1" animBg="1"/>
      <p:bldP spid="35" grpId="0" animBg="1"/>
      <p:bldP spid="35" grpId="1" animBg="1"/>
      <p:bldP spid="36" grpId="0" animBg="1"/>
      <p:bldP spid="36" grpId="1" animBg="1"/>
      <p:bldP spid="20" grpId="0" animBg="1"/>
      <p:bldP spid="20" grpId="1" animBg="1"/>
      <p:bldP spid="12" grpId="0" animBg="1"/>
      <p:bldP spid="12" grpId="1" animBg="1"/>
      <p:bldP spid="13" grpId="0"/>
      <p:bldP spid="18" grpId="0"/>
      <p:bldP spid="19" grpId="0"/>
      <p:bldP spid="29" grpId="0"/>
      <p:bldP spid="34" grpId="0"/>
      <p:bldP spid="37" grpId="0"/>
      <p:bldP spid="46" grpId="0"/>
      <p:bldP spid="47" grpId="0"/>
      <p:bldP spid="48" grpId="0"/>
      <p:bldP spid="49" grpId="0"/>
      <p:bldP spid="50" grpId="0"/>
      <p:bldP spid="54" grpId="0"/>
      <p:bldP spid="57" grpId="0"/>
      <p:bldP spid="59" grpId="0"/>
      <p:bldP spid="60" grpId="0"/>
      <p:bldP spid="63" grpId="0"/>
      <p:bldP spid="69" grpId="0"/>
      <p:bldP spid="21" grpId="0" animBg="1"/>
      <p:bldP spid="21" grpId="1" animBg="1"/>
      <p:bldP spid="22" grpId="0"/>
      <p:bldP spid="22" grpId="1"/>
      <p:bldP spid="70" grpId="0"/>
      <p:bldP spid="10" grpId="0" animBg="1"/>
      <p:bldP spid="10" grpId="1" animBg="1"/>
      <p:bldP spid="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83459" y="275331"/>
            <a:ext cx="8394701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515938" indent="-515938">
              <a:tabLst>
                <a:tab pos="234950" algn="ctr"/>
                <a:tab pos="1379538" algn="l"/>
                <a:tab pos="1828800" algn="l"/>
                <a:tab pos="2235200" algn="r"/>
                <a:tab pos="2511425" algn="ctr"/>
                <a:tab pos="2801938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	 Q.	From a solid cylinder whose height is 2.4 cm and diameter 1.4 cm, </a:t>
            </a:r>
          </a:p>
          <a:p>
            <a:pPr marL="515938" indent="-515938">
              <a:tabLst>
                <a:tab pos="234950" algn="ctr"/>
                <a:tab pos="1379538" algn="l"/>
                <a:tab pos="1828800" algn="l"/>
                <a:tab pos="2235200" algn="r"/>
                <a:tab pos="2511425" algn="ctr"/>
                <a:tab pos="2801938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  	a conical cavity of the same height and same diameter is hollowed out. </a:t>
            </a:r>
          </a:p>
          <a:p>
            <a:pPr marL="515938" indent="-515938">
              <a:tabLst>
                <a:tab pos="234950" algn="ctr"/>
                <a:tab pos="1379538" algn="l"/>
                <a:tab pos="1828800" algn="l"/>
                <a:tab pos="2235200" algn="r"/>
                <a:tab pos="2511425" algn="ctr"/>
                <a:tab pos="2801938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  Find the total surface area of the remaining solid to the nearest cm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155" name="Rounded Rectangle 154"/>
          <p:cNvSpPr/>
          <p:nvPr/>
        </p:nvSpPr>
        <p:spPr bwMode="auto">
          <a:xfrm>
            <a:off x="493400" y="1315947"/>
            <a:ext cx="7911351" cy="366805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31916" y="1342984"/>
            <a:ext cx="2980870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TSA (remaining solid)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828097" y="1342984"/>
            <a:ext cx="1720951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Area of base +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232103" y="1342984"/>
            <a:ext cx="2620072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CSA of cylinder (S</a:t>
            </a:r>
            <a:r>
              <a:rPr lang="en-US" sz="1500" b="1" baseline="-25000" dirty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 +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6474404" y="1342984"/>
            <a:ext cx="2003756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CSA of cone (S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 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2947534" y="4113397"/>
            <a:ext cx="164818" cy="21910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2774931" y="4122574"/>
            <a:ext cx="164818" cy="21910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2260685" y="1787637"/>
            <a:ext cx="1192787" cy="26298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1036862" y="1783014"/>
            <a:ext cx="1146245" cy="26298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21" y="1739412"/>
            <a:ext cx="62388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 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538201" y="4052376"/>
            <a:ext cx="762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Symbol"/>
              </a:rPr>
              <a:t>p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r </a:t>
            </a:r>
            <a:r>
              <a:rPr lang="en-US" sz="1600" b="1" i="1" kern="0" dirty="0" smtClean="0">
                <a:solidFill>
                  <a:prstClr val="black"/>
                </a:solidFill>
                <a:latin typeface="Bookman Old Style"/>
              </a:rPr>
              <a:t>l</a:t>
            </a:r>
            <a:endParaRPr lang="en-US" sz="1600" b="1" kern="0" dirty="0">
              <a:solidFill>
                <a:prstClr val="black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77078" y="4048858"/>
            <a:ext cx="190788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98525" indent="-898525">
              <a:tabLst>
                <a:tab pos="465138" algn="ctr"/>
                <a:tab pos="4346575" algn="l"/>
                <a:tab pos="4857750" algn="l"/>
                <a:tab pos="5997575" algn="ctr"/>
                <a:tab pos="633888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CSA of cone (S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/>
              </a:rPr>
              <a:t>2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)  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248227" y="4393380"/>
            <a:ext cx="799071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98525" indent="-898525" algn="just">
              <a:tabLst>
                <a:tab pos="465138" algn="ctr"/>
                <a:tab pos="5718175" algn="r"/>
                <a:tab pos="5997575" algn="ctr"/>
                <a:tab pos="633888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=  	</a:t>
            </a:r>
            <a:r>
              <a:rPr lang="en-US" sz="1600" b="1" kern="0" dirty="0" smtClean="0">
                <a:solidFill>
                  <a:prstClr val="black"/>
                </a:solidFill>
                <a:latin typeface="Symbol"/>
              </a:rPr>
              <a:t>p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 ×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251390" y="4673169"/>
            <a:ext cx="157162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98525" indent="-898525" algn="just">
              <a:tabLst>
                <a:tab pos="465138" algn="ctr"/>
                <a:tab pos="5718175" algn="r"/>
                <a:tab pos="5997575" algn="ctr"/>
                <a:tab pos="633888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=  	1.75</a:t>
            </a:r>
            <a:r>
              <a:rPr lang="en-US" sz="1600" b="1" kern="0" dirty="0" smtClean="0">
                <a:solidFill>
                  <a:prstClr val="black"/>
                </a:solidFill>
                <a:latin typeface="Symbol"/>
              </a:rPr>
              <a:t>p 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cm²</a:t>
            </a:r>
            <a:endParaRPr lang="en-US" sz="1600" b="1" i="1" kern="0" baseline="30000" dirty="0" smtClean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21653" y="1739412"/>
            <a:ext cx="13955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h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2.4 cm,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90618" y="1739412"/>
            <a:ext cx="136988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0.7 cm,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877151" y="4393380"/>
            <a:ext cx="62223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98525" indent="-898525" algn="just">
              <a:tabLst>
                <a:tab pos="465138" algn="ctr"/>
                <a:tab pos="5718175" algn="r"/>
                <a:tab pos="5997575" algn="ctr"/>
                <a:tab pos="633888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 0.7</a:t>
            </a:r>
            <a:r>
              <a:rPr lang="en-US" sz="1600" b="1" kern="0" dirty="0" smtClean="0">
                <a:solidFill>
                  <a:prstClr val="black"/>
                </a:solidFill>
                <a:latin typeface="Symbol"/>
              </a:rPr>
              <a:t> </a:t>
            </a:r>
            <a:endParaRPr lang="en-US" sz="1600" b="1" kern="0" dirty="0" smtClean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389762" y="4393380"/>
            <a:ext cx="76148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98525" indent="-898525" algn="just">
              <a:tabLst>
                <a:tab pos="465138" algn="ctr"/>
                <a:tab pos="5718175" algn="r"/>
                <a:tab pos="5997575" algn="ctr"/>
                <a:tab pos="633888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× 2.5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1436210" y="2305245"/>
            <a:ext cx="215953" cy="20468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20472" y="2013489"/>
            <a:ext cx="3155951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39725" indent="-339725">
              <a:tabLst>
                <a:tab pos="465138" algn="ctr"/>
                <a:tab pos="855663" algn="l"/>
                <a:tab pos="1149350" algn="l"/>
                <a:tab pos="2511425" algn="ctr"/>
                <a:tab pos="2743200" algn="l"/>
                <a:tab pos="2801938" algn="l"/>
              </a:tabLst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Area of the base of cylinder</a:t>
            </a:r>
          </a:p>
        </p:txBody>
      </p:sp>
      <p:sp>
        <p:nvSpPr>
          <p:cNvPr id="97" name="Rectangle 96"/>
          <p:cNvSpPr/>
          <p:nvPr/>
        </p:nvSpPr>
        <p:spPr>
          <a:xfrm>
            <a:off x="998805" y="2240519"/>
            <a:ext cx="831316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98525" indent="-898525">
              <a:spcAft>
                <a:spcPts val="500"/>
              </a:spcAft>
              <a:tabLst>
                <a:tab pos="465138" algn="ctr"/>
                <a:tab pos="855663" algn="l"/>
                <a:tab pos="1711325" algn="r"/>
                <a:tab pos="2511425" algn="ctr"/>
                <a:tab pos="280193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  </a:t>
            </a: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kern="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kern="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98811" y="2458110"/>
            <a:ext cx="59720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98525" indent="-898525">
              <a:spcAft>
                <a:spcPts val="500"/>
              </a:spcAft>
              <a:tabLst>
                <a:tab pos="465138" algn="ctr"/>
                <a:tab pos="855663" algn="l"/>
                <a:tab pos="1711325" algn="r"/>
                <a:tab pos="2511425" algn="ctr"/>
                <a:tab pos="280193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  </a:t>
            </a: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endParaRPr lang="en-US" sz="1600" b="1" kern="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467519" y="2458110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662484" y="2458110"/>
            <a:ext cx="74892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(0.7)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998810" y="2718827"/>
            <a:ext cx="1690369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98525" indent="-898525">
              <a:spcAft>
                <a:spcPts val="500"/>
              </a:spcAft>
              <a:tabLst>
                <a:tab pos="465138" algn="ctr"/>
                <a:tab pos="855663" algn="l"/>
                <a:tab pos="1711325" algn="r"/>
                <a:tab pos="2511425" algn="ctr"/>
                <a:tab pos="280193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  0.49</a:t>
            </a: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cm</a:t>
            </a:r>
            <a:r>
              <a:rPr lang="en-US" sz="1600" b="1" kern="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2850613" y="3014248"/>
            <a:ext cx="166386" cy="23027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742950" y="3041428"/>
            <a:ext cx="146267" cy="18317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96287" y="2946890"/>
            <a:ext cx="2299313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39725" indent="-339725">
              <a:tabLst>
                <a:tab pos="465138" algn="ctr"/>
                <a:tab pos="855663" algn="l"/>
                <a:tab pos="1149350" algn="l"/>
                <a:tab pos="2511425" algn="ctr"/>
                <a:tab pos="2743200" algn="l"/>
                <a:tab pos="280193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CSA of </a:t>
            </a:r>
            <a:r>
              <a:rPr lang="en-US" sz="1600" b="1" kern="0" dirty="0" err="1" smtClean="0">
                <a:solidFill>
                  <a:prstClr val="black"/>
                </a:solidFill>
                <a:latin typeface="Bookman Old Style" pitchFamily="18" charset="0"/>
              </a:rPr>
              <a:t>cyl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. (S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239600" y="2958001"/>
            <a:ext cx="1136116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98525" indent="-898525">
              <a:spcAft>
                <a:spcPts val="500"/>
              </a:spcAft>
              <a:tabLst>
                <a:tab pos="465138" algn="ctr"/>
                <a:tab pos="855663" algn="l"/>
                <a:tab pos="1711325" algn="r"/>
                <a:tab pos="2511425" algn="ctr"/>
                <a:tab pos="280193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 2</a:t>
            </a: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rh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234540" y="3238143"/>
            <a:ext cx="37863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477472" y="3238143"/>
            <a:ext cx="320922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679063" y="3238143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934113" y="3238143"/>
            <a:ext cx="29687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3201540" y="3238143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440065" y="3238143"/>
            <a:ext cx="527709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0.7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234540" y="3749719"/>
            <a:ext cx="37863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2489807" y="3749719"/>
            <a:ext cx="13789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3.36</a:t>
            </a:r>
            <a:r>
              <a:rPr lang="en-US" sz="1600" b="1" kern="0" dirty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 cm</a:t>
            </a:r>
            <a:r>
              <a:rPr lang="en-US" sz="1600" b="1" kern="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868707" y="3238143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107237" y="3238143"/>
            <a:ext cx="527709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2.4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244024" y="4075340"/>
            <a:ext cx="584669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98525" indent="-898525" algn="just">
              <a:tabLst>
                <a:tab pos="465138" algn="ctr"/>
                <a:tab pos="5718175" algn="r"/>
                <a:tab pos="5997575" algn="ctr"/>
                <a:tab pos="633888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=  	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551039" y="1796187"/>
            <a:ext cx="1192787" cy="26298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522504" y="1747962"/>
            <a:ext cx="13955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i="1" kern="0" dirty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2.5 cm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0" name="Rectangular Callout 139"/>
          <p:cNvSpPr/>
          <p:nvPr/>
        </p:nvSpPr>
        <p:spPr>
          <a:xfrm>
            <a:off x="6812246" y="834577"/>
            <a:ext cx="942014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 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</a:t>
            </a:r>
            <a:endParaRPr lang="en-US" b="1" i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1" name="Rectangular Callout 140"/>
          <p:cNvSpPr/>
          <p:nvPr/>
        </p:nvSpPr>
        <p:spPr>
          <a:xfrm>
            <a:off x="4771329" y="807684"/>
            <a:ext cx="1071086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 h   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2" name="Rectangular Callout 141"/>
          <p:cNvSpPr/>
          <p:nvPr/>
        </p:nvSpPr>
        <p:spPr>
          <a:xfrm>
            <a:off x="3360060" y="819149"/>
            <a:ext cx="756812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232660" y="3513356"/>
            <a:ext cx="37863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2475592" y="3513356"/>
            <a:ext cx="663964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0.14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008969" y="3513356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264019" y="3513356"/>
            <a:ext cx="29687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3531446" y="3513356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769971" y="3513356"/>
            <a:ext cx="527709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2.4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536223" y="3513480"/>
            <a:ext cx="2433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3531824" y="3513356"/>
            <a:ext cx="3238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293077" y="3749719"/>
            <a:ext cx="2299313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39725" indent="-339725">
              <a:tabLst>
                <a:tab pos="465138" algn="ctr"/>
                <a:tab pos="855663" algn="l"/>
                <a:tab pos="1149350" algn="l"/>
                <a:tab pos="2511425" algn="ctr"/>
                <a:tab pos="2743200" algn="l"/>
                <a:tab pos="280193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CSA of </a:t>
            </a:r>
            <a:r>
              <a:rPr lang="en-US" sz="1600" b="1" kern="0" dirty="0" err="1" smtClean="0">
                <a:solidFill>
                  <a:prstClr val="black"/>
                </a:solidFill>
                <a:latin typeface="Bookman Old Style" pitchFamily="18" charset="0"/>
              </a:rPr>
              <a:t>cyl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. (S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191111" y="4673169"/>
            <a:ext cx="220039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98525" indent="-898525">
              <a:tabLst>
                <a:tab pos="465138" algn="ctr"/>
                <a:tab pos="4346575" algn="l"/>
                <a:tab pos="4857750" algn="l"/>
                <a:tab pos="5997575" algn="ctr"/>
                <a:tab pos="633888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  <a:sym typeface="Symbol"/>
              </a:rPr>
              <a:t> 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CSA of cone (S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/>
              </a:rPr>
              <a:t>2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)    </a:t>
            </a:r>
          </a:p>
        </p:txBody>
      </p:sp>
      <p:sp>
        <p:nvSpPr>
          <p:cNvPr id="180" name="Oval 179"/>
          <p:cNvSpPr/>
          <p:nvPr/>
        </p:nvSpPr>
        <p:spPr>
          <a:xfrm>
            <a:off x="5072991" y="1907580"/>
            <a:ext cx="1468692" cy="37861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" name="Rectangle 26"/>
          <p:cNvSpPr/>
          <p:nvPr/>
        </p:nvSpPr>
        <p:spPr>
          <a:xfrm>
            <a:off x="5075500" y="2093734"/>
            <a:ext cx="1464838" cy="1565362"/>
          </a:xfrm>
          <a:custGeom>
            <a:avLst/>
            <a:gdLst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149235"/>
              <a:gd name="connsiteX1" fmla="*/ 1676400 w 1676400"/>
              <a:gd name="connsiteY1" fmla="*/ 0 h 2149235"/>
              <a:gd name="connsiteX2" fmla="*/ 1676400 w 1676400"/>
              <a:gd name="connsiteY2" fmla="*/ 2001012 h 2149235"/>
              <a:gd name="connsiteX3" fmla="*/ 0 w 1676400"/>
              <a:gd name="connsiteY3" fmla="*/ 2001012 h 2149235"/>
              <a:gd name="connsiteX4" fmla="*/ 0 w 1676400"/>
              <a:gd name="connsiteY4" fmla="*/ 0 h 2149235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66"/>
              <a:gd name="connsiteY0" fmla="*/ 0 h 2193559"/>
              <a:gd name="connsiteX1" fmla="*/ 1676400 w 1676466"/>
              <a:gd name="connsiteY1" fmla="*/ 0 h 2193559"/>
              <a:gd name="connsiteX2" fmla="*/ 1676400 w 1676466"/>
              <a:gd name="connsiteY2" fmla="*/ 2001012 h 2193559"/>
              <a:gd name="connsiteX3" fmla="*/ 0 w 1676466"/>
              <a:gd name="connsiteY3" fmla="*/ 2001012 h 2193559"/>
              <a:gd name="connsiteX4" fmla="*/ 0 w 1676466"/>
              <a:gd name="connsiteY4" fmla="*/ 0 h 2193559"/>
              <a:gd name="connsiteX0" fmla="*/ 0 w 1676887"/>
              <a:gd name="connsiteY0" fmla="*/ 0 h 2193559"/>
              <a:gd name="connsiteX1" fmla="*/ 1676400 w 1676887"/>
              <a:gd name="connsiteY1" fmla="*/ 0 h 2193559"/>
              <a:gd name="connsiteX2" fmla="*/ 1676400 w 1676887"/>
              <a:gd name="connsiteY2" fmla="*/ 2001012 h 2193559"/>
              <a:gd name="connsiteX3" fmla="*/ 0 w 1676887"/>
              <a:gd name="connsiteY3" fmla="*/ 2001012 h 2193559"/>
              <a:gd name="connsiteX4" fmla="*/ 0 w 1676887"/>
              <a:gd name="connsiteY4" fmla="*/ 0 h 2193559"/>
              <a:gd name="connsiteX0" fmla="*/ 0 w 1676860"/>
              <a:gd name="connsiteY0" fmla="*/ 0 h 2193559"/>
              <a:gd name="connsiteX1" fmla="*/ 1676400 w 1676860"/>
              <a:gd name="connsiteY1" fmla="*/ 0 h 2193559"/>
              <a:gd name="connsiteX2" fmla="*/ 1676400 w 1676860"/>
              <a:gd name="connsiteY2" fmla="*/ 2001012 h 2193559"/>
              <a:gd name="connsiteX3" fmla="*/ 0 w 1676860"/>
              <a:gd name="connsiteY3" fmla="*/ 2001012 h 2193559"/>
              <a:gd name="connsiteX4" fmla="*/ 0 w 1676860"/>
              <a:gd name="connsiteY4" fmla="*/ 0 h 2193559"/>
              <a:gd name="connsiteX0" fmla="*/ 0 w 1676861"/>
              <a:gd name="connsiteY0" fmla="*/ 0 h 2193559"/>
              <a:gd name="connsiteX1" fmla="*/ 1676400 w 1676861"/>
              <a:gd name="connsiteY1" fmla="*/ 0 h 2193559"/>
              <a:gd name="connsiteX2" fmla="*/ 1676400 w 1676861"/>
              <a:gd name="connsiteY2" fmla="*/ 2001012 h 2193559"/>
              <a:gd name="connsiteX3" fmla="*/ 0 w 1676861"/>
              <a:gd name="connsiteY3" fmla="*/ 2001012 h 2193559"/>
              <a:gd name="connsiteX4" fmla="*/ 0 w 1676861"/>
              <a:gd name="connsiteY4" fmla="*/ 0 h 2193559"/>
              <a:gd name="connsiteX0" fmla="*/ 0 w 1676861"/>
              <a:gd name="connsiteY0" fmla="*/ 0 h 2233139"/>
              <a:gd name="connsiteX1" fmla="*/ 1676400 w 1676861"/>
              <a:gd name="connsiteY1" fmla="*/ 0 h 2233139"/>
              <a:gd name="connsiteX2" fmla="*/ 1676400 w 1676861"/>
              <a:gd name="connsiteY2" fmla="*/ 2001012 h 2233139"/>
              <a:gd name="connsiteX3" fmla="*/ 0 w 1676861"/>
              <a:gd name="connsiteY3" fmla="*/ 2001012 h 2233139"/>
              <a:gd name="connsiteX4" fmla="*/ 0 w 1676861"/>
              <a:gd name="connsiteY4" fmla="*/ 0 h 2233139"/>
              <a:gd name="connsiteX0" fmla="*/ 0 w 1677731"/>
              <a:gd name="connsiteY0" fmla="*/ 0 h 2283690"/>
              <a:gd name="connsiteX1" fmla="*/ 1676400 w 1677731"/>
              <a:gd name="connsiteY1" fmla="*/ 0 h 2283690"/>
              <a:gd name="connsiteX2" fmla="*/ 1676400 w 1677731"/>
              <a:gd name="connsiteY2" fmla="*/ 2001012 h 2283690"/>
              <a:gd name="connsiteX3" fmla="*/ 0 w 1677731"/>
              <a:gd name="connsiteY3" fmla="*/ 2001012 h 2283690"/>
              <a:gd name="connsiteX4" fmla="*/ 0 w 1677731"/>
              <a:gd name="connsiteY4" fmla="*/ 0 h 2283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731" h="2283690">
                <a:moveTo>
                  <a:pt x="0" y="0"/>
                </a:moveTo>
                <a:cubicBezTo>
                  <a:pt x="265599" y="459220"/>
                  <a:pt x="1706399" y="238651"/>
                  <a:pt x="1676400" y="0"/>
                </a:cubicBezTo>
                <a:lnTo>
                  <a:pt x="1676400" y="2001012"/>
                </a:lnTo>
                <a:cubicBezTo>
                  <a:pt x="1731222" y="2325250"/>
                  <a:pt x="75428" y="2427153"/>
                  <a:pt x="0" y="20010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82" name="Oval 32"/>
          <p:cNvSpPr/>
          <p:nvPr/>
        </p:nvSpPr>
        <p:spPr>
          <a:xfrm>
            <a:off x="5081976" y="3282271"/>
            <a:ext cx="1454150" cy="189306"/>
          </a:xfrm>
          <a:custGeom>
            <a:avLst/>
            <a:gdLst>
              <a:gd name="connsiteX0" fmla="*/ 0 w 1468692"/>
              <a:gd name="connsiteY0" fmla="*/ 189306 h 378611"/>
              <a:gd name="connsiteX1" fmla="*/ 734346 w 1468692"/>
              <a:gd name="connsiteY1" fmla="*/ 0 h 378611"/>
              <a:gd name="connsiteX2" fmla="*/ 1468692 w 1468692"/>
              <a:gd name="connsiteY2" fmla="*/ 189306 h 378611"/>
              <a:gd name="connsiteX3" fmla="*/ 734346 w 1468692"/>
              <a:gd name="connsiteY3" fmla="*/ 378612 h 378611"/>
              <a:gd name="connsiteX4" fmla="*/ 0 w 1468692"/>
              <a:gd name="connsiteY4" fmla="*/ 189306 h 378611"/>
              <a:gd name="connsiteX0" fmla="*/ 0 w 1468692"/>
              <a:gd name="connsiteY0" fmla="*/ 189306 h 189306"/>
              <a:gd name="connsiteX1" fmla="*/ 734346 w 1468692"/>
              <a:gd name="connsiteY1" fmla="*/ 0 h 189306"/>
              <a:gd name="connsiteX2" fmla="*/ 1468692 w 1468692"/>
              <a:gd name="connsiteY2" fmla="*/ 189306 h 189306"/>
              <a:gd name="connsiteX3" fmla="*/ 0 w 1468692"/>
              <a:gd name="connsiteY3" fmla="*/ 189306 h 189306"/>
              <a:gd name="connsiteX0" fmla="*/ 0 w 1468692"/>
              <a:gd name="connsiteY0" fmla="*/ 189306 h 280746"/>
              <a:gd name="connsiteX1" fmla="*/ 734346 w 1468692"/>
              <a:gd name="connsiteY1" fmla="*/ 0 h 280746"/>
              <a:gd name="connsiteX2" fmla="*/ 1468692 w 1468692"/>
              <a:gd name="connsiteY2" fmla="*/ 189306 h 280746"/>
              <a:gd name="connsiteX3" fmla="*/ 91440 w 1468692"/>
              <a:gd name="connsiteY3" fmla="*/ 280746 h 280746"/>
              <a:gd name="connsiteX0" fmla="*/ 0 w 1468692"/>
              <a:gd name="connsiteY0" fmla="*/ 189306 h 189306"/>
              <a:gd name="connsiteX1" fmla="*/ 734346 w 1468692"/>
              <a:gd name="connsiteY1" fmla="*/ 0 h 189306"/>
              <a:gd name="connsiteX2" fmla="*/ 1468692 w 1468692"/>
              <a:gd name="connsiteY2" fmla="*/ 189306 h 189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8692" h="189306">
                <a:moveTo>
                  <a:pt x="0" y="189306"/>
                </a:moveTo>
                <a:cubicBezTo>
                  <a:pt x="0" y="84755"/>
                  <a:pt x="328778" y="0"/>
                  <a:pt x="734346" y="0"/>
                </a:cubicBezTo>
                <a:cubicBezTo>
                  <a:pt x="1139914" y="0"/>
                  <a:pt x="1468692" y="84755"/>
                  <a:pt x="1468692" y="189306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5067690" y="1902818"/>
            <a:ext cx="1468692" cy="1565757"/>
            <a:chOff x="2595816" y="1970924"/>
            <a:chExt cx="1468692" cy="1565757"/>
          </a:xfrm>
        </p:grpSpPr>
        <p:sp>
          <p:nvSpPr>
            <p:cNvPr id="184" name="Isosceles Triangle 31"/>
            <p:cNvSpPr/>
            <p:nvPr/>
          </p:nvSpPr>
          <p:spPr>
            <a:xfrm flipV="1">
              <a:off x="2599866" y="2168846"/>
              <a:ext cx="1460593" cy="1367835"/>
            </a:xfrm>
            <a:custGeom>
              <a:avLst/>
              <a:gdLst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0 w 1676400"/>
                <a:gd name="connsiteY3" fmla="*/ 914400 h 914400"/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765175 w 1676400"/>
                <a:gd name="connsiteY3" fmla="*/ 755650 h 914400"/>
                <a:gd name="connsiteX4" fmla="*/ 0 w 1676400"/>
                <a:gd name="connsiteY4" fmla="*/ 914400 h 914400"/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765175 w 1676400"/>
                <a:gd name="connsiteY3" fmla="*/ 755650 h 914400"/>
                <a:gd name="connsiteX4" fmla="*/ 0 w 1676400"/>
                <a:gd name="connsiteY4" fmla="*/ 914400 h 914400"/>
                <a:gd name="connsiteX0" fmla="*/ 294 w 1676694"/>
                <a:gd name="connsiteY0" fmla="*/ 914400 h 914400"/>
                <a:gd name="connsiteX1" fmla="*/ 838494 w 1676694"/>
                <a:gd name="connsiteY1" fmla="*/ 0 h 914400"/>
                <a:gd name="connsiteX2" fmla="*/ 1676694 w 1676694"/>
                <a:gd name="connsiteY2" fmla="*/ 914400 h 914400"/>
                <a:gd name="connsiteX3" fmla="*/ 765469 w 1676694"/>
                <a:gd name="connsiteY3" fmla="*/ 755650 h 914400"/>
                <a:gd name="connsiteX4" fmla="*/ 294 w 1676694"/>
                <a:gd name="connsiteY4" fmla="*/ 914400 h 914400"/>
                <a:gd name="connsiteX0" fmla="*/ 294 w 1677665"/>
                <a:gd name="connsiteY0" fmla="*/ 914400 h 914400"/>
                <a:gd name="connsiteX1" fmla="*/ 838494 w 1677665"/>
                <a:gd name="connsiteY1" fmla="*/ 0 h 914400"/>
                <a:gd name="connsiteX2" fmla="*/ 1676694 w 1677665"/>
                <a:gd name="connsiteY2" fmla="*/ 914400 h 914400"/>
                <a:gd name="connsiteX3" fmla="*/ 765469 w 1677665"/>
                <a:gd name="connsiteY3" fmla="*/ 755650 h 914400"/>
                <a:gd name="connsiteX4" fmla="*/ 294 w 1677665"/>
                <a:gd name="connsiteY4" fmla="*/ 914400 h 914400"/>
                <a:gd name="connsiteX0" fmla="*/ 301 w 1671322"/>
                <a:gd name="connsiteY0" fmla="*/ 892175 h 914400"/>
                <a:gd name="connsiteX1" fmla="*/ 832151 w 1671322"/>
                <a:gd name="connsiteY1" fmla="*/ 0 h 914400"/>
                <a:gd name="connsiteX2" fmla="*/ 1670351 w 1671322"/>
                <a:gd name="connsiteY2" fmla="*/ 914400 h 914400"/>
                <a:gd name="connsiteX3" fmla="*/ 759126 w 1671322"/>
                <a:gd name="connsiteY3" fmla="*/ 755650 h 914400"/>
                <a:gd name="connsiteX4" fmla="*/ 301 w 1671322"/>
                <a:gd name="connsiteY4" fmla="*/ 892175 h 914400"/>
                <a:gd name="connsiteX0" fmla="*/ 0 w 1671021"/>
                <a:gd name="connsiteY0" fmla="*/ 892175 h 914400"/>
                <a:gd name="connsiteX1" fmla="*/ 831850 w 1671021"/>
                <a:gd name="connsiteY1" fmla="*/ 0 h 914400"/>
                <a:gd name="connsiteX2" fmla="*/ 1670050 w 1671021"/>
                <a:gd name="connsiteY2" fmla="*/ 914400 h 914400"/>
                <a:gd name="connsiteX3" fmla="*/ 758825 w 1671021"/>
                <a:gd name="connsiteY3" fmla="*/ 755650 h 914400"/>
                <a:gd name="connsiteX4" fmla="*/ 0 w 1671021"/>
                <a:gd name="connsiteY4" fmla="*/ 892175 h 914400"/>
                <a:gd name="connsiteX0" fmla="*/ 0 w 1670050"/>
                <a:gd name="connsiteY0" fmla="*/ 892175 h 914400"/>
                <a:gd name="connsiteX1" fmla="*/ 831850 w 1670050"/>
                <a:gd name="connsiteY1" fmla="*/ 0 h 914400"/>
                <a:gd name="connsiteX2" fmla="*/ 1670050 w 1670050"/>
                <a:gd name="connsiteY2" fmla="*/ 914400 h 914400"/>
                <a:gd name="connsiteX3" fmla="*/ 758825 w 1670050"/>
                <a:gd name="connsiteY3" fmla="*/ 755650 h 914400"/>
                <a:gd name="connsiteX4" fmla="*/ 0 w 1670050"/>
                <a:gd name="connsiteY4" fmla="*/ 892175 h 914400"/>
                <a:gd name="connsiteX0" fmla="*/ 0 w 1670050"/>
                <a:gd name="connsiteY0" fmla="*/ 892175 h 914400"/>
                <a:gd name="connsiteX1" fmla="*/ 831850 w 1670050"/>
                <a:gd name="connsiteY1" fmla="*/ 0 h 914400"/>
                <a:gd name="connsiteX2" fmla="*/ 1670050 w 1670050"/>
                <a:gd name="connsiteY2" fmla="*/ 914400 h 914400"/>
                <a:gd name="connsiteX3" fmla="*/ 758825 w 1670050"/>
                <a:gd name="connsiteY3" fmla="*/ 755650 h 914400"/>
                <a:gd name="connsiteX4" fmla="*/ 0 w 1670050"/>
                <a:gd name="connsiteY4" fmla="*/ 892175 h 914400"/>
                <a:gd name="connsiteX0" fmla="*/ 0 w 1682877"/>
                <a:gd name="connsiteY0" fmla="*/ 968375 h 968375"/>
                <a:gd name="connsiteX1" fmla="*/ 844677 w 1682877"/>
                <a:gd name="connsiteY1" fmla="*/ 0 h 968375"/>
                <a:gd name="connsiteX2" fmla="*/ 1682877 w 1682877"/>
                <a:gd name="connsiteY2" fmla="*/ 914400 h 968375"/>
                <a:gd name="connsiteX3" fmla="*/ 771652 w 1682877"/>
                <a:gd name="connsiteY3" fmla="*/ 755650 h 968375"/>
                <a:gd name="connsiteX4" fmla="*/ 0 w 1682877"/>
                <a:gd name="connsiteY4" fmla="*/ 968375 h 968375"/>
                <a:gd name="connsiteX0" fmla="*/ 0 w 1695704"/>
                <a:gd name="connsiteY0" fmla="*/ 968375 h 968375"/>
                <a:gd name="connsiteX1" fmla="*/ 844677 w 1695704"/>
                <a:gd name="connsiteY1" fmla="*/ 0 h 968375"/>
                <a:gd name="connsiteX2" fmla="*/ 1695704 w 1695704"/>
                <a:gd name="connsiteY2" fmla="*/ 958850 h 968375"/>
                <a:gd name="connsiteX3" fmla="*/ 771652 w 1695704"/>
                <a:gd name="connsiteY3" fmla="*/ 755650 h 968375"/>
                <a:gd name="connsiteX4" fmla="*/ 0 w 1695704"/>
                <a:gd name="connsiteY4" fmla="*/ 968375 h 968375"/>
                <a:gd name="connsiteX0" fmla="*/ 0 w 1695704"/>
                <a:gd name="connsiteY0" fmla="*/ 968375 h 968375"/>
                <a:gd name="connsiteX1" fmla="*/ 844677 w 1695704"/>
                <a:gd name="connsiteY1" fmla="*/ 0 h 968375"/>
                <a:gd name="connsiteX2" fmla="*/ 1695704 w 1695704"/>
                <a:gd name="connsiteY2" fmla="*/ 958850 h 968375"/>
                <a:gd name="connsiteX3" fmla="*/ 778066 w 1695704"/>
                <a:gd name="connsiteY3" fmla="*/ 774700 h 968375"/>
                <a:gd name="connsiteX4" fmla="*/ 0 w 1695704"/>
                <a:gd name="connsiteY4" fmla="*/ 968375 h 968375"/>
                <a:gd name="connsiteX0" fmla="*/ 0 w 1695704"/>
                <a:gd name="connsiteY0" fmla="*/ 2009775 h 2009775"/>
                <a:gd name="connsiteX1" fmla="*/ 812610 w 1695704"/>
                <a:gd name="connsiteY1" fmla="*/ 0 h 2009775"/>
                <a:gd name="connsiteX2" fmla="*/ 1695704 w 1695704"/>
                <a:gd name="connsiteY2" fmla="*/ 2000250 h 2009775"/>
                <a:gd name="connsiteX3" fmla="*/ 778066 w 1695704"/>
                <a:gd name="connsiteY3" fmla="*/ 1816100 h 2009775"/>
                <a:gd name="connsiteX4" fmla="*/ 0 w 1695704"/>
                <a:gd name="connsiteY4" fmla="*/ 2009775 h 2009775"/>
                <a:gd name="connsiteX0" fmla="*/ 0 w 1695704"/>
                <a:gd name="connsiteY0" fmla="*/ 1463121 h 1463121"/>
                <a:gd name="connsiteX1" fmla="*/ 808924 w 1695704"/>
                <a:gd name="connsiteY1" fmla="*/ 0 h 1463121"/>
                <a:gd name="connsiteX2" fmla="*/ 1695704 w 1695704"/>
                <a:gd name="connsiteY2" fmla="*/ 1453596 h 1463121"/>
                <a:gd name="connsiteX3" fmla="*/ 778066 w 1695704"/>
                <a:gd name="connsiteY3" fmla="*/ 1269446 h 1463121"/>
                <a:gd name="connsiteX4" fmla="*/ 0 w 1695704"/>
                <a:gd name="connsiteY4" fmla="*/ 1463121 h 1463121"/>
                <a:gd name="connsiteX0" fmla="*/ 0 w 1695704"/>
                <a:gd name="connsiteY0" fmla="*/ 1390921 h 1390921"/>
                <a:gd name="connsiteX1" fmla="*/ 842099 w 1695704"/>
                <a:gd name="connsiteY1" fmla="*/ 0 h 1390921"/>
                <a:gd name="connsiteX2" fmla="*/ 1695704 w 1695704"/>
                <a:gd name="connsiteY2" fmla="*/ 1381396 h 1390921"/>
                <a:gd name="connsiteX3" fmla="*/ 778066 w 1695704"/>
                <a:gd name="connsiteY3" fmla="*/ 1197246 h 1390921"/>
                <a:gd name="connsiteX4" fmla="*/ 0 w 1695704"/>
                <a:gd name="connsiteY4" fmla="*/ 1390921 h 1390921"/>
                <a:gd name="connsiteX0" fmla="*/ 0 w 1695704"/>
                <a:gd name="connsiteY0" fmla="*/ 1378029 h 1378029"/>
                <a:gd name="connsiteX1" fmla="*/ 855922 w 1695704"/>
                <a:gd name="connsiteY1" fmla="*/ 0 h 1378029"/>
                <a:gd name="connsiteX2" fmla="*/ 1695704 w 1695704"/>
                <a:gd name="connsiteY2" fmla="*/ 1368504 h 1378029"/>
                <a:gd name="connsiteX3" fmla="*/ 778066 w 1695704"/>
                <a:gd name="connsiteY3" fmla="*/ 1184354 h 1378029"/>
                <a:gd name="connsiteX4" fmla="*/ 0 w 1695704"/>
                <a:gd name="connsiteY4" fmla="*/ 1378029 h 1378029"/>
                <a:gd name="connsiteX0" fmla="*/ 0 w 1695704"/>
                <a:gd name="connsiteY0" fmla="*/ 1383186 h 1383186"/>
                <a:gd name="connsiteX1" fmla="*/ 850393 w 1695704"/>
                <a:gd name="connsiteY1" fmla="*/ 0 h 1383186"/>
                <a:gd name="connsiteX2" fmla="*/ 1695704 w 1695704"/>
                <a:gd name="connsiteY2" fmla="*/ 1373661 h 1383186"/>
                <a:gd name="connsiteX3" fmla="*/ 778066 w 1695704"/>
                <a:gd name="connsiteY3" fmla="*/ 1189511 h 1383186"/>
                <a:gd name="connsiteX4" fmla="*/ 0 w 1695704"/>
                <a:gd name="connsiteY4" fmla="*/ 1383186 h 1383186"/>
                <a:gd name="connsiteX0" fmla="*/ 0 w 1695704"/>
                <a:gd name="connsiteY0" fmla="*/ 1481171 h 1481171"/>
                <a:gd name="connsiteX1" fmla="*/ 855921 w 1695704"/>
                <a:gd name="connsiteY1" fmla="*/ 0 h 1481171"/>
                <a:gd name="connsiteX2" fmla="*/ 1695704 w 1695704"/>
                <a:gd name="connsiteY2" fmla="*/ 1471646 h 1481171"/>
                <a:gd name="connsiteX3" fmla="*/ 778066 w 1695704"/>
                <a:gd name="connsiteY3" fmla="*/ 1287496 h 1481171"/>
                <a:gd name="connsiteX4" fmla="*/ 0 w 1695704"/>
                <a:gd name="connsiteY4" fmla="*/ 1481171 h 148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704" h="1481171">
                  <a:moveTo>
                    <a:pt x="0" y="1481171"/>
                  </a:moveTo>
                  <a:lnTo>
                    <a:pt x="855921" y="0"/>
                  </a:lnTo>
                  <a:lnTo>
                    <a:pt x="1695704" y="1471646"/>
                  </a:lnTo>
                  <a:cubicBezTo>
                    <a:pt x="1649137" y="1395446"/>
                    <a:pt x="1062758" y="1287496"/>
                    <a:pt x="778066" y="1287496"/>
                  </a:cubicBezTo>
                  <a:cubicBezTo>
                    <a:pt x="335683" y="1295963"/>
                    <a:pt x="55033" y="1409204"/>
                    <a:pt x="0" y="148117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>
              <a:off x="2595816" y="1970924"/>
              <a:ext cx="1468692" cy="37861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6" name="Oval 185"/>
          <p:cNvSpPr/>
          <p:nvPr/>
        </p:nvSpPr>
        <p:spPr>
          <a:xfrm>
            <a:off x="5074961" y="1912047"/>
            <a:ext cx="1454150" cy="378611"/>
          </a:xfrm>
          <a:prstGeom prst="ellipse">
            <a:avLst/>
          </a:prstGeom>
          <a:solidFill>
            <a:srgbClr val="BD4A03"/>
          </a:solidFill>
          <a:ln>
            <a:solidFill>
              <a:schemeClr val="tx1"/>
            </a:solidFill>
          </a:ln>
          <a:effectLst>
            <a:innerShdw blurRad="203200" dist="101600" dir="474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8" name="Isosceles Triangle 31"/>
          <p:cNvSpPr/>
          <p:nvPr/>
        </p:nvSpPr>
        <p:spPr>
          <a:xfrm flipV="1">
            <a:off x="5075666" y="2115994"/>
            <a:ext cx="1460593" cy="1367835"/>
          </a:xfrm>
          <a:custGeom>
            <a:avLst/>
            <a:gdLst>
              <a:gd name="connsiteX0" fmla="*/ 0 w 1676400"/>
              <a:gd name="connsiteY0" fmla="*/ 914400 h 914400"/>
              <a:gd name="connsiteX1" fmla="*/ 838200 w 1676400"/>
              <a:gd name="connsiteY1" fmla="*/ 0 h 914400"/>
              <a:gd name="connsiteX2" fmla="*/ 1676400 w 1676400"/>
              <a:gd name="connsiteY2" fmla="*/ 914400 h 914400"/>
              <a:gd name="connsiteX3" fmla="*/ 0 w 1676400"/>
              <a:gd name="connsiteY3" fmla="*/ 914400 h 914400"/>
              <a:gd name="connsiteX0" fmla="*/ 0 w 1676400"/>
              <a:gd name="connsiteY0" fmla="*/ 914400 h 914400"/>
              <a:gd name="connsiteX1" fmla="*/ 838200 w 1676400"/>
              <a:gd name="connsiteY1" fmla="*/ 0 h 914400"/>
              <a:gd name="connsiteX2" fmla="*/ 1676400 w 1676400"/>
              <a:gd name="connsiteY2" fmla="*/ 914400 h 914400"/>
              <a:gd name="connsiteX3" fmla="*/ 765175 w 1676400"/>
              <a:gd name="connsiteY3" fmla="*/ 755650 h 914400"/>
              <a:gd name="connsiteX4" fmla="*/ 0 w 1676400"/>
              <a:gd name="connsiteY4" fmla="*/ 914400 h 914400"/>
              <a:gd name="connsiteX0" fmla="*/ 0 w 1676400"/>
              <a:gd name="connsiteY0" fmla="*/ 914400 h 914400"/>
              <a:gd name="connsiteX1" fmla="*/ 838200 w 1676400"/>
              <a:gd name="connsiteY1" fmla="*/ 0 h 914400"/>
              <a:gd name="connsiteX2" fmla="*/ 1676400 w 1676400"/>
              <a:gd name="connsiteY2" fmla="*/ 914400 h 914400"/>
              <a:gd name="connsiteX3" fmla="*/ 765175 w 1676400"/>
              <a:gd name="connsiteY3" fmla="*/ 755650 h 914400"/>
              <a:gd name="connsiteX4" fmla="*/ 0 w 1676400"/>
              <a:gd name="connsiteY4" fmla="*/ 914400 h 914400"/>
              <a:gd name="connsiteX0" fmla="*/ 294 w 1676694"/>
              <a:gd name="connsiteY0" fmla="*/ 914400 h 914400"/>
              <a:gd name="connsiteX1" fmla="*/ 838494 w 1676694"/>
              <a:gd name="connsiteY1" fmla="*/ 0 h 914400"/>
              <a:gd name="connsiteX2" fmla="*/ 1676694 w 1676694"/>
              <a:gd name="connsiteY2" fmla="*/ 914400 h 914400"/>
              <a:gd name="connsiteX3" fmla="*/ 765469 w 1676694"/>
              <a:gd name="connsiteY3" fmla="*/ 755650 h 914400"/>
              <a:gd name="connsiteX4" fmla="*/ 294 w 1676694"/>
              <a:gd name="connsiteY4" fmla="*/ 914400 h 914400"/>
              <a:gd name="connsiteX0" fmla="*/ 294 w 1677665"/>
              <a:gd name="connsiteY0" fmla="*/ 914400 h 914400"/>
              <a:gd name="connsiteX1" fmla="*/ 838494 w 1677665"/>
              <a:gd name="connsiteY1" fmla="*/ 0 h 914400"/>
              <a:gd name="connsiteX2" fmla="*/ 1676694 w 1677665"/>
              <a:gd name="connsiteY2" fmla="*/ 914400 h 914400"/>
              <a:gd name="connsiteX3" fmla="*/ 765469 w 1677665"/>
              <a:gd name="connsiteY3" fmla="*/ 755650 h 914400"/>
              <a:gd name="connsiteX4" fmla="*/ 294 w 1677665"/>
              <a:gd name="connsiteY4" fmla="*/ 914400 h 914400"/>
              <a:gd name="connsiteX0" fmla="*/ 301 w 1671322"/>
              <a:gd name="connsiteY0" fmla="*/ 892175 h 914400"/>
              <a:gd name="connsiteX1" fmla="*/ 832151 w 1671322"/>
              <a:gd name="connsiteY1" fmla="*/ 0 h 914400"/>
              <a:gd name="connsiteX2" fmla="*/ 1670351 w 1671322"/>
              <a:gd name="connsiteY2" fmla="*/ 914400 h 914400"/>
              <a:gd name="connsiteX3" fmla="*/ 759126 w 1671322"/>
              <a:gd name="connsiteY3" fmla="*/ 755650 h 914400"/>
              <a:gd name="connsiteX4" fmla="*/ 301 w 1671322"/>
              <a:gd name="connsiteY4" fmla="*/ 892175 h 914400"/>
              <a:gd name="connsiteX0" fmla="*/ 0 w 1671021"/>
              <a:gd name="connsiteY0" fmla="*/ 892175 h 914400"/>
              <a:gd name="connsiteX1" fmla="*/ 831850 w 1671021"/>
              <a:gd name="connsiteY1" fmla="*/ 0 h 914400"/>
              <a:gd name="connsiteX2" fmla="*/ 1670050 w 1671021"/>
              <a:gd name="connsiteY2" fmla="*/ 914400 h 914400"/>
              <a:gd name="connsiteX3" fmla="*/ 758825 w 1671021"/>
              <a:gd name="connsiteY3" fmla="*/ 755650 h 914400"/>
              <a:gd name="connsiteX4" fmla="*/ 0 w 1671021"/>
              <a:gd name="connsiteY4" fmla="*/ 892175 h 914400"/>
              <a:gd name="connsiteX0" fmla="*/ 0 w 1670050"/>
              <a:gd name="connsiteY0" fmla="*/ 892175 h 914400"/>
              <a:gd name="connsiteX1" fmla="*/ 831850 w 1670050"/>
              <a:gd name="connsiteY1" fmla="*/ 0 h 914400"/>
              <a:gd name="connsiteX2" fmla="*/ 1670050 w 1670050"/>
              <a:gd name="connsiteY2" fmla="*/ 914400 h 914400"/>
              <a:gd name="connsiteX3" fmla="*/ 758825 w 1670050"/>
              <a:gd name="connsiteY3" fmla="*/ 755650 h 914400"/>
              <a:gd name="connsiteX4" fmla="*/ 0 w 1670050"/>
              <a:gd name="connsiteY4" fmla="*/ 892175 h 914400"/>
              <a:gd name="connsiteX0" fmla="*/ 0 w 1670050"/>
              <a:gd name="connsiteY0" fmla="*/ 892175 h 914400"/>
              <a:gd name="connsiteX1" fmla="*/ 831850 w 1670050"/>
              <a:gd name="connsiteY1" fmla="*/ 0 h 914400"/>
              <a:gd name="connsiteX2" fmla="*/ 1670050 w 1670050"/>
              <a:gd name="connsiteY2" fmla="*/ 914400 h 914400"/>
              <a:gd name="connsiteX3" fmla="*/ 758825 w 1670050"/>
              <a:gd name="connsiteY3" fmla="*/ 755650 h 914400"/>
              <a:gd name="connsiteX4" fmla="*/ 0 w 1670050"/>
              <a:gd name="connsiteY4" fmla="*/ 892175 h 914400"/>
              <a:gd name="connsiteX0" fmla="*/ 0 w 1682877"/>
              <a:gd name="connsiteY0" fmla="*/ 968375 h 968375"/>
              <a:gd name="connsiteX1" fmla="*/ 844677 w 1682877"/>
              <a:gd name="connsiteY1" fmla="*/ 0 h 968375"/>
              <a:gd name="connsiteX2" fmla="*/ 1682877 w 1682877"/>
              <a:gd name="connsiteY2" fmla="*/ 914400 h 968375"/>
              <a:gd name="connsiteX3" fmla="*/ 771652 w 1682877"/>
              <a:gd name="connsiteY3" fmla="*/ 755650 h 968375"/>
              <a:gd name="connsiteX4" fmla="*/ 0 w 1682877"/>
              <a:gd name="connsiteY4" fmla="*/ 968375 h 968375"/>
              <a:gd name="connsiteX0" fmla="*/ 0 w 1695704"/>
              <a:gd name="connsiteY0" fmla="*/ 968375 h 968375"/>
              <a:gd name="connsiteX1" fmla="*/ 844677 w 1695704"/>
              <a:gd name="connsiteY1" fmla="*/ 0 h 968375"/>
              <a:gd name="connsiteX2" fmla="*/ 1695704 w 1695704"/>
              <a:gd name="connsiteY2" fmla="*/ 958850 h 968375"/>
              <a:gd name="connsiteX3" fmla="*/ 771652 w 1695704"/>
              <a:gd name="connsiteY3" fmla="*/ 755650 h 968375"/>
              <a:gd name="connsiteX4" fmla="*/ 0 w 1695704"/>
              <a:gd name="connsiteY4" fmla="*/ 968375 h 968375"/>
              <a:gd name="connsiteX0" fmla="*/ 0 w 1695704"/>
              <a:gd name="connsiteY0" fmla="*/ 968375 h 968375"/>
              <a:gd name="connsiteX1" fmla="*/ 844677 w 1695704"/>
              <a:gd name="connsiteY1" fmla="*/ 0 h 968375"/>
              <a:gd name="connsiteX2" fmla="*/ 1695704 w 1695704"/>
              <a:gd name="connsiteY2" fmla="*/ 958850 h 968375"/>
              <a:gd name="connsiteX3" fmla="*/ 778066 w 1695704"/>
              <a:gd name="connsiteY3" fmla="*/ 774700 h 968375"/>
              <a:gd name="connsiteX4" fmla="*/ 0 w 1695704"/>
              <a:gd name="connsiteY4" fmla="*/ 968375 h 968375"/>
              <a:gd name="connsiteX0" fmla="*/ 0 w 1695704"/>
              <a:gd name="connsiteY0" fmla="*/ 2009775 h 2009775"/>
              <a:gd name="connsiteX1" fmla="*/ 812610 w 1695704"/>
              <a:gd name="connsiteY1" fmla="*/ 0 h 2009775"/>
              <a:gd name="connsiteX2" fmla="*/ 1695704 w 1695704"/>
              <a:gd name="connsiteY2" fmla="*/ 2000250 h 2009775"/>
              <a:gd name="connsiteX3" fmla="*/ 778066 w 1695704"/>
              <a:gd name="connsiteY3" fmla="*/ 1816100 h 2009775"/>
              <a:gd name="connsiteX4" fmla="*/ 0 w 1695704"/>
              <a:gd name="connsiteY4" fmla="*/ 2009775 h 2009775"/>
              <a:gd name="connsiteX0" fmla="*/ 0 w 1695704"/>
              <a:gd name="connsiteY0" fmla="*/ 1463121 h 1463121"/>
              <a:gd name="connsiteX1" fmla="*/ 808924 w 1695704"/>
              <a:gd name="connsiteY1" fmla="*/ 0 h 1463121"/>
              <a:gd name="connsiteX2" fmla="*/ 1695704 w 1695704"/>
              <a:gd name="connsiteY2" fmla="*/ 1453596 h 1463121"/>
              <a:gd name="connsiteX3" fmla="*/ 778066 w 1695704"/>
              <a:gd name="connsiteY3" fmla="*/ 1269446 h 1463121"/>
              <a:gd name="connsiteX4" fmla="*/ 0 w 1695704"/>
              <a:gd name="connsiteY4" fmla="*/ 1463121 h 1463121"/>
              <a:gd name="connsiteX0" fmla="*/ 0 w 1695704"/>
              <a:gd name="connsiteY0" fmla="*/ 1390921 h 1390921"/>
              <a:gd name="connsiteX1" fmla="*/ 842099 w 1695704"/>
              <a:gd name="connsiteY1" fmla="*/ 0 h 1390921"/>
              <a:gd name="connsiteX2" fmla="*/ 1695704 w 1695704"/>
              <a:gd name="connsiteY2" fmla="*/ 1381396 h 1390921"/>
              <a:gd name="connsiteX3" fmla="*/ 778066 w 1695704"/>
              <a:gd name="connsiteY3" fmla="*/ 1197246 h 1390921"/>
              <a:gd name="connsiteX4" fmla="*/ 0 w 1695704"/>
              <a:gd name="connsiteY4" fmla="*/ 1390921 h 1390921"/>
              <a:gd name="connsiteX0" fmla="*/ 0 w 1695704"/>
              <a:gd name="connsiteY0" fmla="*/ 1378029 h 1378029"/>
              <a:gd name="connsiteX1" fmla="*/ 855922 w 1695704"/>
              <a:gd name="connsiteY1" fmla="*/ 0 h 1378029"/>
              <a:gd name="connsiteX2" fmla="*/ 1695704 w 1695704"/>
              <a:gd name="connsiteY2" fmla="*/ 1368504 h 1378029"/>
              <a:gd name="connsiteX3" fmla="*/ 778066 w 1695704"/>
              <a:gd name="connsiteY3" fmla="*/ 1184354 h 1378029"/>
              <a:gd name="connsiteX4" fmla="*/ 0 w 1695704"/>
              <a:gd name="connsiteY4" fmla="*/ 1378029 h 1378029"/>
              <a:gd name="connsiteX0" fmla="*/ 0 w 1695704"/>
              <a:gd name="connsiteY0" fmla="*/ 1383186 h 1383186"/>
              <a:gd name="connsiteX1" fmla="*/ 850393 w 1695704"/>
              <a:gd name="connsiteY1" fmla="*/ 0 h 1383186"/>
              <a:gd name="connsiteX2" fmla="*/ 1695704 w 1695704"/>
              <a:gd name="connsiteY2" fmla="*/ 1373661 h 1383186"/>
              <a:gd name="connsiteX3" fmla="*/ 778066 w 1695704"/>
              <a:gd name="connsiteY3" fmla="*/ 1189511 h 1383186"/>
              <a:gd name="connsiteX4" fmla="*/ 0 w 1695704"/>
              <a:gd name="connsiteY4" fmla="*/ 1383186 h 1383186"/>
              <a:gd name="connsiteX0" fmla="*/ 0 w 1695704"/>
              <a:gd name="connsiteY0" fmla="*/ 1481171 h 1481171"/>
              <a:gd name="connsiteX1" fmla="*/ 855921 w 1695704"/>
              <a:gd name="connsiteY1" fmla="*/ 0 h 1481171"/>
              <a:gd name="connsiteX2" fmla="*/ 1695704 w 1695704"/>
              <a:gd name="connsiteY2" fmla="*/ 1471646 h 1481171"/>
              <a:gd name="connsiteX3" fmla="*/ 778066 w 1695704"/>
              <a:gd name="connsiteY3" fmla="*/ 1287496 h 1481171"/>
              <a:gd name="connsiteX4" fmla="*/ 0 w 1695704"/>
              <a:gd name="connsiteY4" fmla="*/ 1481171 h 148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704" h="1481171">
                <a:moveTo>
                  <a:pt x="0" y="1481171"/>
                </a:moveTo>
                <a:lnTo>
                  <a:pt x="855921" y="0"/>
                </a:lnTo>
                <a:lnTo>
                  <a:pt x="1695704" y="1471646"/>
                </a:lnTo>
                <a:cubicBezTo>
                  <a:pt x="1649137" y="1395446"/>
                  <a:pt x="1062758" y="1287496"/>
                  <a:pt x="778066" y="1287496"/>
                </a:cubicBezTo>
                <a:cubicBezTo>
                  <a:pt x="335683" y="1295963"/>
                  <a:pt x="55033" y="1409204"/>
                  <a:pt x="0" y="1481171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" name="Rectangle 26"/>
          <p:cNvSpPr/>
          <p:nvPr/>
        </p:nvSpPr>
        <p:spPr>
          <a:xfrm>
            <a:off x="5071288" y="2094390"/>
            <a:ext cx="1464838" cy="1565362"/>
          </a:xfrm>
          <a:custGeom>
            <a:avLst/>
            <a:gdLst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149235"/>
              <a:gd name="connsiteX1" fmla="*/ 1676400 w 1676400"/>
              <a:gd name="connsiteY1" fmla="*/ 0 h 2149235"/>
              <a:gd name="connsiteX2" fmla="*/ 1676400 w 1676400"/>
              <a:gd name="connsiteY2" fmla="*/ 2001012 h 2149235"/>
              <a:gd name="connsiteX3" fmla="*/ 0 w 1676400"/>
              <a:gd name="connsiteY3" fmla="*/ 2001012 h 2149235"/>
              <a:gd name="connsiteX4" fmla="*/ 0 w 1676400"/>
              <a:gd name="connsiteY4" fmla="*/ 0 h 2149235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66"/>
              <a:gd name="connsiteY0" fmla="*/ 0 h 2193559"/>
              <a:gd name="connsiteX1" fmla="*/ 1676400 w 1676466"/>
              <a:gd name="connsiteY1" fmla="*/ 0 h 2193559"/>
              <a:gd name="connsiteX2" fmla="*/ 1676400 w 1676466"/>
              <a:gd name="connsiteY2" fmla="*/ 2001012 h 2193559"/>
              <a:gd name="connsiteX3" fmla="*/ 0 w 1676466"/>
              <a:gd name="connsiteY3" fmla="*/ 2001012 h 2193559"/>
              <a:gd name="connsiteX4" fmla="*/ 0 w 1676466"/>
              <a:gd name="connsiteY4" fmla="*/ 0 h 2193559"/>
              <a:gd name="connsiteX0" fmla="*/ 0 w 1676887"/>
              <a:gd name="connsiteY0" fmla="*/ 0 h 2193559"/>
              <a:gd name="connsiteX1" fmla="*/ 1676400 w 1676887"/>
              <a:gd name="connsiteY1" fmla="*/ 0 h 2193559"/>
              <a:gd name="connsiteX2" fmla="*/ 1676400 w 1676887"/>
              <a:gd name="connsiteY2" fmla="*/ 2001012 h 2193559"/>
              <a:gd name="connsiteX3" fmla="*/ 0 w 1676887"/>
              <a:gd name="connsiteY3" fmla="*/ 2001012 h 2193559"/>
              <a:gd name="connsiteX4" fmla="*/ 0 w 1676887"/>
              <a:gd name="connsiteY4" fmla="*/ 0 h 2193559"/>
              <a:gd name="connsiteX0" fmla="*/ 0 w 1676860"/>
              <a:gd name="connsiteY0" fmla="*/ 0 h 2193559"/>
              <a:gd name="connsiteX1" fmla="*/ 1676400 w 1676860"/>
              <a:gd name="connsiteY1" fmla="*/ 0 h 2193559"/>
              <a:gd name="connsiteX2" fmla="*/ 1676400 w 1676860"/>
              <a:gd name="connsiteY2" fmla="*/ 2001012 h 2193559"/>
              <a:gd name="connsiteX3" fmla="*/ 0 w 1676860"/>
              <a:gd name="connsiteY3" fmla="*/ 2001012 h 2193559"/>
              <a:gd name="connsiteX4" fmla="*/ 0 w 1676860"/>
              <a:gd name="connsiteY4" fmla="*/ 0 h 2193559"/>
              <a:gd name="connsiteX0" fmla="*/ 0 w 1676861"/>
              <a:gd name="connsiteY0" fmla="*/ 0 h 2193559"/>
              <a:gd name="connsiteX1" fmla="*/ 1676400 w 1676861"/>
              <a:gd name="connsiteY1" fmla="*/ 0 h 2193559"/>
              <a:gd name="connsiteX2" fmla="*/ 1676400 w 1676861"/>
              <a:gd name="connsiteY2" fmla="*/ 2001012 h 2193559"/>
              <a:gd name="connsiteX3" fmla="*/ 0 w 1676861"/>
              <a:gd name="connsiteY3" fmla="*/ 2001012 h 2193559"/>
              <a:gd name="connsiteX4" fmla="*/ 0 w 1676861"/>
              <a:gd name="connsiteY4" fmla="*/ 0 h 2193559"/>
              <a:gd name="connsiteX0" fmla="*/ 0 w 1676861"/>
              <a:gd name="connsiteY0" fmla="*/ 0 h 2233139"/>
              <a:gd name="connsiteX1" fmla="*/ 1676400 w 1676861"/>
              <a:gd name="connsiteY1" fmla="*/ 0 h 2233139"/>
              <a:gd name="connsiteX2" fmla="*/ 1676400 w 1676861"/>
              <a:gd name="connsiteY2" fmla="*/ 2001012 h 2233139"/>
              <a:gd name="connsiteX3" fmla="*/ 0 w 1676861"/>
              <a:gd name="connsiteY3" fmla="*/ 2001012 h 2233139"/>
              <a:gd name="connsiteX4" fmla="*/ 0 w 1676861"/>
              <a:gd name="connsiteY4" fmla="*/ 0 h 2233139"/>
              <a:gd name="connsiteX0" fmla="*/ 0 w 1677731"/>
              <a:gd name="connsiteY0" fmla="*/ 0 h 2283690"/>
              <a:gd name="connsiteX1" fmla="*/ 1676400 w 1677731"/>
              <a:gd name="connsiteY1" fmla="*/ 0 h 2283690"/>
              <a:gd name="connsiteX2" fmla="*/ 1676400 w 1677731"/>
              <a:gd name="connsiteY2" fmla="*/ 2001012 h 2283690"/>
              <a:gd name="connsiteX3" fmla="*/ 0 w 1677731"/>
              <a:gd name="connsiteY3" fmla="*/ 2001012 h 2283690"/>
              <a:gd name="connsiteX4" fmla="*/ 0 w 1677731"/>
              <a:gd name="connsiteY4" fmla="*/ 0 h 2283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731" h="2283690">
                <a:moveTo>
                  <a:pt x="0" y="0"/>
                </a:moveTo>
                <a:cubicBezTo>
                  <a:pt x="265599" y="459220"/>
                  <a:pt x="1706399" y="238651"/>
                  <a:pt x="1676400" y="0"/>
                </a:cubicBezTo>
                <a:lnTo>
                  <a:pt x="1676400" y="2001012"/>
                </a:lnTo>
                <a:cubicBezTo>
                  <a:pt x="1731222" y="2325250"/>
                  <a:pt x="75428" y="2427153"/>
                  <a:pt x="0" y="20010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91" name="Group 190"/>
          <p:cNvGrpSpPr/>
          <p:nvPr/>
        </p:nvGrpSpPr>
        <p:grpSpPr>
          <a:xfrm>
            <a:off x="6663019" y="2115994"/>
            <a:ext cx="378311" cy="1336412"/>
            <a:chOff x="8374620" y="4296588"/>
            <a:chExt cx="299101" cy="1553698"/>
          </a:xfrm>
          <a:effectLst/>
        </p:grpSpPr>
        <p:cxnSp>
          <p:nvCxnSpPr>
            <p:cNvPr id="192" name="Straight Connector 191"/>
            <p:cNvCxnSpPr/>
            <p:nvPr/>
          </p:nvCxnSpPr>
          <p:spPr>
            <a:xfrm rot="16200000" flipV="1">
              <a:off x="7597771" y="5073437"/>
              <a:ext cx="1553698" cy="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193" name="Rectangle 192"/>
            <p:cNvSpPr/>
            <p:nvPr/>
          </p:nvSpPr>
          <p:spPr>
            <a:xfrm rot="16200000">
              <a:off x="8044906" y="4973769"/>
              <a:ext cx="989962" cy="2676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2.4cm</a:t>
              </a:r>
              <a:endParaRPr lang="en-US" sz="1600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5056717" y="2749827"/>
            <a:ext cx="1469428" cy="338554"/>
            <a:chOff x="4191000" y="3903320"/>
            <a:chExt cx="1276350" cy="338554"/>
          </a:xfrm>
          <a:effectLst/>
        </p:grpSpPr>
        <p:sp>
          <p:nvSpPr>
            <p:cNvPr id="195" name="Rectangle 6"/>
            <p:cNvSpPr/>
            <p:nvPr/>
          </p:nvSpPr>
          <p:spPr>
            <a:xfrm>
              <a:off x="4531028" y="3903320"/>
              <a:ext cx="770865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1.4cm</a:t>
              </a:r>
              <a:endParaRPr lang="en-US" sz="1600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96" name="Straight Connector 195"/>
            <p:cNvCxnSpPr/>
            <p:nvPr/>
          </p:nvCxnSpPr>
          <p:spPr>
            <a:xfrm rot="10800000">
              <a:off x="4191000" y="4201906"/>
              <a:ext cx="1276350" cy="0"/>
            </a:xfrm>
            <a:prstGeom prst="line">
              <a:avLst/>
            </a:prstGeom>
            <a:noFill/>
            <a:ln w="2857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arrow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099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86" grpId="0" animBg="1"/>
      <p:bldP spid="86" grpId="1" animBg="1"/>
      <p:bldP spid="99" grpId="0" animBg="1"/>
      <p:bldP spid="99" grpId="1" animBg="1"/>
      <p:bldP spid="95" grpId="0" animBg="1"/>
      <p:bldP spid="95" grpId="1" animBg="1"/>
      <p:bldP spid="95" grpId="2" animBg="1"/>
      <p:bldP spid="95" grpId="3" animBg="1"/>
      <p:bldP spid="95" grpId="4" animBg="1"/>
      <p:bldP spid="95" grpId="5" animBg="1"/>
      <p:bldP spid="81" grpId="0"/>
      <p:bldP spid="82" grpId="0"/>
      <p:bldP spid="83" grpId="0"/>
      <p:bldP spid="84" grpId="0"/>
      <p:bldP spid="100" grpId="0"/>
      <p:bldP spid="101" grpId="0"/>
      <p:bldP spid="89" grpId="0" animBg="1"/>
      <p:bldP spid="89" grpId="1" animBg="1"/>
      <p:bldP spid="93" grpId="0"/>
      <p:bldP spid="97" grpId="0"/>
      <p:bldP spid="104" grpId="0"/>
      <p:bldP spid="105" grpId="0"/>
      <p:bldP spid="106" grpId="0"/>
      <p:bldP spid="107" grpId="0"/>
      <p:bldP spid="108" grpId="0" animBg="1"/>
      <p:bldP spid="108" grpId="1" animBg="1"/>
      <p:bldP spid="109" grpId="0" animBg="1"/>
      <p:bldP spid="109" grpId="1" animBg="1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8" grpId="0"/>
      <p:bldP spid="129" grpId="0" animBg="1"/>
      <p:bldP spid="129" grpId="1" animBg="1"/>
      <p:bldP spid="143" grpId="0"/>
      <p:bldP spid="144" grpId="0"/>
      <p:bldP spid="145" grpId="0"/>
      <p:bldP spid="146" grpId="0"/>
      <p:bldP spid="147" grpId="0"/>
      <p:bldP spid="148" grpId="0"/>
      <p:bldP spid="152" grpId="0"/>
      <p:bldP spid="15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637482" y="994623"/>
            <a:ext cx="810318" cy="22704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836145" y="767579"/>
            <a:ext cx="810318" cy="22704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209550"/>
            <a:ext cx="8414580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tabLst>
                <a:tab pos="0" algn="l"/>
                <a:tab pos="234950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Q. A vessel is in the form of an inverted cone. Its height is 8 cm </a:t>
            </a:r>
          </a:p>
          <a:p>
            <a:pPr>
              <a:tabLst>
                <a:tab pos="0" algn="l"/>
                <a:tab pos="234950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and the radius of its top, which is open, is 5 cm. It is filled with </a:t>
            </a:r>
          </a:p>
          <a:p>
            <a:pPr>
              <a:tabLst>
                <a:tab pos="0" algn="l"/>
                <a:tab pos="234950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water up to the brim. When lead shots, each of which is a sphere of radius </a:t>
            </a:r>
          </a:p>
          <a:p>
            <a:pPr>
              <a:tabLst>
                <a:tab pos="0" algn="l"/>
                <a:tab pos="234950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0.5 cm are dropped into the vessel, one-fourth of the water flows out. </a:t>
            </a:r>
          </a:p>
          <a:p>
            <a:pPr>
              <a:tabLst>
                <a:tab pos="0" algn="l"/>
                <a:tab pos="234950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Find the number of lead shots dropped in the vessel.</a:t>
            </a:r>
            <a:endParaRPr lang="en-US" sz="1600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2101" y="1501702"/>
            <a:ext cx="58862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444658" y="2939338"/>
            <a:ext cx="157673" cy="17704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4936" y="2491526"/>
            <a:ext cx="420277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just">
              <a:tabLst>
                <a:tab pos="4224338" algn="r"/>
                <a:tab pos="4572000" algn="ctr"/>
                <a:tab pos="4919663" algn="l"/>
              </a:tabLst>
              <a:defRPr/>
            </a:pPr>
            <a:r>
              <a:rPr lang="en-US" sz="1600" b="1" kern="0" dirty="0" smtClean="0">
                <a:latin typeface="Bookman Old Style" pitchFamily="18" charset="0"/>
              </a:rPr>
              <a:t>Lead shot is in the form of sphere,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71128" y="2847707"/>
            <a:ext cx="2876883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tabLst>
                <a:tab pos="285750" algn="l"/>
                <a:tab pos="4114800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	Vol. of one lead shot = 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940481" y="2712741"/>
            <a:ext cx="433938" cy="609600"/>
            <a:chOff x="3895886" y="3972927"/>
            <a:chExt cx="433938" cy="609600"/>
          </a:xfrm>
          <a:effectLst/>
        </p:grpSpPr>
        <p:sp>
          <p:nvSpPr>
            <p:cNvPr id="29" name="Rectangle 28"/>
            <p:cNvSpPr/>
            <p:nvPr/>
          </p:nvSpPr>
          <p:spPr>
            <a:xfrm>
              <a:off x="3895886" y="3972927"/>
              <a:ext cx="43393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74444" y="4243973"/>
              <a:ext cx="2791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3959555" y="4277727"/>
              <a:ext cx="2921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3268191" y="2836378"/>
            <a:ext cx="481222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03707" y="3370558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b="1" dirty="0">
              <a:solidFill>
                <a:prstClr val="black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940825" y="3235035"/>
            <a:ext cx="433938" cy="609600"/>
            <a:chOff x="3895886" y="3972927"/>
            <a:chExt cx="433938" cy="609600"/>
          </a:xfrm>
          <a:effectLst/>
        </p:grpSpPr>
        <p:sp>
          <p:nvSpPr>
            <p:cNvPr id="35" name="Rectangle 34"/>
            <p:cNvSpPr/>
            <p:nvPr/>
          </p:nvSpPr>
          <p:spPr>
            <a:xfrm>
              <a:off x="3895886" y="3972927"/>
              <a:ext cx="43393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74444" y="4243973"/>
              <a:ext cx="2791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959555" y="4277727"/>
              <a:ext cx="2921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3287876" y="3370558"/>
            <a:ext cx="49084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</a:t>
            </a:r>
            <a:r>
              <a:rPr lang="en-US" sz="1600" b="1" kern="0" dirty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54898" y="3370558"/>
            <a:ext cx="942887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(0.5)</a:t>
            </a:r>
            <a:r>
              <a:rPr lang="en-US" sz="1600" b="1" kern="0" baseline="300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10536" y="4393827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b="1" dirty="0">
              <a:solidFill>
                <a:prstClr val="black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958495" y="4268459"/>
            <a:ext cx="754608" cy="589291"/>
            <a:chOff x="3895886" y="3993236"/>
            <a:chExt cx="754608" cy="589291"/>
          </a:xfrm>
          <a:effectLst/>
        </p:grpSpPr>
        <p:sp>
          <p:nvSpPr>
            <p:cNvPr id="42" name="Rectangle 41"/>
            <p:cNvSpPr/>
            <p:nvPr/>
          </p:nvSpPr>
          <p:spPr>
            <a:xfrm>
              <a:off x="3895886" y="3993236"/>
              <a:ext cx="7546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0.5</a:t>
              </a:r>
              <a:r>
                <a:rPr lang="en-US" sz="1600" b="1" kern="0" dirty="0" smtClean="0">
                  <a:solidFill>
                    <a:prstClr val="black"/>
                  </a:solidFill>
                  <a:latin typeface="Symbol" panose="05050102010706020507" pitchFamily="18" charset="2"/>
                </a:rPr>
                <a:t>p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03191" y="4243973"/>
              <a:ext cx="2791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983615" y="4282807"/>
              <a:ext cx="5675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3594168" y="4393827"/>
            <a:ext cx="598241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35385" y="4401522"/>
            <a:ext cx="89408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…(ii)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20161" y="3892897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b="1" dirty="0">
              <a:solidFill>
                <a:prstClr val="black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962197" y="3757374"/>
            <a:ext cx="433938" cy="609600"/>
            <a:chOff x="3895886" y="3972927"/>
            <a:chExt cx="433938" cy="609600"/>
          </a:xfrm>
          <a:effectLst/>
        </p:grpSpPr>
        <p:sp>
          <p:nvSpPr>
            <p:cNvPr id="54" name="Rectangle 53"/>
            <p:cNvSpPr/>
            <p:nvPr/>
          </p:nvSpPr>
          <p:spPr>
            <a:xfrm>
              <a:off x="3895886" y="3972927"/>
              <a:ext cx="43393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74444" y="4243973"/>
              <a:ext cx="2791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3959555" y="4277727"/>
              <a:ext cx="2921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3304330" y="3892897"/>
            <a:ext cx="49084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</a:t>
            </a:r>
            <a:r>
              <a:rPr lang="en-US" sz="1600" b="1" kern="0" dirty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71352" y="3892897"/>
            <a:ext cx="99418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0.125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-163224" y="4393827"/>
            <a:ext cx="301135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tabLst>
                <a:tab pos="285750" algn="l"/>
                <a:tab pos="4114800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Vol. of one lead shot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6096000" y="1385208"/>
            <a:ext cx="2819609" cy="1906560"/>
            <a:chOff x="6096000" y="1618221"/>
            <a:chExt cx="2819609" cy="1906560"/>
          </a:xfrm>
        </p:grpSpPr>
        <p:sp>
          <p:nvSpPr>
            <p:cNvPr id="67" name="Rectangle 41"/>
            <p:cNvSpPr/>
            <p:nvPr/>
          </p:nvSpPr>
          <p:spPr>
            <a:xfrm>
              <a:off x="6096479" y="3362907"/>
              <a:ext cx="777167" cy="47631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Rectangle 41"/>
            <p:cNvSpPr/>
            <p:nvPr/>
          </p:nvSpPr>
          <p:spPr>
            <a:xfrm>
              <a:off x="6096479" y="3316016"/>
              <a:ext cx="777167" cy="47631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Rectangle 41"/>
            <p:cNvSpPr/>
            <p:nvPr/>
          </p:nvSpPr>
          <p:spPr>
            <a:xfrm>
              <a:off x="6096479" y="3268388"/>
              <a:ext cx="777167" cy="47631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Rectangle 41"/>
            <p:cNvSpPr/>
            <p:nvPr/>
          </p:nvSpPr>
          <p:spPr>
            <a:xfrm>
              <a:off x="6096479" y="3220757"/>
              <a:ext cx="777167" cy="47631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Rectangle 41"/>
            <p:cNvSpPr/>
            <p:nvPr/>
          </p:nvSpPr>
          <p:spPr>
            <a:xfrm>
              <a:off x="6096479" y="3173143"/>
              <a:ext cx="777167" cy="47631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Rectangle 41"/>
            <p:cNvSpPr/>
            <p:nvPr/>
          </p:nvSpPr>
          <p:spPr>
            <a:xfrm>
              <a:off x="6096479" y="3125512"/>
              <a:ext cx="777167" cy="47631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Rectangle 41"/>
            <p:cNvSpPr/>
            <p:nvPr/>
          </p:nvSpPr>
          <p:spPr>
            <a:xfrm>
              <a:off x="6096000" y="3410446"/>
              <a:ext cx="777167" cy="114335"/>
            </a:xfrm>
            <a:custGeom>
              <a:avLst/>
              <a:gdLst>
                <a:gd name="connsiteX0" fmla="*/ 0 w 777167"/>
                <a:gd name="connsiteY0" fmla="*/ 0 h 30440"/>
                <a:gd name="connsiteX1" fmla="*/ 777167 w 777167"/>
                <a:gd name="connsiteY1" fmla="*/ 0 h 30440"/>
                <a:gd name="connsiteX2" fmla="*/ 777167 w 777167"/>
                <a:gd name="connsiteY2" fmla="*/ 30440 h 30440"/>
                <a:gd name="connsiteX3" fmla="*/ 0 w 777167"/>
                <a:gd name="connsiteY3" fmla="*/ 30440 h 30440"/>
                <a:gd name="connsiteX4" fmla="*/ 0 w 777167"/>
                <a:gd name="connsiteY4" fmla="*/ 0 h 30440"/>
                <a:gd name="connsiteX0" fmla="*/ 0 w 777167"/>
                <a:gd name="connsiteY0" fmla="*/ 0 h 92881"/>
                <a:gd name="connsiteX1" fmla="*/ 777167 w 777167"/>
                <a:gd name="connsiteY1" fmla="*/ 0 h 92881"/>
                <a:gd name="connsiteX2" fmla="*/ 777167 w 777167"/>
                <a:gd name="connsiteY2" fmla="*/ 30440 h 92881"/>
                <a:gd name="connsiteX3" fmla="*/ 0 w 777167"/>
                <a:gd name="connsiteY3" fmla="*/ 30440 h 92881"/>
                <a:gd name="connsiteX4" fmla="*/ 0 w 777167"/>
                <a:gd name="connsiteY4" fmla="*/ 0 h 92881"/>
                <a:gd name="connsiteX0" fmla="*/ 0 w 777167"/>
                <a:gd name="connsiteY0" fmla="*/ 0 h 114173"/>
                <a:gd name="connsiteX1" fmla="*/ 777167 w 777167"/>
                <a:gd name="connsiteY1" fmla="*/ 0 h 114173"/>
                <a:gd name="connsiteX2" fmla="*/ 777167 w 777167"/>
                <a:gd name="connsiteY2" fmla="*/ 30440 h 114173"/>
                <a:gd name="connsiteX3" fmla="*/ 0 w 777167"/>
                <a:gd name="connsiteY3" fmla="*/ 30440 h 114173"/>
                <a:gd name="connsiteX4" fmla="*/ 0 w 777167"/>
                <a:gd name="connsiteY4" fmla="*/ 0 h 114173"/>
                <a:gd name="connsiteX0" fmla="*/ 0 w 777167"/>
                <a:gd name="connsiteY0" fmla="*/ 0 h 111200"/>
                <a:gd name="connsiteX1" fmla="*/ 777167 w 777167"/>
                <a:gd name="connsiteY1" fmla="*/ 0 h 111200"/>
                <a:gd name="connsiteX2" fmla="*/ 777167 w 777167"/>
                <a:gd name="connsiteY2" fmla="*/ 30440 h 111200"/>
                <a:gd name="connsiteX3" fmla="*/ 0 w 777167"/>
                <a:gd name="connsiteY3" fmla="*/ 30440 h 111200"/>
                <a:gd name="connsiteX4" fmla="*/ 0 w 777167"/>
                <a:gd name="connsiteY4" fmla="*/ 0 h 111200"/>
                <a:gd name="connsiteX0" fmla="*/ 0 w 777167"/>
                <a:gd name="connsiteY0" fmla="*/ 0 h 112755"/>
                <a:gd name="connsiteX1" fmla="*/ 777167 w 777167"/>
                <a:gd name="connsiteY1" fmla="*/ 0 h 112755"/>
                <a:gd name="connsiteX2" fmla="*/ 777167 w 777167"/>
                <a:gd name="connsiteY2" fmla="*/ 30440 h 112755"/>
                <a:gd name="connsiteX3" fmla="*/ 0 w 777167"/>
                <a:gd name="connsiteY3" fmla="*/ 30440 h 112755"/>
                <a:gd name="connsiteX4" fmla="*/ 0 w 777167"/>
                <a:gd name="connsiteY4" fmla="*/ 0 h 112755"/>
                <a:gd name="connsiteX0" fmla="*/ 0 w 777167"/>
                <a:gd name="connsiteY0" fmla="*/ 0 h 114335"/>
                <a:gd name="connsiteX1" fmla="*/ 777167 w 777167"/>
                <a:gd name="connsiteY1" fmla="*/ 0 h 114335"/>
                <a:gd name="connsiteX2" fmla="*/ 777167 w 777167"/>
                <a:gd name="connsiteY2" fmla="*/ 30440 h 114335"/>
                <a:gd name="connsiteX3" fmla="*/ 0 w 777167"/>
                <a:gd name="connsiteY3" fmla="*/ 30440 h 114335"/>
                <a:gd name="connsiteX4" fmla="*/ 0 w 777167"/>
                <a:gd name="connsiteY4" fmla="*/ 0 h 11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167" h="114335">
                  <a:moveTo>
                    <a:pt x="0" y="0"/>
                  </a:moveTo>
                  <a:lnTo>
                    <a:pt x="777167" y="0"/>
                  </a:lnTo>
                  <a:lnTo>
                    <a:pt x="777167" y="30440"/>
                  </a:lnTo>
                  <a:cubicBezTo>
                    <a:pt x="699086" y="118546"/>
                    <a:pt x="161424" y="163791"/>
                    <a:pt x="0" y="30440"/>
                  </a:cubicBez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Can 73"/>
            <p:cNvSpPr/>
            <p:nvPr/>
          </p:nvSpPr>
          <p:spPr>
            <a:xfrm>
              <a:off x="6096000" y="2574181"/>
              <a:ext cx="777167" cy="948998"/>
            </a:xfrm>
            <a:prstGeom prst="ca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Oval 482303"/>
            <p:cNvSpPr/>
            <p:nvPr/>
          </p:nvSpPr>
          <p:spPr>
            <a:xfrm>
              <a:off x="6098749" y="2676204"/>
              <a:ext cx="773861" cy="94017"/>
            </a:xfrm>
            <a:custGeom>
              <a:avLst/>
              <a:gdLst>
                <a:gd name="connsiteX0" fmla="*/ 0 w 770886"/>
                <a:gd name="connsiteY0" fmla="*/ 94017 h 188033"/>
                <a:gd name="connsiteX1" fmla="*/ 385443 w 770886"/>
                <a:gd name="connsiteY1" fmla="*/ 0 h 188033"/>
                <a:gd name="connsiteX2" fmla="*/ 770886 w 770886"/>
                <a:gd name="connsiteY2" fmla="*/ 94017 h 188033"/>
                <a:gd name="connsiteX3" fmla="*/ 385443 w 770886"/>
                <a:gd name="connsiteY3" fmla="*/ 188034 h 188033"/>
                <a:gd name="connsiteX4" fmla="*/ 0 w 770886"/>
                <a:gd name="connsiteY4" fmla="*/ 94017 h 188033"/>
                <a:gd name="connsiteX0" fmla="*/ 0 w 781600"/>
                <a:gd name="connsiteY0" fmla="*/ 0 h 94017"/>
                <a:gd name="connsiteX1" fmla="*/ 770886 w 781600"/>
                <a:gd name="connsiteY1" fmla="*/ 0 h 94017"/>
                <a:gd name="connsiteX2" fmla="*/ 385443 w 781600"/>
                <a:gd name="connsiteY2" fmla="*/ 94017 h 94017"/>
                <a:gd name="connsiteX3" fmla="*/ 0 w 781600"/>
                <a:gd name="connsiteY3" fmla="*/ 0 h 94017"/>
                <a:gd name="connsiteX0" fmla="*/ 770886 w 862326"/>
                <a:gd name="connsiteY0" fmla="*/ 7470 h 101487"/>
                <a:gd name="connsiteX1" fmla="*/ 385443 w 862326"/>
                <a:gd name="connsiteY1" fmla="*/ 101487 h 101487"/>
                <a:gd name="connsiteX2" fmla="*/ 0 w 862326"/>
                <a:gd name="connsiteY2" fmla="*/ 7470 h 101487"/>
                <a:gd name="connsiteX3" fmla="*/ 862326 w 862326"/>
                <a:gd name="connsiteY3" fmla="*/ 98910 h 101487"/>
                <a:gd name="connsiteX0" fmla="*/ 770886 w 781600"/>
                <a:gd name="connsiteY0" fmla="*/ 0 h 94017"/>
                <a:gd name="connsiteX1" fmla="*/ 385443 w 781600"/>
                <a:gd name="connsiteY1" fmla="*/ 94017 h 94017"/>
                <a:gd name="connsiteX2" fmla="*/ 0 w 781600"/>
                <a:gd name="connsiteY2" fmla="*/ 0 h 9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1600" h="94017">
                  <a:moveTo>
                    <a:pt x="770886" y="0"/>
                  </a:moveTo>
                  <a:cubicBezTo>
                    <a:pt x="835126" y="15669"/>
                    <a:pt x="598317" y="94017"/>
                    <a:pt x="385443" y="94017"/>
                  </a:cubicBezTo>
                  <a:cubicBezTo>
                    <a:pt x="172569" y="94017"/>
                    <a:pt x="0" y="51924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6" name="Rectangle 482304"/>
            <p:cNvSpPr/>
            <p:nvPr/>
          </p:nvSpPr>
          <p:spPr>
            <a:xfrm>
              <a:off x="6101924" y="2694734"/>
              <a:ext cx="767725" cy="818566"/>
            </a:xfrm>
            <a:custGeom>
              <a:avLst/>
              <a:gdLst>
                <a:gd name="connsiteX0" fmla="*/ 0 w 767725"/>
                <a:gd name="connsiteY0" fmla="*/ 0 h 776754"/>
                <a:gd name="connsiteX1" fmla="*/ 767725 w 767725"/>
                <a:gd name="connsiteY1" fmla="*/ 0 h 776754"/>
                <a:gd name="connsiteX2" fmla="*/ 767725 w 767725"/>
                <a:gd name="connsiteY2" fmla="*/ 776754 h 776754"/>
                <a:gd name="connsiteX3" fmla="*/ 0 w 767725"/>
                <a:gd name="connsiteY3" fmla="*/ 776754 h 776754"/>
                <a:gd name="connsiteX4" fmla="*/ 0 w 767725"/>
                <a:gd name="connsiteY4" fmla="*/ 0 h 776754"/>
                <a:gd name="connsiteX0" fmla="*/ 0 w 767725"/>
                <a:gd name="connsiteY0" fmla="*/ 0 h 836020"/>
                <a:gd name="connsiteX1" fmla="*/ 767725 w 767725"/>
                <a:gd name="connsiteY1" fmla="*/ 0 h 836020"/>
                <a:gd name="connsiteX2" fmla="*/ 767725 w 767725"/>
                <a:gd name="connsiteY2" fmla="*/ 776754 h 836020"/>
                <a:gd name="connsiteX3" fmla="*/ 0 w 767725"/>
                <a:gd name="connsiteY3" fmla="*/ 776754 h 836020"/>
                <a:gd name="connsiteX4" fmla="*/ 0 w 767725"/>
                <a:gd name="connsiteY4" fmla="*/ 0 h 836020"/>
                <a:gd name="connsiteX0" fmla="*/ 0 w 767725"/>
                <a:gd name="connsiteY0" fmla="*/ 0 h 851804"/>
                <a:gd name="connsiteX1" fmla="*/ 767725 w 767725"/>
                <a:gd name="connsiteY1" fmla="*/ 0 h 851804"/>
                <a:gd name="connsiteX2" fmla="*/ 767725 w 767725"/>
                <a:gd name="connsiteY2" fmla="*/ 776754 h 851804"/>
                <a:gd name="connsiteX3" fmla="*/ 0 w 767725"/>
                <a:gd name="connsiteY3" fmla="*/ 776754 h 851804"/>
                <a:gd name="connsiteX4" fmla="*/ 0 w 767725"/>
                <a:gd name="connsiteY4" fmla="*/ 0 h 851804"/>
                <a:gd name="connsiteX0" fmla="*/ 0 w 767725"/>
                <a:gd name="connsiteY0" fmla="*/ 0 h 851804"/>
                <a:gd name="connsiteX1" fmla="*/ 767725 w 767725"/>
                <a:gd name="connsiteY1" fmla="*/ 0 h 851804"/>
                <a:gd name="connsiteX2" fmla="*/ 767725 w 767725"/>
                <a:gd name="connsiteY2" fmla="*/ 776754 h 851804"/>
                <a:gd name="connsiteX3" fmla="*/ 0 w 767725"/>
                <a:gd name="connsiteY3" fmla="*/ 776754 h 851804"/>
                <a:gd name="connsiteX4" fmla="*/ 0 w 767725"/>
                <a:gd name="connsiteY4" fmla="*/ 0 h 851804"/>
                <a:gd name="connsiteX0" fmla="*/ 0 w 767725"/>
                <a:gd name="connsiteY0" fmla="*/ 0 h 851804"/>
                <a:gd name="connsiteX1" fmla="*/ 767725 w 767725"/>
                <a:gd name="connsiteY1" fmla="*/ 0 h 851804"/>
                <a:gd name="connsiteX2" fmla="*/ 767725 w 767725"/>
                <a:gd name="connsiteY2" fmla="*/ 776754 h 851804"/>
                <a:gd name="connsiteX3" fmla="*/ 0 w 767725"/>
                <a:gd name="connsiteY3" fmla="*/ 776754 h 851804"/>
                <a:gd name="connsiteX4" fmla="*/ 0 w 767725"/>
                <a:gd name="connsiteY4" fmla="*/ 0 h 851804"/>
                <a:gd name="connsiteX0" fmla="*/ 0 w 767725"/>
                <a:gd name="connsiteY0" fmla="*/ 0 h 851804"/>
                <a:gd name="connsiteX1" fmla="*/ 767725 w 767725"/>
                <a:gd name="connsiteY1" fmla="*/ 0 h 851804"/>
                <a:gd name="connsiteX2" fmla="*/ 767725 w 767725"/>
                <a:gd name="connsiteY2" fmla="*/ 776754 h 851804"/>
                <a:gd name="connsiteX3" fmla="*/ 0 w 767725"/>
                <a:gd name="connsiteY3" fmla="*/ 776754 h 851804"/>
                <a:gd name="connsiteX4" fmla="*/ 0 w 767725"/>
                <a:gd name="connsiteY4" fmla="*/ 0 h 851804"/>
                <a:gd name="connsiteX0" fmla="*/ 0 w 767725"/>
                <a:gd name="connsiteY0" fmla="*/ 0 h 851804"/>
                <a:gd name="connsiteX1" fmla="*/ 767725 w 767725"/>
                <a:gd name="connsiteY1" fmla="*/ 0 h 851804"/>
                <a:gd name="connsiteX2" fmla="*/ 767725 w 767725"/>
                <a:gd name="connsiteY2" fmla="*/ 776754 h 851804"/>
                <a:gd name="connsiteX3" fmla="*/ 0 w 767725"/>
                <a:gd name="connsiteY3" fmla="*/ 776754 h 851804"/>
                <a:gd name="connsiteX4" fmla="*/ 0 w 767725"/>
                <a:gd name="connsiteY4" fmla="*/ 0 h 851804"/>
                <a:gd name="connsiteX0" fmla="*/ 0 w 767725"/>
                <a:gd name="connsiteY0" fmla="*/ 0 h 851804"/>
                <a:gd name="connsiteX1" fmla="*/ 767725 w 767725"/>
                <a:gd name="connsiteY1" fmla="*/ 0 h 851804"/>
                <a:gd name="connsiteX2" fmla="*/ 767725 w 767725"/>
                <a:gd name="connsiteY2" fmla="*/ 776754 h 851804"/>
                <a:gd name="connsiteX3" fmla="*/ 0 w 767725"/>
                <a:gd name="connsiteY3" fmla="*/ 776754 h 851804"/>
                <a:gd name="connsiteX4" fmla="*/ 0 w 767725"/>
                <a:gd name="connsiteY4" fmla="*/ 0 h 851804"/>
                <a:gd name="connsiteX0" fmla="*/ 0 w 767725"/>
                <a:gd name="connsiteY0" fmla="*/ 0 h 851804"/>
                <a:gd name="connsiteX1" fmla="*/ 767725 w 767725"/>
                <a:gd name="connsiteY1" fmla="*/ 0 h 851804"/>
                <a:gd name="connsiteX2" fmla="*/ 767725 w 767725"/>
                <a:gd name="connsiteY2" fmla="*/ 776754 h 851804"/>
                <a:gd name="connsiteX3" fmla="*/ 0 w 767725"/>
                <a:gd name="connsiteY3" fmla="*/ 776754 h 851804"/>
                <a:gd name="connsiteX4" fmla="*/ 0 w 767725"/>
                <a:gd name="connsiteY4" fmla="*/ 0 h 851804"/>
                <a:gd name="connsiteX0" fmla="*/ 0 w 767725"/>
                <a:gd name="connsiteY0" fmla="*/ 0 h 851804"/>
                <a:gd name="connsiteX1" fmla="*/ 767725 w 767725"/>
                <a:gd name="connsiteY1" fmla="*/ 0 h 851804"/>
                <a:gd name="connsiteX2" fmla="*/ 767725 w 767725"/>
                <a:gd name="connsiteY2" fmla="*/ 776754 h 851804"/>
                <a:gd name="connsiteX3" fmla="*/ 0 w 767725"/>
                <a:gd name="connsiteY3" fmla="*/ 776754 h 851804"/>
                <a:gd name="connsiteX4" fmla="*/ 0 w 767725"/>
                <a:gd name="connsiteY4" fmla="*/ 0 h 851804"/>
                <a:gd name="connsiteX0" fmla="*/ 0 w 767725"/>
                <a:gd name="connsiteY0" fmla="*/ 0 h 851804"/>
                <a:gd name="connsiteX1" fmla="*/ 767725 w 767725"/>
                <a:gd name="connsiteY1" fmla="*/ 0 h 851804"/>
                <a:gd name="connsiteX2" fmla="*/ 767725 w 767725"/>
                <a:gd name="connsiteY2" fmla="*/ 776754 h 851804"/>
                <a:gd name="connsiteX3" fmla="*/ 0 w 767725"/>
                <a:gd name="connsiteY3" fmla="*/ 776754 h 851804"/>
                <a:gd name="connsiteX4" fmla="*/ 0 w 767725"/>
                <a:gd name="connsiteY4" fmla="*/ 0 h 8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725" h="851804">
                  <a:moveTo>
                    <a:pt x="0" y="0"/>
                  </a:moveTo>
                  <a:cubicBezTo>
                    <a:pt x="97158" y="149225"/>
                    <a:pt x="730892" y="82550"/>
                    <a:pt x="767725" y="0"/>
                  </a:cubicBezTo>
                  <a:lnTo>
                    <a:pt x="767725" y="776754"/>
                  </a:lnTo>
                  <a:cubicBezTo>
                    <a:pt x="689617" y="837079"/>
                    <a:pt x="255908" y="910104"/>
                    <a:pt x="0" y="7767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9D9D9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7" name="Isosceles Triangle 40"/>
            <p:cNvSpPr/>
            <p:nvPr/>
          </p:nvSpPr>
          <p:spPr>
            <a:xfrm flipV="1">
              <a:off x="6534654" y="2057429"/>
              <a:ext cx="2062609" cy="1434981"/>
            </a:xfrm>
            <a:custGeom>
              <a:avLst/>
              <a:gdLst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57847"/>
                <a:gd name="connsiteY0" fmla="*/ 1434981 h 1437362"/>
                <a:gd name="connsiteX1" fmla="*/ 1036067 w 2057847"/>
                <a:gd name="connsiteY1" fmla="*/ 0 h 1437362"/>
                <a:gd name="connsiteX2" fmla="*/ 2057847 w 2057847"/>
                <a:gd name="connsiteY2" fmla="*/ 1437362 h 1437362"/>
                <a:gd name="connsiteX3" fmla="*/ 0 w 2057847"/>
                <a:gd name="connsiteY3" fmla="*/ 1434981 h 1437362"/>
                <a:gd name="connsiteX0" fmla="*/ 0 w 2062609"/>
                <a:gd name="connsiteY0" fmla="*/ 1434981 h 1434981"/>
                <a:gd name="connsiteX1" fmla="*/ 1036067 w 2062609"/>
                <a:gd name="connsiteY1" fmla="*/ 0 h 1434981"/>
                <a:gd name="connsiteX2" fmla="*/ 2062609 w 2062609"/>
                <a:gd name="connsiteY2" fmla="*/ 1427837 h 1434981"/>
                <a:gd name="connsiteX3" fmla="*/ 0 w 2062609"/>
                <a:gd name="connsiteY3" fmla="*/ 1434981 h 1434981"/>
                <a:gd name="connsiteX0" fmla="*/ 0 w 2062609"/>
                <a:gd name="connsiteY0" fmla="*/ 1434981 h 1434981"/>
                <a:gd name="connsiteX1" fmla="*/ 1036067 w 2062609"/>
                <a:gd name="connsiteY1" fmla="*/ 0 h 1434981"/>
                <a:gd name="connsiteX2" fmla="*/ 2062609 w 2062609"/>
                <a:gd name="connsiteY2" fmla="*/ 1427837 h 1434981"/>
                <a:gd name="connsiteX3" fmla="*/ 0 w 2062609"/>
                <a:gd name="connsiteY3" fmla="*/ 1434981 h 1434981"/>
                <a:gd name="connsiteX0" fmla="*/ 0 w 2062609"/>
                <a:gd name="connsiteY0" fmla="*/ 1434981 h 1434981"/>
                <a:gd name="connsiteX1" fmla="*/ 1036067 w 2062609"/>
                <a:gd name="connsiteY1" fmla="*/ 0 h 1434981"/>
                <a:gd name="connsiteX2" fmla="*/ 2062609 w 2062609"/>
                <a:gd name="connsiteY2" fmla="*/ 1427837 h 1434981"/>
                <a:gd name="connsiteX3" fmla="*/ 0 w 2062609"/>
                <a:gd name="connsiteY3" fmla="*/ 1434981 h 143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2609" h="1434981">
                  <a:moveTo>
                    <a:pt x="0" y="1434981"/>
                  </a:moveTo>
                  <a:lnTo>
                    <a:pt x="1036067" y="0"/>
                  </a:lnTo>
                  <a:lnTo>
                    <a:pt x="2062609" y="1427837"/>
                  </a:lnTo>
                  <a:cubicBezTo>
                    <a:pt x="1720354" y="1048424"/>
                    <a:pt x="330349" y="1022230"/>
                    <a:pt x="0" y="1434981"/>
                  </a:cubicBezTo>
                  <a:close/>
                </a:path>
              </a:pathLst>
            </a:custGeom>
            <a:blipFill dpi="0" rotWithShape="1">
              <a:blip r:embed="rId2">
                <a:alphaModFix amt="78000"/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 flipH="1">
              <a:off x="6521535" y="1618221"/>
              <a:ext cx="2088848" cy="741112"/>
            </a:xfrm>
            <a:prstGeom prst="ellipse">
              <a:avLst/>
            </a:prstGeom>
            <a:blipFill dpi="0" rotWithShape="1">
              <a:blip r:embed="rId2">
                <a:alphaModFix amt="82000"/>
              </a:blip>
              <a:srcRect/>
              <a:stretch>
                <a:fillRect/>
              </a:stretch>
            </a:blip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 flipH="1">
              <a:off x="7544435" y="2025087"/>
              <a:ext cx="1045464" cy="0"/>
            </a:xfrm>
            <a:prstGeom prst="line">
              <a:avLst/>
            </a:prstGeom>
            <a:blipFill>
              <a:blip r:embed="rId3" cstate="print"/>
              <a:tile tx="0" ty="0" sx="100000" sy="100000" flip="none" algn="tl"/>
            </a:blip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80" name="Rectangle 79"/>
            <p:cNvSpPr/>
            <p:nvPr/>
          </p:nvSpPr>
          <p:spPr>
            <a:xfrm>
              <a:off x="7955915" y="1898129"/>
              <a:ext cx="563626" cy="253916"/>
            </a:xfrm>
            <a:prstGeom prst="rect">
              <a:avLst/>
            </a:prstGeom>
            <a:solidFill>
              <a:srgbClr val="FFC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 cm</a:t>
              </a:r>
              <a:endParaRPr lang="en-US" sz="105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 flipH="1">
              <a:off x="7516300" y="1993812"/>
              <a:ext cx="49373" cy="52900"/>
            </a:xfrm>
            <a:prstGeom prst="ellipse">
              <a:avLst/>
            </a:prstGeom>
            <a:solidFill>
              <a:sysClr val="windowText" lastClr="000000"/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7652955" y="3462564"/>
              <a:ext cx="1776" cy="0"/>
            </a:xfrm>
            <a:prstGeom prst="line">
              <a:avLst/>
            </a:prstGeom>
            <a:blipFill>
              <a:blip r:embed="rId3" cstate="print"/>
              <a:tile tx="0" ty="0" sx="100000" sy="100000" flip="none" algn="tl"/>
            </a:blip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83" name="Group 82"/>
            <p:cNvGrpSpPr/>
            <p:nvPr/>
          </p:nvGrpSpPr>
          <p:grpSpPr>
            <a:xfrm>
              <a:off x="8333398" y="2085381"/>
              <a:ext cx="582211" cy="1266694"/>
              <a:chOff x="7848936" y="2740781"/>
              <a:chExt cx="623798" cy="1266694"/>
            </a:xfrm>
            <a:effectLst/>
          </p:grpSpPr>
          <p:cxnSp>
            <p:nvCxnSpPr>
              <p:cNvPr id="92" name="Straight Arrow Connector 91"/>
              <p:cNvCxnSpPr/>
              <p:nvPr/>
            </p:nvCxnSpPr>
            <p:spPr>
              <a:xfrm flipV="1">
                <a:off x="8185035" y="2740781"/>
                <a:ext cx="6549" cy="12666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/>
              <p:cNvSpPr/>
              <p:nvPr/>
            </p:nvSpPr>
            <p:spPr>
              <a:xfrm>
                <a:off x="7848936" y="3154985"/>
                <a:ext cx="623798" cy="276999"/>
              </a:xfrm>
              <a:prstGeom prst="rect">
                <a:avLst/>
              </a:prstGeom>
              <a:solidFill>
                <a:srgbClr val="FF0000"/>
              </a:solidFill>
              <a:effectLst>
                <a:softEdge rad="63500"/>
              </a:effectLst>
            </p:spPr>
            <p:txBody>
              <a:bodyPr wrap="none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8 cm</a:t>
                </a:r>
                <a:endParaRPr lang="en-US" sz="12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84" name="Oval 83"/>
            <p:cNvSpPr/>
            <p:nvPr/>
          </p:nvSpPr>
          <p:spPr>
            <a:xfrm>
              <a:off x="7689057" y="2918038"/>
              <a:ext cx="182862" cy="195924"/>
            </a:xfrm>
            <a:prstGeom prst="ellipse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rgbClr val="663012"/>
                </a:gs>
              </a:gsLst>
              <a:lin ang="54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7378525" y="3066724"/>
              <a:ext cx="182862" cy="195924"/>
            </a:xfrm>
            <a:prstGeom prst="ellipse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rgbClr val="663012"/>
                </a:gs>
              </a:gsLst>
              <a:lin ang="54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7480354" y="3213454"/>
              <a:ext cx="182862" cy="195924"/>
            </a:xfrm>
            <a:prstGeom prst="ellipse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rgbClr val="663012"/>
                </a:gs>
              </a:gsLst>
              <a:lin ang="54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7582262" y="2947297"/>
              <a:ext cx="182862" cy="195924"/>
            </a:xfrm>
            <a:prstGeom prst="ellipse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rgbClr val="663012"/>
                </a:gs>
              </a:gsLst>
              <a:lin ang="54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7293401" y="2928779"/>
              <a:ext cx="182862" cy="195924"/>
            </a:xfrm>
            <a:prstGeom prst="ellipse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rgbClr val="663012"/>
                </a:gs>
              </a:gsLst>
              <a:lin ang="54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7588101" y="3056831"/>
              <a:ext cx="182862" cy="195924"/>
            </a:xfrm>
            <a:prstGeom prst="ellipse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rgbClr val="663012"/>
                </a:gs>
              </a:gsLst>
              <a:lin ang="54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7482100" y="2925923"/>
              <a:ext cx="182862" cy="195924"/>
            </a:xfrm>
            <a:prstGeom prst="ellipse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rgbClr val="663012"/>
                </a:gs>
              </a:gsLst>
              <a:lin ang="54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91" name="Isosceles Triangle 40"/>
            <p:cNvSpPr/>
            <p:nvPr/>
          </p:nvSpPr>
          <p:spPr>
            <a:xfrm flipV="1">
              <a:off x="6539041" y="2057428"/>
              <a:ext cx="2062609" cy="1434981"/>
            </a:xfrm>
            <a:custGeom>
              <a:avLst/>
              <a:gdLst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57847"/>
                <a:gd name="connsiteY0" fmla="*/ 1434981 h 1437362"/>
                <a:gd name="connsiteX1" fmla="*/ 1036067 w 2057847"/>
                <a:gd name="connsiteY1" fmla="*/ 0 h 1437362"/>
                <a:gd name="connsiteX2" fmla="*/ 2057847 w 2057847"/>
                <a:gd name="connsiteY2" fmla="*/ 1437362 h 1437362"/>
                <a:gd name="connsiteX3" fmla="*/ 0 w 2057847"/>
                <a:gd name="connsiteY3" fmla="*/ 1434981 h 1437362"/>
                <a:gd name="connsiteX0" fmla="*/ 0 w 2062609"/>
                <a:gd name="connsiteY0" fmla="*/ 1434981 h 1434981"/>
                <a:gd name="connsiteX1" fmla="*/ 1036067 w 2062609"/>
                <a:gd name="connsiteY1" fmla="*/ 0 h 1434981"/>
                <a:gd name="connsiteX2" fmla="*/ 2062609 w 2062609"/>
                <a:gd name="connsiteY2" fmla="*/ 1427837 h 1434981"/>
                <a:gd name="connsiteX3" fmla="*/ 0 w 2062609"/>
                <a:gd name="connsiteY3" fmla="*/ 1434981 h 1434981"/>
                <a:gd name="connsiteX0" fmla="*/ 0 w 2062609"/>
                <a:gd name="connsiteY0" fmla="*/ 1434981 h 1434981"/>
                <a:gd name="connsiteX1" fmla="*/ 1036067 w 2062609"/>
                <a:gd name="connsiteY1" fmla="*/ 0 h 1434981"/>
                <a:gd name="connsiteX2" fmla="*/ 2062609 w 2062609"/>
                <a:gd name="connsiteY2" fmla="*/ 1427837 h 1434981"/>
                <a:gd name="connsiteX3" fmla="*/ 0 w 2062609"/>
                <a:gd name="connsiteY3" fmla="*/ 1434981 h 1434981"/>
                <a:gd name="connsiteX0" fmla="*/ 0 w 2062609"/>
                <a:gd name="connsiteY0" fmla="*/ 1434981 h 1434981"/>
                <a:gd name="connsiteX1" fmla="*/ 1036067 w 2062609"/>
                <a:gd name="connsiteY1" fmla="*/ 0 h 1434981"/>
                <a:gd name="connsiteX2" fmla="*/ 2062609 w 2062609"/>
                <a:gd name="connsiteY2" fmla="*/ 1427837 h 1434981"/>
                <a:gd name="connsiteX3" fmla="*/ 0 w 2062609"/>
                <a:gd name="connsiteY3" fmla="*/ 1434981 h 143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2609" h="1434981">
                  <a:moveTo>
                    <a:pt x="0" y="1434981"/>
                  </a:moveTo>
                  <a:lnTo>
                    <a:pt x="1036067" y="0"/>
                  </a:lnTo>
                  <a:lnTo>
                    <a:pt x="2062609" y="1427837"/>
                  </a:lnTo>
                  <a:cubicBezTo>
                    <a:pt x="1720354" y="1048424"/>
                    <a:pt x="330349" y="1022230"/>
                    <a:pt x="0" y="143498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ounded Rectangle 93"/>
          <p:cNvSpPr/>
          <p:nvPr/>
        </p:nvSpPr>
        <p:spPr>
          <a:xfrm>
            <a:off x="1027344" y="1541401"/>
            <a:ext cx="3413886" cy="47509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310604" y="1583158"/>
            <a:ext cx="537327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b="1" kern="0" dirty="0" smtClean="0">
                <a:solidFill>
                  <a:srgbClr val="0000FF"/>
                </a:solidFill>
                <a:latin typeface="Bookman Old Style" pitchFamily="18" charset="0"/>
              </a:rPr>
              <a:t>N</a:t>
            </a:r>
            <a:r>
              <a:rPr lang="en-US" sz="1500" b="1" kern="0" dirty="0" smtClean="0">
                <a:solidFill>
                  <a:srgbClr val="0000FF"/>
                </a:solidFill>
                <a:latin typeface="Bookman Old Style" pitchFamily="18" charset="0"/>
              </a:rPr>
              <a:t> =</a:t>
            </a:r>
            <a:endParaRPr lang="en-US" sz="1500" b="1" dirty="0">
              <a:solidFill>
                <a:srgbClr val="0000FF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1855527" y="1767824"/>
            <a:ext cx="2261459" cy="0"/>
          </a:xfrm>
          <a:prstGeom prst="line">
            <a:avLst/>
          </a:prstGeom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1754459" y="1500518"/>
            <a:ext cx="2427268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kern="0" dirty="0" smtClean="0">
                <a:solidFill>
                  <a:srgbClr val="C00000"/>
                </a:solidFill>
                <a:latin typeface="Bookman Old Style" pitchFamily="18" charset="0"/>
              </a:rPr>
              <a:t>Vol. of water flows out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067959" y="1777315"/>
            <a:ext cx="1649632" cy="22210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018039" y="1723254"/>
            <a:ext cx="194436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kern="0" dirty="0" smtClean="0">
                <a:solidFill>
                  <a:srgbClr val="C00000"/>
                </a:solidFill>
                <a:latin typeface="Bookman Old Style" pitchFamily="18" charset="0"/>
              </a:rPr>
              <a:t>Vol. 1 lead shot  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484084" y="3601743"/>
            <a:ext cx="2971648" cy="64981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1609" y="3605744"/>
            <a:ext cx="320552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volume of sphere?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453245" y="3621851"/>
            <a:ext cx="1002895" cy="609600"/>
            <a:chOff x="7398551" y="3181827"/>
            <a:chExt cx="1002895" cy="609600"/>
          </a:xfrm>
        </p:grpSpPr>
        <p:grpSp>
          <p:nvGrpSpPr>
            <p:cNvPr id="61" name="Group 60"/>
            <p:cNvGrpSpPr/>
            <p:nvPr/>
          </p:nvGrpSpPr>
          <p:grpSpPr>
            <a:xfrm>
              <a:off x="7398551" y="3181827"/>
              <a:ext cx="433938" cy="609600"/>
              <a:chOff x="3895886" y="3972927"/>
              <a:chExt cx="433938" cy="609600"/>
            </a:xfrm>
            <a:effectLst/>
          </p:grpSpPr>
          <p:sp>
            <p:nvSpPr>
              <p:cNvPr id="62" name="Rectangle 61"/>
              <p:cNvSpPr/>
              <p:nvPr/>
            </p:nvSpPr>
            <p:spPr>
              <a:xfrm>
                <a:off x="3895886" y="3972927"/>
                <a:ext cx="43393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4</a:t>
                </a:r>
                <a:endParaRPr lang="en-US" sz="1600" b="1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974444" y="4243973"/>
                <a:ext cx="27918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3</a:t>
                </a:r>
                <a:endParaRPr lang="en-US" sz="1600" b="1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959555" y="4277727"/>
                <a:ext cx="292177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Rectangle 64"/>
            <p:cNvSpPr/>
            <p:nvPr/>
          </p:nvSpPr>
          <p:spPr>
            <a:xfrm>
              <a:off x="7726261" y="3317350"/>
              <a:ext cx="675185" cy="338554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sz="1600" b="1" kern="0" dirty="0" smtClean="0">
                  <a:solidFill>
                    <a:srgbClr val="FFFF00"/>
                  </a:solidFill>
                  <a:latin typeface="Bookman Old Style"/>
                </a:rPr>
                <a:t>× </a:t>
              </a:r>
              <a:r>
                <a:rPr lang="en-US" sz="1600" b="1" kern="0" dirty="0" smtClean="0">
                  <a:solidFill>
                    <a:srgbClr val="FFFF00"/>
                  </a:solidFill>
                  <a:latin typeface="Symbol" panose="05050102010706020507" pitchFamily="18" charset="2"/>
                </a:rPr>
                <a:t>p</a:t>
              </a:r>
              <a:r>
                <a:rPr lang="en-US" sz="16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sz="1600" b="1" baseline="30000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baseline="300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99" name="Rectangle 98"/>
          <p:cNvSpPr/>
          <p:nvPr/>
        </p:nvSpPr>
        <p:spPr>
          <a:xfrm>
            <a:off x="602799" y="2146444"/>
            <a:ext cx="243783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Vol. water flows out  =</a:t>
            </a:r>
            <a:endParaRPr lang="en-US" sz="1500" b="1" dirty="0">
              <a:solidFill>
                <a:prstClr val="black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940838" y="2007870"/>
            <a:ext cx="665980" cy="595314"/>
            <a:chOff x="3881864" y="3987213"/>
            <a:chExt cx="665980" cy="595314"/>
          </a:xfrm>
          <a:effectLst/>
        </p:grpSpPr>
        <p:sp>
          <p:nvSpPr>
            <p:cNvPr id="101" name="Rectangle 100"/>
            <p:cNvSpPr/>
            <p:nvPr/>
          </p:nvSpPr>
          <p:spPr>
            <a:xfrm>
              <a:off x="3881864" y="3987213"/>
              <a:ext cx="6659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50</a:t>
              </a:r>
              <a:r>
                <a:rPr lang="en-US" sz="1600" b="1" kern="0" dirty="0" smtClean="0">
                  <a:solidFill>
                    <a:prstClr val="black"/>
                  </a:solidFill>
                  <a:latin typeface="Symbol" pitchFamily="18" charset="2"/>
                </a:rPr>
                <a:t>p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066572" y="4243973"/>
              <a:ext cx="2791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3963557" y="4292967"/>
              <a:ext cx="5117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103"/>
          <p:cNvSpPr/>
          <p:nvPr/>
        </p:nvSpPr>
        <p:spPr>
          <a:xfrm>
            <a:off x="3421914" y="2138749"/>
            <a:ext cx="739305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cm</a:t>
            </a:r>
            <a:r>
              <a:rPr lang="en-US" sz="1600" b="1" kern="0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200283" y="2146444"/>
            <a:ext cx="89408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…(</a:t>
            </a:r>
            <a:r>
              <a:rPr lang="en-US" sz="1500" b="1" kern="0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5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73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0" grpId="0" animBg="1"/>
      <p:bldP spid="50" grpId="1" animBg="1"/>
      <p:bldP spid="24" grpId="0" animBg="1"/>
      <p:bldP spid="24" grpId="1" animBg="1"/>
      <p:bldP spid="26" grpId="0"/>
      <p:bldP spid="27" grpId="0"/>
      <p:bldP spid="32" grpId="0"/>
      <p:bldP spid="33" grpId="0"/>
      <p:bldP spid="38" grpId="0"/>
      <p:bldP spid="39" grpId="0"/>
      <p:bldP spid="40" grpId="0"/>
      <p:bldP spid="45" grpId="0"/>
      <p:bldP spid="49" grpId="0"/>
      <p:bldP spid="52" grpId="0"/>
      <p:bldP spid="57" grpId="0"/>
      <p:bldP spid="58" grpId="0"/>
      <p:bldP spid="59" grpId="0"/>
      <p:bldP spid="16" grpId="0" animBg="1"/>
      <p:bldP spid="16" grpId="1" animBg="1"/>
      <p:bldP spid="46" grpId="0" animBg="1"/>
      <p:bldP spid="46" grpId="1" animBg="1"/>
      <p:bldP spid="47" grpId="0"/>
      <p:bldP spid="47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2690128" y="2383682"/>
            <a:ext cx="1658452" cy="21901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374535" y="2074094"/>
            <a:ext cx="2297030" cy="24576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209550"/>
            <a:ext cx="8414580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tabLst>
                <a:tab pos="0" algn="l"/>
                <a:tab pos="234950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Q. A vessel is in the form of an inverted cone. Its height is 8 cm </a:t>
            </a:r>
          </a:p>
          <a:p>
            <a:pPr>
              <a:tabLst>
                <a:tab pos="0" algn="l"/>
                <a:tab pos="234950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and the radius of its top, which is open, is 5 cm. It is filled with </a:t>
            </a:r>
          </a:p>
          <a:p>
            <a:pPr>
              <a:tabLst>
                <a:tab pos="0" algn="l"/>
                <a:tab pos="234950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water up to the brim. When lead shots, each of which is a sphere of radius </a:t>
            </a:r>
          </a:p>
          <a:p>
            <a:pPr>
              <a:tabLst>
                <a:tab pos="0" algn="l"/>
                <a:tab pos="234950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0.5 cm are dropped into the vessel, one-fourth of the water flows out.</a:t>
            </a:r>
          </a:p>
          <a:p>
            <a:pPr>
              <a:tabLst>
                <a:tab pos="0" algn="l"/>
                <a:tab pos="234950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Find the number of lead shots dropped in the vessel.</a:t>
            </a:r>
            <a:endParaRPr lang="en-US" sz="1600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101" y="1501702"/>
            <a:ext cx="58862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2613" y="2165893"/>
            <a:ext cx="537327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b="1" kern="0" dirty="0" smtClean="0">
                <a:solidFill>
                  <a:prstClr val="black"/>
                </a:solidFill>
                <a:latin typeface="Bookman Old Style" pitchFamily="18" charset="0"/>
              </a:rPr>
              <a:t>N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 =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17162" y="2048289"/>
            <a:ext cx="2427268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Vol. of water flows out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47951" y="2338685"/>
            <a:ext cx="178993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Vol. 1 lead shot  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74546" y="2749476"/>
            <a:ext cx="300082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kern="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500" b="1" dirty="0">
              <a:solidFill>
                <a:prstClr val="black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286000" y="2633029"/>
            <a:ext cx="679448" cy="586421"/>
            <a:chOff x="3872749" y="3996106"/>
            <a:chExt cx="679448" cy="586421"/>
          </a:xfrm>
          <a:effectLst/>
        </p:grpSpPr>
        <p:sp>
          <p:nvSpPr>
            <p:cNvPr id="32" name="Rectangle 31"/>
            <p:cNvSpPr/>
            <p:nvPr/>
          </p:nvSpPr>
          <p:spPr>
            <a:xfrm>
              <a:off x="3872749" y="3996106"/>
              <a:ext cx="6794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50 </a:t>
              </a:r>
              <a:r>
                <a:rPr lang="en-US" sz="1600" b="1" kern="0" dirty="0">
                  <a:solidFill>
                    <a:prstClr val="black"/>
                  </a:solidFill>
                  <a:latin typeface="Symbol" pitchFamily="18" charset="2"/>
                </a:rPr>
                <a:t>p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66572" y="4243973"/>
              <a:ext cx="2791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966091" y="4292967"/>
              <a:ext cx="50666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2956560" y="2768537"/>
            <a:ext cx="290464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Bookman Old Style"/>
                <a:sym typeface="Symbol"/>
              </a:rPr>
              <a:t>÷</a:t>
            </a:r>
            <a:endParaRPr lang="en-US" sz="1500" b="1" dirty="0">
              <a:solidFill>
                <a:prstClr val="black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140736" y="2630159"/>
            <a:ext cx="754608" cy="589291"/>
            <a:chOff x="3895886" y="3993236"/>
            <a:chExt cx="754608" cy="589291"/>
          </a:xfrm>
          <a:effectLst/>
        </p:grpSpPr>
        <p:sp>
          <p:nvSpPr>
            <p:cNvPr id="37" name="Rectangle 36"/>
            <p:cNvSpPr/>
            <p:nvPr/>
          </p:nvSpPr>
          <p:spPr>
            <a:xfrm>
              <a:off x="3895886" y="3993236"/>
              <a:ext cx="7546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0.5 </a:t>
              </a:r>
              <a:r>
                <a:rPr lang="en-US" sz="1600" b="1" kern="0" dirty="0">
                  <a:solidFill>
                    <a:prstClr val="black"/>
                  </a:solidFill>
                  <a:latin typeface="Symbol" panose="05050102010706020507" pitchFamily="18" charset="2"/>
                </a:rPr>
                <a:t>p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103191" y="4243973"/>
              <a:ext cx="2791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983615" y="4282807"/>
              <a:ext cx="5675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312798" y="3067050"/>
            <a:ext cx="799853" cy="613826"/>
            <a:chOff x="3819494" y="3987949"/>
            <a:chExt cx="799853" cy="613826"/>
          </a:xfrm>
          <a:effectLst/>
        </p:grpSpPr>
        <p:sp>
          <p:nvSpPr>
            <p:cNvPr id="43" name="Rectangle 42"/>
            <p:cNvSpPr/>
            <p:nvPr/>
          </p:nvSpPr>
          <p:spPr>
            <a:xfrm>
              <a:off x="3819494" y="4263221"/>
              <a:ext cx="7998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0.5 </a:t>
              </a:r>
              <a:r>
                <a:rPr lang="en-US" sz="1600" b="1" kern="0" dirty="0">
                  <a:solidFill>
                    <a:prstClr val="black"/>
                  </a:solidFill>
                  <a:latin typeface="Symbol" pitchFamily="18" charset="2"/>
                </a:rPr>
                <a:t>p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066572" y="3987949"/>
              <a:ext cx="2791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3966091" y="4292967"/>
              <a:ext cx="50666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2051058" y="3236327"/>
            <a:ext cx="300082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500" b="1" dirty="0">
              <a:solidFill>
                <a:prstClr val="black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384445" y="3083905"/>
            <a:ext cx="679448" cy="609600"/>
            <a:chOff x="3872749" y="3972927"/>
            <a:chExt cx="679448" cy="609600"/>
          </a:xfrm>
          <a:effectLst/>
        </p:grpSpPr>
        <p:sp>
          <p:nvSpPr>
            <p:cNvPr id="48" name="Rectangle 47"/>
            <p:cNvSpPr/>
            <p:nvPr/>
          </p:nvSpPr>
          <p:spPr>
            <a:xfrm>
              <a:off x="3872749" y="3972927"/>
              <a:ext cx="6794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50 </a:t>
              </a:r>
              <a:r>
                <a:rPr lang="en-US" sz="1600" b="1" kern="0" dirty="0">
                  <a:solidFill>
                    <a:prstClr val="black"/>
                  </a:solidFill>
                  <a:latin typeface="Symbol" pitchFamily="18" charset="2"/>
                </a:rPr>
                <a:t>p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66572" y="4243973"/>
              <a:ext cx="2791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966091" y="4292967"/>
              <a:ext cx="50666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3076556" y="3201094"/>
            <a:ext cx="290464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Bookman Old Style"/>
                <a:sym typeface="Symbol"/>
              </a:rPr>
              <a:t></a:t>
            </a:r>
            <a:endParaRPr lang="en-US" sz="1500" b="1" dirty="0">
              <a:solidFill>
                <a:prstClr val="black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2580851" y="3459863"/>
            <a:ext cx="282908" cy="17683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53" name="Straight Connector 52"/>
          <p:cNvCxnSpPr/>
          <p:nvPr/>
        </p:nvCxnSpPr>
        <p:spPr>
          <a:xfrm flipV="1">
            <a:off x="3575146" y="3162664"/>
            <a:ext cx="257189" cy="16076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54" name="Straight Connector 53"/>
          <p:cNvCxnSpPr/>
          <p:nvPr/>
        </p:nvCxnSpPr>
        <p:spPr>
          <a:xfrm flipV="1">
            <a:off x="2771589" y="3173904"/>
            <a:ext cx="282908" cy="17683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55" name="Straight Connector 54"/>
          <p:cNvCxnSpPr/>
          <p:nvPr/>
        </p:nvCxnSpPr>
        <p:spPr>
          <a:xfrm flipV="1">
            <a:off x="3830136" y="3477592"/>
            <a:ext cx="193230" cy="13286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56" name="Rectangle 55"/>
          <p:cNvSpPr/>
          <p:nvPr/>
        </p:nvSpPr>
        <p:spPr>
          <a:xfrm>
            <a:off x="2051058" y="3756716"/>
            <a:ext cx="300082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500" b="1" dirty="0">
              <a:solidFill>
                <a:prstClr val="black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333160" y="3627165"/>
            <a:ext cx="679448" cy="640080"/>
            <a:chOff x="3872749" y="3972927"/>
            <a:chExt cx="679448" cy="640080"/>
          </a:xfrm>
          <a:effectLst/>
        </p:grpSpPr>
        <p:sp>
          <p:nvSpPr>
            <p:cNvPr id="58" name="Rectangle 57"/>
            <p:cNvSpPr/>
            <p:nvPr/>
          </p:nvSpPr>
          <p:spPr>
            <a:xfrm>
              <a:off x="3872749" y="3972927"/>
              <a:ext cx="6794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50 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37031" y="4274453"/>
              <a:ext cx="58812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0.5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3966091" y="4292967"/>
              <a:ext cx="50666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/>
          <p:cNvSpPr/>
          <p:nvPr/>
        </p:nvSpPr>
        <p:spPr>
          <a:xfrm>
            <a:off x="3076556" y="3756716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b="1" dirty="0">
              <a:solidFill>
                <a:prstClr val="black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430104" y="3627165"/>
            <a:ext cx="1018071" cy="640080"/>
            <a:chOff x="3872748" y="3972927"/>
            <a:chExt cx="1018071" cy="640080"/>
          </a:xfrm>
          <a:effectLst/>
        </p:grpSpPr>
        <p:sp>
          <p:nvSpPr>
            <p:cNvPr id="63" name="Rectangle 62"/>
            <p:cNvSpPr/>
            <p:nvPr/>
          </p:nvSpPr>
          <p:spPr>
            <a:xfrm>
              <a:off x="3872748" y="3972927"/>
              <a:ext cx="101807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50 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 10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 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112291" y="4274453"/>
              <a:ext cx="58812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3929587" y="4292967"/>
              <a:ext cx="8975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/>
          <p:nvPr/>
        </p:nvCxnSpPr>
        <p:spPr>
          <a:xfrm flipV="1">
            <a:off x="3822235" y="4009571"/>
            <a:ext cx="282908" cy="17683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222961" y="3554156"/>
            <a:ext cx="53851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10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3528173" y="3708044"/>
            <a:ext cx="282908" cy="17683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2051058" y="4228237"/>
            <a:ext cx="300082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409760" y="4228237"/>
            <a:ext cx="593432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100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69316" y="4603692"/>
            <a:ext cx="3178144" cy="30032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4006" y="4595396"/>
            <a:ext cx="354937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tabLst>
                <a:tab pos="228600" algn="l"/>
                <a:tab pos="342900" algn="l"/>
                <a:tab pos="2400300" algn="l"/>
                <a:tab pos="2457450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	  Number of lead shots is 100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18377" y="3748497"/>
            <a:ext cx="2790430" cy="431238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49173" y="3233565"/>
            <a:ext cx="3170587" cy="451337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78992" y="3267544"/>
            <a:ext cx="3096139" cy="38624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4800" y="3283170"/>
            <a:ext cx="230916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Vol. water flow out = </a:t>
            </a:r>
            <a:endParaRPr lang="en-US" sz="1500" b="1" dirty="0">
              <a:solidFill>
                <a:prstClr val="black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2432030" y="3181820"/>
            <a:ext cx="679448" cy="558800"/>
            <a:chOff x="3885449" y="4023727"/>
            <a:chExt cx="679448" cy="558800"/>
          </a:xfrm>
          <a:effectLst/>
        </p:grpSpPr>
        <p:sp>
          <p:nvSpPr>
            <p:cNvPr id="78" name="Rectangle 77"/>
            <p:cNvSpPr/>
            <p:nvPr/>
          </p:nvSpPr>
          <p:spPr>
            <a:xfrm>
              <a:off x="3885449" y="4023727"/>
              <a:ext cx="6794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50 </a:t>
              </a:r>
              <a:r>
                <a:rPr lang="en-US" sz="1600" b="1" kern="0" dirty="0">
                  <a:solidFill>
                    <a:prstClr val="black"/>
                  </a:solidFill>
                  <a:latin typeface="Symbol" pitchFamily="18" charset="2"/>
                </a:rPr>
                <a:t>p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066572" y="4243973"/>
              <a:ext cx="2791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3966091" y="4292967"/>
              <a:ext cx="50666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3003769" y="3231540"/>
            <a:ext cx="65923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…(</a:t>
            </a:r>
            <a:r>
              <a:rPr lang="en-US" sz="1500" b="1" kern="0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343529" y="3781501"/>
            <a:ext cx="2731892" cy="37117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72693" y="3798675"/>
            <a:ext cx="210502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tabLst>
                <a:tab pos="285750" algn="l"/>
                <a:tab pos="4114800" algn="l"/>
              </a:tabLst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Vol. of </a:t>
            </a:r>
            <a:r>
              <a:rPr lang="en-US" sz="1500" b="1" kern="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 lead = </a:t>
            </a:r>
            <a:endParaRPr lang="en-US" sz="1500" b="1" dirty="0">
              <a:solidFill>
                <a:prstClr val="black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814601" y="3707085"/>
            <a:ext cx="754608" cy="534862"/>
            <a:chOff x="3895886" y="4014324"/>
            <a:chExt cx="754608" cy="534862"/>
          </a:xfrm>
          <a:effectLst/>
        </p:grpSpPr>
        <p:sp>
          <p:nvSpPr>
            <p:cNvPr id="85" name="Rectangle 84"/>
            <p:cNvSpPr/>
            <p:nvPr/>
          </p:nvSpPr>
          <p:spPr>
            <a:xfrm>
              <a:off x="3895886" y="4014324"/>
              <a:ext cx="7546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0.5 </a:t>
              </a:r>
              <a:r>
                <a:rPr lang="en-US" sz="1600" b="1" kern="0" dirty="0">
                  <a:solidFill>
                    <a:prstClr val="black"/>
                  </a:solidFill>
                  <a:latin typeface="Symbol" panose="05050102010706020507" pitchFamily="18" charset="2"/>
                </a:rPr>
                <a:t>p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103191" y="4210632"/>
              <a:ext cx="2791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3983615" y="4282807"/>
              <a:ext cx="5675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>
            <a:off x="2519473" y="3775815"/>
            <a:ext cx="701063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…(ii)</a:t>
            </a:r>
            <a:endParaRPr lang="en-US" sz="1500" b="1" dirty="0">
              <a:solidFill>
                <a:prstClr val="black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2311076" y="2350559"/>
            <a:ext cx="2386804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1027344" y="1541401"/>
            <a:ext cx="3413886" cy="47509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06558" y="1569026"/>
            <a:ext cx="3106356" cy="407649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310604" y="1583158"/>
            <a:ext cx="537327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b="1" kern="0" dirty="0" smtClean="0">
                <a:solidFill>
                  <a:srgbClr val="0000FF"/>
                </a:solidFill>
                <a:latin typeface="Bookman Old Style" pitchFamily="18" charset="0"/>
              </a:rPr>
              <a:t>N</a:t>
            </a:r>
            <a:r>
              <a:rPr lang="en-US" sz="1500" b="1" kern="0" dirty="0" smtClean="0">
                <a:solidFill>
                  <a:srgbClr val="0000FF"/>
                </a:solidFill>
                <a:latin typeface="Bookman Old Style" pitchFamily="18" charset="0"/>
              </a:rPr>
              <a:t> =</a:t>
            </a:r>
            <a:endParaRPr lang="en-US" sz="1500" b="1" dirty="0">
              <a:solidFill>
                <a:srgbClr val="0000FF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1855527" y="1767824"/>
            <a:ext cx="2261459" cy="0"/>
          </a:xfrm>
          <a:prstGeom prst="line">
            <a:avLst/>
          </a:prstGeom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754459" y="1500518"/>
            <a:ext cx="2427268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kern="0" dirty="0" smtClean="0">
                <a:solidFill>
                  <a:srgbClr val="C00000"/>
                </a:solidFill>
                <a:latin typeface="Bookman Old Style" pitchFamily="18" charset="0"/>
              </a:rPr>
              <a:t>Vol. of water flows out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018039" y="1723254"/>
            <a:ext cx="194436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kern="0" dirty="0" smtClean="0">
                <a:solidFill>
                  <a:srgbClr val="C00000"/>
                </a:solidFill>
                <a:latin typeface="Bookman Old Style" pitchFamily="18" charset="0"/>
              </a:rPr>
              <a:t>Vol. 1 lead shot  </a:t>
            </a:r>
            <a:endParaRPr lang="en-US" sz="1500" b="1" dirty="0">
              <a:solidFill>
                <a:srgbClr val="C00000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6096000" y="1385208"/>
            <a:ext cx="2819609" cy="1906560"/>
            <a:chOff x="6096000" y="1618221"/>
            <a:chExt cx="2819609" cy="1906560"/>
          </a:xfrm>
        </p:grpSpPr>
        <p:sp>
          <p:nvSpPr>
            <p:cNvPr id="98" name="Rectangle 41"/>
            <p:cNvSpPr/>
            <p:nvPr/>
          </p:nvSpPr>
          <p:spPr>
            <a:xfrm>
              <a:off x="6096479" y="3362907"/>
              <a:ext cx="777167" cy="47631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Rectangle 41"/>
            <p:cNvSpPr/>
            <p:nvPr/>
          </p:nvSpPr>
          <p:spPr>
            <a:xfrm>
              <a:off x="6096479" y="3316016"/>
              <a:ext cx="777167" cy="47631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Rectangle 41"/>
            <p:cNvSpPr/>
            <p:nvPr/>
          </p:nvSpPr>
          <p:spPr>
            <a:xfrm>
              <a:off x="6096479" y="3268388"/>
              <a:ext cx="777167" cy="47631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1" name="Rectangle 41"/>
            <p:cNvSpPr/>
            <p:nvPr/>
          </p:nvSpPr>
          <p:spPr>
            <a:xfrm>
              <a:off x="6096479" y="3220757"/>
              <a:ext cx="777167" cy="47631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2" name="Rectangle 41"/>
            <p:cNvSpPr/>
            <p:nvPr/>
          </p:nvSpPr>
          <p:spPr>
            <a:xfrm>
              <a:off x="6096479" y="3173143"/>
              <a:ext cx="777167" cy="47631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3" name="Rectangle 41"/>
            <p:cNvSpPr/>
            <p:nvPr/>
          </p:nvSpPr>
          <p:spPr>
            <a:xfrm>
              <a:off x="6096479" y="3125512"/>
              <a:ext cx="777167" cy="47631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4" name="Rectangle 41"/>
            <p:cNvSpPr/>
            <p:nvPr/>
          </p:nvSpPr>
          <p:spPr>
            <a:xfrm>
              <a:off x="6096000" y="3410446"/>
              <a:ext cx="777167" cy="114335"/>
            </a:xfrm>
            <a:custGeom>
              <a:avLst/>
              <a:gdLst>
                <a:gd name="connsiteX0" fmla="*/ 0 w 777167"/>
                <a:gd name="connsiteY0" fmla="*/ 0 h 30440"/>
                <a:gd name="connsiteX1" fmla="*/ 777167 w 777167"/>
                <a:gd name="connsiteY1" fmla="*/ 0 h 30440"/>
                <a:gd name="connsiteX2" fmla="*/ 777167 w 777167"/>
                <a:gd name="connsiteY2" fmla="*/ 30440 h 30440"/>
                <a:gd name="connsiteX3" fmla="*/ 0 w 777167"/>
                <a:gd name="connsiteY3" fmla="*/ 30440 h 30440"/>
                <a:gd name="connsiteX4" fmla="*/ 0 w 777167"/>
                <a:gd name="connsiteY4" fmla="*/ 0 h 30440"/>
                <a:gd name="connsiteX0" fmla="*/ 0 w 777167"/>
                <a:gd name="connsiteY0" fmla="*/ 0 h 92881"/>
                <a:gd name="connsiteX1" fmla="*/ 777167 w 777167"/>
                <a:gd name="connsiteY1" fmla="*/ 0 h 92881"/>
                <a:gd name="connsiteX2" fmla="*/ 777167 w 777167"/>
                <a:gd name="connsiteY2" fmla="*/ 30440 h 92881"/>
                <a:gd name="connsiteX3" fmla="*/ 0 w 777167"/>
                <a:gd name="connsiteY3" fmla="*/ 30440 h 92881"/>
                <a:gd name="connsiteX4" fmla="*/ 0 w 777167"/>
                <a:gd name="connsiteY4" fmla="*/ 0 h 92881"/>
                <a:gd name="connsiteX0" fmla="*/ 0 w 777167"/>
                <a:gd name="connsiteY0" fmla="*/ 0 h 114173"/>
                <a:gd name="connsiteX1" fmla="*/ 777167 w 777167"/>
                <a:gd name="connsiteY1" fmla="*/ 0 h 114173"/>
                <a:gd name="connsiteX2" fmla="*/ 777167 w 777167"/>
                <a:gd name="connsiteY2" fmla="*/ 30440 h 114173"/>
                <a:gd name="connsiteX3" fmla="*/ 0 w 777167"/>
                <a:gd name="connsiteY3" fmla="*/ 30440 h 114173"/>
                <a:gd name="connsiteX4" fmla="*/ 0 w 777167"/>
                <a:gd name="connsiteY4" fmla="*/ 0 h 114173"/>
                <a:gd name="connsiteX0" fmla="*/ 0 w 777167"/>
                <a:gd name="connsiteY0" fmla="*/ 0 h 111200"/>
                <a:gd name="connsiteX1" fmla="*/ 777167 w 777167"/>
                <a:gd name="connsiteY1" fmla="*/ 0 h 111200"/>
                <a:gd name="connsiteX2" fmla="*/ 777167 w 777167"/>
                <a:gd name="connsiteY2" fmla="*/ 30440 h 111200"/>
                <a:gd name="connsiteX3" fmla="*/ 0 w 777167"/>
                <a:gd name="connsiteY3" fmla="*/ 30440 h 111200"/>
                <a:gd name="connsiteX4" fmla="*/ 0 w 777167"/>
                <a:gd name="connsiteY4" fmla="*/ 0 h 111200"/>
                <a:gd name="connsiteX0" fmla="*/ 0 w 777167"/>
                <a:gd name="connsiteY0" fmla="*/ 0 h 112755"/>
                <a:gd name="connsiteX1" fmla="*/ 777167 w 777167"/>
                <a:gd name="connsiteY1" fmla="*/ 0 h 112755"/>
                <a:gd name="connsiteX2" fmla="*/ 777167 w 777167"/>
                <a:gd name="connsiteY2" fmla="*/ 30440 h 112755"/>
                <a:gd name="connsiteX3" fmla="*/ 0 w 777167"/>
                <a:gd name="connsiteY3" fmla="*/ 30440 h 112755"/>
                <a:gd name="connsiteX4" fmla="*/ 0 w 777167"/>
                <a:gd name="connsiteY4" fmla="*/ 0 h 112755"/>
                <a:gd name="connsiteX0" fmla="*/ 0 w 777167"/>
                <a:gd name="connsiteY0" fmla="*/ 0 h 114335"/>
                <a:gd name="connsiteX1" fmla="*/ 777167 w 777167"/>
                <a:gd name="connsiteY1" fmla="*/ 0 h 114335"/>
                <a:gd name="connsiteX2" fmla="*/ 777167 w 777167"/>
                <a:gd name="connsiteY2" fmla="*/ 30440 h 114335"/>
                <a:gd name="connsiteX3" fmla="*/ 0 w 777167"/>
                <a:gd name="connsiteY3" fmla="*/ 30440 h 114335"/>
                <a:gd name="connsiteX4" fmla="*/ 0 w 777167"/>
                <a:gd name="connsiteY4" fmla="*/ 0 h 11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167" h="114335">
                  <a:moveTo>
                    <a:pt x="0" y="0"/>
                  </a:moveTo>
                  <a:lnTo>
                    <a:pt x="777167" y="0"/>
                  </a:lnTo>
                  <a:lnTo>
                    <a:pt x="777167" y="30440"/>
                  </a:lnTo>
                  <a:cubicBezTo>
                    <a:pt x="699086" y="118546"/>
                    <a:pt x="161424" y="163791"/>
                    <a:pt x="0" y="30440"/>
                  </a:cubicBez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5" name="Can 104"/>
            <p:cNvSpPr/>
            <p:nvPr/>
          </p:nvSpPr>
          <p:spPr>
            <a:xfrm>
              <a:off x="6096000" y="2574181"/>
              <a:ext cx="777167" cy="948998"/>
            </a:xfrm>
            <a:prstGeom prst="ca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Oval 482303"/>
            <p:cNvSpPr/>
            <p:nvPr/>
          </p:nvSpPr>
          <p:spPr>
            <a:xfrm>
              <a:off x="6098749" y="2676204"/>
              <a:ext cx="773861" cy="94017"/>
            </a:xfrm>
            <a:custGeom>
              <a:avLst/>
              <a:gdLst>
                <a:gd name="connsiteX0" fmla="*/ 0 w 770886"/>
                <a:gd name="connsiteY0" fmla="*/ 94017 h 188033"/>
                <a:gd name="connsiteX1" fmla="*/ 385443 w 770886"/>
                <a:gd name="connsiteY1" fmla="*/ 0 h 188033"/>
                <a:gd name="connsiteX2" fmla="*/ 770886 w 770886"/>
                <a:gd name="connsiteY2" fmla="*/ 94017 h 188033"/>
                <a:gd name="connsiteX3" fmla="*/ 385443 w 770886"/>
                <a:gd name="connsiteY3" fmla="*/ 188034 h 188033"/>
                <a:gd name="connsiteX4" fmla="*/ 0 w 770886"/>
                <a:gd name="connsiteY4" fmla="*/ 94017 h 188033"/>
                <a:gd name="connsiteX0" fmla="*/ 0 w 781600"/>
                <a:gd name="connsiteY0" fmla="*/ 0 h 94017"/>
                <a:gd name="connsiteX1" fmla="*/ 770886 w 781600"/>
                <a:gd name="connsiteY1" fmla="*/ 0 h 94017"/>
                <a:gd name="connsiteX2" fmla="*/ 385443 w 781600"/>
                <a:gd name="connsiteY2" fmla="*/ 94017 h 94017"/>
                <a:gd name="connsiteX3" fmla="*/ 0 w 781600"/>
                <a:gd name="connsiteY3" fmla="*/ 0 h 94017"/>
                <a:gd name="connsiteX0" fmla="*/ 770886 w 862326"/>
                <a:gd name="connsiteY0" fmla="*/ 7470 h 101487"/>
                <a:gd name="connsiteX1" fmla="*/ 385443 w 862326"/>
                <a:gd name="connsiteY1" fmla="*/ 101487 h 101487"/>
                <a:gd name="connsiteX2" fmla="*/ 0 w 862326"/>
                <a:gd name="connsiteY2" fmla="*/ 7470 h 101487"/>
                <a:gd name="connsiteX3" fmla="*/ 862326 w 862326"/>
                <a:gd name="connsiteY3" fmla="*/ 98910 h 101487"/>
                <a:gd name="connsiteX0" fmla="*/ 770886 w 781600"/>
                <a:gd name="connsiteY0" fmla="*/ 0 h 94017"/>
                <a:gd name="connsiteX1" fmla="*/ 385443 w 781600"/>
                <a:gd name="connsiteY1" fmla="*/ 94017 h 94017"/>
                <a:gd name="connsiteX2" fmla="*/ 0 w 781600"/>
                <a:gd name="connsiteY2" fmla="*/ 0 h 9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1600" h="94017">
                  <a:moveTo>
                    <a:pt x="770886" y="0"/>
                  </a:moveTo>
                  <a:cubicBezTo>
                    <a:pt x="835126" y="15669"/>
                    <a:pt x="598317" y="94017"/>
                    <a:pt x="385443" y="94017"/>
                  </a:cubicBezTo>
                  <a:cubicBezTo>
                    <a:pt x="172569" y="94017"/>
                    <a:pt x="0" y="51924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7" name="Rectangle 482304"/>
            <p:cNvSpPr/>
            <p:nvPr/>
          </p:nvSpPr>
          <p:spPr>
            <a:xfrm>
              <a:off x="6101924" y="2694734"/>
              <a:ext cx="767725" cy="818566"/>
            </a:xfrm>
            <a:custGeom>
              <a:avLst/>
              <a:gdLst>
                <a:gd name="connsiteX0" fmla="*/ 0 w 767725"/>
                <a:gd name="connsiteY0" fmla="*/ 0 h 776754"/>
                <a:gd name="connsiteX1" fmla="*/ 767725 w 767725"/>
                <a:gd name="connsiteY1" fmla="*/ 0 h 776754"/>
                <a:gd name="connsiteX2" fmla="*/ 767725 w 767725"/>
                <a:gd name="connsiteY2" fmla="*/ 776754 h 776754"/>
                <a:gd name="connsiteX3" fmla="*/ 0 w 767725"/>
                <a:gd name="connsiteY3" fmla="*/ 776754 h 776754"/>
                <a:gd name="connsiteX4" fmla="*/ 0 w 767725"/>
                <a:gd name="connsiteY4" fmla="*/ 0 h 776754"/>
                <a:gd name="connsiteX0" fmla="*/ 0 w 767725"/>
                <a:gd name="connsiteY0" fmla="*/ 0 h 836020"/>
                <a:gd name="connsiteX1" fmla="*/ 767725 w 767725"/>
                <a:gd name="connsiteY1" fmla="*/ 0 h 836020"/>
                <a:gd name="connsiteX2" fmla="*/ 767725 w 767725"/>
                <a:gd name="connsiteY2" fmla="*/ 776754 h 836020"/>
                <a:gd name="connsiteX3" fmla="*/ 0 w 767725"/>
                <a:gd name="connsiteY3" fmla="*/ 776754 h 836020"/>
                <a:gd name="connsiteX4" fmla="*/ 0 w 767725"/>
                <a:gd name="connsiteY4" fmla="*/ 0 h 836020"/>
                <a:gd name="connsiteX0" fmla="*/ 0 w 767725"/>
                <a:gd name="connsiteY0" fmla="*/ 0 h 851804"/>
                <a:gd name="connsiteX1" fmla="*/ 767725 w 767725"/>
                <a:gd name="connsiteY1" fmla="*/ 0 h 851804"/>
                <a:gd name="connsiteX2" fmla="*/ 767725 w 767725"/>
                <a:gd name="connsiteY2" fmla="*/ 776754 h 851804"/>
                <a:gd name="connsiteX3" fmla="*/ 0 w 767725"/>
                <a:gd name="connsiteY3" fmla="*/ 776754 h 851804"/>
                <a:gd name="connsiteX4" fmla="*/ 0 w 767725"/>
                <a:gd name="connsiteY4" fmla="*/ 0 h 851804"/>
                <a:gd name="connsiteX0" fmla="*/ 0 w 767725"/>
                <a:gd name="connsiteY0" fmla="*/ 0 h 851804"/>
                <a:gd name="connsiteX1" fmla="*/ 767725 w 767725"/>
                <a:gd name="connsiteY1" fmla="*/ 0 h 851804"/>
                <a:gd name="connsiteX2" fmla="*/ 767725 w 767725"/>
                <a:gd name="connsiteY2" fmla="*/ 776754 h 851804"/>
                <a:gd name="connsiteX3" fmla="*/ 0 w 767725"/>
                <a:gd name="connsiteY3" fmla="*/ 776754 h 851804"/>
                <a:gd name="connsiteX4" fmla="*/ 0 w 767725"/>
                <a:gd name="connsiteY4" fmla="*/ 0 h 851804"/>
                <a:gd name="connsiteX0" fmla="*/ 0 w 767725"/>
                <a:gd name="connsiteY0" fmla="*/ 0 h 851804"/>
                <a:gd name="connsiteX1" fmla="*/ 767725 w 767725"/>
                <a:gd name="connsiteY1" fmla="*/ 0 h 851804"/>
                <a:gd name="connsiteX2" fmla="*/ 767725 w 767725"/>
                <a:gd name="connsiteY2" fmla="*/ 776754 h 851804"/>
                <a:gd name="connsiteX3" fmla="*/ 0 w 767725"/>
                <a:gd name="connsiteY3" fmla="*/ 776754 h 851804"/>
                <a:gd name="connsiteX4" fmla="*/ 0 w 767725"/>
                <a:gd name="connsiteY4" fmla="*/ 0 h 851804"/>
                <a:gd name="connsiteX0" fmla="*/ 0 w 767725"/>
                <a:gd name="connsiteY0" fmla="*/ 0 h 851804"/>
                <a:gd name="connsiteX1" fmla="*/ 767725 w 767725"/>
                <a:gd name="connsiteY1" fmla="*/ 0 h 851804"/>
                <a:gd name="connsiteX2" fmla="*/ 767725 w 767725"/>
                <a:gd name="connsiteY2" fmla="*/ 776754 h 851804"/>
                <a:gd name="connsiteX3" fmla="*/ 0 w 767725"/>
                <a:gd name="connsiteY3" fmla="*/ 776754 h 851804"/>
                <a:gd name="connsiteX4" fmla="*/ 0 w 767725"/>
                <a:gd name="connsiteY4" fmla="*/ 0 h 851804"/>
                <a:gd name="connsiteX0" fmla="*/ 0 w 767725"/>
                <a:gd name="connsiteY0" fmla="*/ 0 h 851804"/>
                <a:gd name="connsiteX1" fmla="*/ 767725 w 767725"/>
                <a:gd name="connsiteY1" fmla="*/ 0 h 851804"/>
                <a:gd name="connsiteX2" fmla="*/ 767725 w 767725"/>
                <a:gd name="connsiteY2" fmla="*/ 776754 h 851804"/>
                <a:gd name="connsiteX3" fmla="*/ 0 w 767725"/>
                <a:gd name="connsiteY3" fmla="*/ 776754 h 851804"/>
                <a:gd name="connsiteX4" fmla="*/ 0 w 767725"/>
                <a:gd name="connsiteY4" fmla="*/ 0 h 851804"/>
                <a:gd name="connsiteX0" fmla="*/ 0 w 767725"/>
                <a:gd name="connsiteY0" fmla="*/ 0 h 851804"/>
                <a:gd name="connsiteX1" fmla="*/ 767725 w 767725"/>
                <a:gd name="connsiteY1" fmla="*/ 0 h 851804"/>
                <a:gd name="connsiteX2" fmla="*/ 767725 w 767725"/>
                <a:gd name="connsiteY2" fmla="*/ 776754 h 851804"/>
                <a:gd name="connsiteX3" fmla="*/ 0 w 767725"/>
                <a:gd name="connsiteY3" fmla="*/ 776754 h 851804"/>
                <a:gd name="connsiteX4" fmla="*/ 0 w 767725"/>
                <a:gd name="connsiteY4" fmla="*/ 0 h 851804"/>
                <a:gd name="connsiteX0" fmla="*/ 0 w 767725"/>
                <a:gd name="connsiteY0" fmla="*/ 0 h 851804"/>
                <a:gd name="connsiteX1" fmla="*/ 767725 w 767725"/>
                <a:gd name="connsiteY1" fmla="*/ 0 h 851804"/>
                <a:gd name="connsiteX2" fmla="*/ 767725 w 767725"/>
                <a:gd name="connsiteY2" fmla="*/ 776754 h 851804"/>
                <a:gd name="connsiteX3" fmla="*/ 0 w 767725"/>
                <a:gd name="connsiteY3" fmla="*/ 776754 h 851804"/>
                <a:gd name="connsiteX4" fmla="*/ 0 w 767725"/>
                <a:gd name="connsiteY4" fmla="*/ 0 h 851804"/>
                <a:gd name="connsiteX0" fmla="*/ 0 w 767725"/>
                <a:gd name="connsiteY0" fmla="*/ 0 h 851804"/>
                <a:gd name="connsiteX1" fmla="*/ 767725 w 767725"/>
                <a:gd name="connsiteY1" fmla="*/ 0 h 851804"/>
                <a:gd name="connsiteX2" fmla="*/ 767725 w 767725"/>
                <a:gd name="connsiteY2" fmla="*/ 776754 h 851804"/>
                <a:gd name="connsiteX3" fmla="*/ 0 w 767725"/>
                <a:gd name="connsiteY3" fmla="*/ 776754 h 851804"/>
                <a:gd name="connsiteX4" fmla="*/ 0 w 767725"/>
                <a:gd name="connsiteY4" fmla="*/ 0 h 851804"/>
                <a:gd name="connsiteX0" fmla="*/ 0 w 767725"/>
                <a:gd name="connsiteY0" fmla="*/ 0 h 851804"/>
                <a:gd name="connsiteX1" fmla="*/ 767725 w 767725"/>
                <a:gd name="connsiteY1" fmla="*/ 0 h 851804"/>
                <a:gd name="connsiteX2" fmla="*/ 767725 w 767725"/>
                <a:gd name="connsiteY2" fmla="*/ 776754 h 851804"/>
                <a:gd name="connsiteX3" fmla="*/ 0 w 767725"/>
                <a:gd name="connsiteY3" fmla="*/ 776754 h 851804"/>
                <a:gd name="connsiteX4" fmla="*/ 0 w 767725"/>
                <a:gd name="connsiteY4" fmla="*/ 0 h 8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725" h="851804">
                  <a:moveTo>
                    <a:pt x="0" y="0"/>
                  </a:moveTo>
                  <a:cubicBezTo>
                    <a:pt x="97158" y="149225"/>
                    <a:pt x="730892" y="82550"/>
                    <a:pt x="767725" y="0"/>
                  </a:cubicBezTo>
                  <a:lnTo>
                    <a:pt x="767725" y="776754"/>
                  </a:lnTo>
                  <a:cubicBezTo>
                    <a:pt x="689617" y="837079"/>
                    <a:pt x="255908" y="910104"/>
                    <a:pt x="0" y="7767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9D9D9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8" name="Isosceles Triangle 40"/>
            <p:cNvSpPr/>
            <p:nvPr/>
          </p:nvSpPr>
          <p:spPr>
            <a:xfrm flipV="1">
              <a:off x="6534654" y="2057429"/>
              <a:ext cx="2062609" cy="1434981"/>
            </a:xfrm>
            <a:custGeom>
              <a:avLst/>
              <a:gdLst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57847"/>
                <a:gd name="connsiteY0" fmla="*/ 1434981 h 1437362"/>
                <a:gd name="connsiteX1" fmla="*/ 1036067 w 2057847"/>
                <a:gd name="connsiteY1" fmla="*/ 0 h 1437362"/>
                <a:gd name="connsiteX2" fmla="*/ 2057847 w 2057847"/>
                <a:gd name="connsiteY2" fmla="*/ 1437362 h 1437362"/>
                <a:gd name="connsiteX3" fmla="*/ 0 w 2057847"/>
                <a:gd name="connsiteY3" fmla="*/ 1434981 h 1437362"/>
                <a:gd name="connsiteX0" fmla="*/ 0 w 2062609"/>
                <a:gd name="connsiteY0" fmla="*/ 1434981 h 1434981"/>
                <a:gd name="connsiteX1" fmla="*/ 1036067 w 2062609"/>
                <a:gd name="connsiteY1" fmla="*/ 0 h 1434981"/>
                <a:gd name="connsiteX2" fmla="*/ 2062609 w 2062609"/>
                <a:gd name="connsiteY2" fmla="*/ 1427837 h 1434981"/>
                <a:gd name="connsiteX3" fmla="*/ 0 w 2062609"/>
                <a:gd name="connsiteY3" fmla="*/ 1434981 h 1434981"/>
                <a:gd name="connsiteX0" fmla="*/ 0 w 2062609"/>
                <a:gd name="connsiteY0" fmla="*/ 1434981 h 1434981"/>
                <a:gd name="connsiteX1" fmla="*/ 1036067 w 2062609"/>
                <a:gd name="connsiteY1" fmla="*/ 0 h 1434981"/>
                <a:gd name="connsiteX2" fmla="*/ 2062609 w 2062609"/>
                <a:gd name="connsiteY2" fmla="*/ 1427837 h 1434981"/>
                <a:gd name="connsiteX3" fmla="*/ 0 w 2062609"/>
                <a:gd name="connsiteY3" fmla="*/ 1434981 h 1434981"/>
                <a:gd name="connsiteX0" fmla="*/ 0 w 2062609"/>
                <a:gd name="connsiteY0" fmla="*/ 1434981 h 1434981"/>
                <a:gd name="connsiteX1" fmla="*/ 1036067 w 2062609"/>
                <a:gd name="connsiteY1" fmla="*/ 0 h 1434981"/>
                <a:gd name="connsiteX2" fmla="*/ 2062609 w 2062609"/>
                <a:gd name="connsiteY2" fmla="*/ 1427837 h 1434981"/>
                <a:gd name="connsiteX3" fmla="*/ 0 w 2062609"/>
                <a:gd name="connsiteY3" fmla="*/ 1434981 h 143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2609" h="1434981">
                  <a:moveTo>
                    <a:pt x="0" y="1434981"/>
                  </a:moveTo>
                  <a:lnTo>
                    <a:pt x="1036067" y="0"/>
                  </a:lnTo>
                  <a:lnTo>
                    <a:pt x="2062609" y="1427837"/>
                  </a:lnTo>
                  <a:cubicBezTo>
                    <a:pt x="1720354" y="1048424"/>
                    <a:pt x="330349" y="1022230"/>
                    <a:pt x="0" y="1434981"/>
                  </a:cubicBezTo>
                  <a:close/>
                </a:path>
              </a:pathLst>
            </a:custGeom>
            <a:blipFill dpi="0" rotWithShape="1">
              <a:blip r:embed="rId2">
                <a:alphaModFix amt="78000"/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 flipH="1">
              <a:off x="6521535" y="1618221"/>
              <a:ext cx="2088848" cy="741112"/>
            </a:xfrm>
            <a:prstGeom prst="ellipse">
              <a:avLst/>
            </a:prstGeom>
            <a:blipFill dpi="0" rotWithShape="1">
              <a:blip r:embed="rId2">
                <a:alphaModFix amt="82000"/>
              </a:blip>
              <a:srcRect/>
              <a:stretch>
                <a:fillRect/>
              </a:stretch>
            </a:blip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 flipH="1">
              <a:off x="7544435" y="2025087"/>
              <a:ext cx="1045464" cy="0"/>
            </a:xfrm>
            <a:prstGeom prst="line">
              <a:avLst/>
            </a:prstGeom>
            <a:blipFill>
              <a:blip r:embed="rId3" cstate="print"/>
              <a:tile tx="0" ty="0" sx="100000" sy="100000" flip="none" algn="tl"/>
            </a:blip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11" name="Rectangle 110"/>
            <p:cNvSpPr/>
            <p:nvPr/>
          </p:nvSpPr>
          <p:spPr>
            <a:xfrm>
              <a:off x="7955915" y="1898129"/>
              <a:ext cx="563626" cy="253916"/>
            </a:xfrm>
            <a:prstGeom prst="rect">
              <a:avLst/>
            </a:prstGeom>
            <a:solidFill>
              <a:srgbClr val="FFC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 cm</a:t>
              </a:r>
              <a:endParaRPr lang="en-US" sz="105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 flipH="1">
              <a:off x="7516300" y="1993812"/>
              <a:ext cx="49373" cy="52900"/>
            </a:xfrm>
            <a:prstGeom prst="ellipse">
              <a:avLst/>
            </a:prstGeom>
            <a:solidFill>
              <a:sysClr val="windowText" lastClr="000000"/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7652955" y="3462564"/>
              <a:ext cx="1776" cy="0"/>
            </a:xfrm>
            <a:prstGeom prst="line">
              <a:avLst/>
            </a:prstGeom>
            <a:blipFill>
              <a:blip r:embed="rId3" cstate="print"/>
              <a:tile tx="0" ty="0" sx="100000" sy="100000" flip="none" algn="tl"/>
            </a:blip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114" name="Group 113"/>
            <p:cNvGrpSpPr/>
            <p:nvPr/>
          </p:nvGrpSpPr>
          <p:grpSpPr>
            <a:xfrm>
              <a:off x="8333398" y="2085381"/>
              <a:ext cx="582211" cy="1266694"/>
              <a:chOff x="7848936" y="2740781"/>
              <a:chExt cx="623798" cy="1266694"/>
            </a:xfrm>
            <a:effectLst/>
          </p:grpSpPr>
          <p:cxnSp>
            <p:nvCxnSpPr>
              <p:cNvPr id="123" name="Straight Arrow Connector 122"/>
              <p:cNvCxnSpPr/>
              <p:nvPr/>
            </p:nvCxnSpPr>
            <p:spPr>
              <a:xfrm flipV="1">
                <a:off x="8185035" y="2740781"/>
                <a:ext cx="6549" cy="12666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Rectangle 123"/>
              <p:cNvSpPr/>
              <p:nvPr/>
            </p:nvSpPr>
            <p:spPr>
              <a:xfrm>
                <a:off x="7848936" y="3154985"/>
                <a:ext cx="623798" cy="276999"/>
              </a:xfrm>
              <a:prstGeom prst="rect">
                <a:avLst/>
              </a:prstGeom>
              <a:solidFill>
                <a:srgbClr val="FF0000"/>
              </a:solidFill>
              <a:effectLst>
                <a:softEdge rad="63500"/>
              </a:effectLst>
            </p:spPr>
            <p:txBody>
              <a:bodyPr wrap="none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8 cm</a:t>
                </a:r>
                <a:endParaRPr lang="en-US" sz="12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115" name="Oval 114"/>
            <p:cNvSpPr/>
            <p:nvPr/>
          </p:nvSpPr>
          <p:spPr>
            <a:xfrm>
              <a:off x="7689057" y="2918038"/>
              <a:ext cx="182862" cy="195924"/>
            </a:xfrm>
            <a:prstGeom prst="ellipse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rgbClr val="663012"/>
                </a:gs>
              </a:gsLst>
              <a:lin ang="54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7378525" y="3066724"/>
              <a:ext cx="182862" cy="195924"/>
            </a:xfrm>
            <a:prstGeom prst="ellipse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rgbClr val="663012"/>
                </a:gs>
              </a:gsLst>
              <a:lin ang="54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7480354" y="3213454"/>
              <a:ext cx="182862" cy="195924"/>
            </a:xfrm>
            <a:prstGeom prst="ellipse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rgbClr val="663012"/>
                </a:gs>
              </a:gsLst>
              <a:lin ang="54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7582262" y="2947297"/>
              <a:ext cx="182862" cy="195924"/>
            </a:xfrm>
            <a:prstGeom prst="ellipse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rgbClr val="663012"/>
                </a:gs>
              </a:gsLst>
              <a:lin ang="54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7293401" y="2928779"/>
              <a:ext cx="182862" cy="195924"/>
            </a:xfrm>
            <a:prstGeom prst="ellipse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rgbClr val="663012"/>
                </a:gs>
              </a:gsLst>
              <a:lin ang="54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7588101" y="3056831"/>
              <a:ext cx="182862" cy="195924"/>
            </a:xfrm>
            <a:prstGeom prst="ellipse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rgbClr val="663012"/>
                </a:gs>
              </a:gsLst>
              <a:lin ang="54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7482100" y="2925923"/>
              <a:ext cx="182862" cy="195924"/>
            </a:xfrm>
            <a:prstGeom prst="ellipse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rgbClr val="663012"/>
                </a:gs>
              </a:gsLst>
              <a:lin ang="54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22" name="Isosceles Triangle 40"/>
            <p:cNvSpPr/>
            <p:nvPr/>
          </p:nvSpPr>
          <p:spPr>
            <a:xfrm flipV="1">
              <a:off x="6539041" y="2057428"/>
              <a:ext cx="2062609" cy="1434981"/>
            </a:xfrm>
            <a:custGeom>
              <a:avLst/>
              <a:gdLst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72134"/>
                <a:gd name="connsiteY0" fmla="*/ 1434981 h 1434981"/>
                <a:gd name="connsiteX1" fmla="*/ 1036067 w 2072134"/>
                <a:gd name="connsiteY1" fmla="*/ 0 h 1434981"/>
                <a:gd name="connsiteX2" fmla="*/ 2072134 w 2072134"/>
                <a:gd name="connsiteY2" fmla="*/ 1434981 h 1434981"/>
                <a:gd name="connsiteX3" fmla="*/ 0 w 2072134"/>
                <a:gd name="connsiteY3" fmla="*/ 1434981 h 1434981"/>
                <a:gd name="connsiteX0" fmla="*/ 0 w 2057847"/>
                <a:gd name="connsiteY0" fmla="*/ 1434981 h 1437362"/>
                <a:gd name="connsiteX1" fmla="*/ 1036067 w 2057847"/>
                <a:gd name="connsiteY1" fmla="*/ 0 h 1437362"/>
                <a:gd name="connsiteX2" fmla="*/ 2057847 w 2057847"/>
                <a:gd name="connsiteY2" fmla="*/ 1437362 h 1437362"/>
                <a:gd name="connsiteX3" fmla="*/ 0 w 2057847"/>
                <a:gd name="connsiteY3" fmla="*/ 1434981 h 1437362"/>
                <a:gd name="connsiteX0" fmla="*/ 0 w 2062609"/>
                <a:gd name="connsiteY0" fmla="*/ 1434981 h 1434981"/>
                <a:gd name="connsiteX1" fmla="*/ 1036067 w 2062609"/>
                <a:gd name="connsiteY1" fmla="*/ 0 h 1434981"/>
                <a:gd name="connsiteX2" fmla="*/ 2062609 w 2062609"/>
                <a:gd name="connsiteY2" fmla="*/ 1427837 h 1434981"/>
                <a:gd name="connsiteX3" fmla="*/ 0 w 2062609"/>
                <a:gd name="connsiteY3" fmla="*/ 1434981 h 1434981"/>
                <a:gd name="connsiteX0" fmla="*/ 0 w 2062609"/>
                <a:gd name="connsiteY0" fmla="*/ 1434981 h 1434981"/>
                <a:gd name="connsiteX1" fmla="*/ 1036067 w 2062609"/>
                <a:gd name="connsiteY1" fmla="*/ 0 h 1434981"/>
                <a:gd name="connsiteX2" fmla="*/ 2062609 w 2062609"/>
                <a:gd name="connsiteY2" fmla="*/ 1427837 h 1434981"/>
                <a:gd name="connsiteX3" fmla="*/ 0 w 2062609"/>
                <a:gd name="connsiteY3" fmla="*/ 1434981 h 1434981"/>
                <a:gd name="connsiteX0" fmla="*/ 0 w 2062609"/>
                <a:gd name="connsiteY0" fmla="*/ 1434981 h 1434981"/>
                <a:gd name="connsiteX1" fmla="*/ 1036067 w 2062609"/>
                <a:gd name="connsiteY1" fmla="*/ 0 h 1434981"/>
                <a:gd name="connsiteX2" fmla="*/ 2062609 w 2062609"/>
                <a:gd name="connsiteY2" fmla="*/ 1427837 h 1434981"/>
                <a:gd name="connsiteX3" fmla="*/ 0 w 2062609"/>
                <a:gd name="connsiteY3" fmla="*/ 1434981 h 143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2609" h="1434981">
                  <a:moveTo>
                    <a:pt x="0" y="1434981"/>
                  </a:moveTo>
                  <a:lnTo>
                    <a:pt x="1036067" y="0"/>
                  </a:lnTo>
                  <a:lnTo>
                    <a:pt x="2062609" y="1427837"/>
                  </a:lnTo>
                  <a:cubicBezTo>
                    <a:pt x="1720354" y="1048424"/>
                    <a:pt x="330349" y="1022230"/>
                    <a:pt x="0" y="143498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62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5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0" grpId="0" animBg="1"/>
      <p:bldP spid="40" grpId="1" animBg="1"/>
      <p:bldP spid="10" grpId="0"/>
      <p:bldP spid="11" grpId="0"/>
      <p:bldP spid="12" grpId="0"/>
      <p:bldP spid="30" grpId="0"/>
      <p:bldP spid="35" grpId="0"/>
      <p:bldP spid="46" grpId="0"/>
      <p:bldP spid="51" grpId="0"/>
      <p:bldP spid="56" grpId="0"/>
      <p:bldP spid="61" grpId="0"/>
      <p:bldP spid="67" grpId="0"/>
      <p:bldP spid="69" grpId="0"/>
      <p:bldP spid="70" grpId="0"/>
      <p:bldP spid="71" grpId="0" animBg="1"/>
      <p:bldP spid="72" grpId="0"/>
      <p:bldP spid="73" grpId="0" animBg="1"/>
      <p:bldP spid="74" grpId="0" animBg="1"/>
      <p:bldP spid="75" grpId="0" animBg="1"/>
      <p:bldP spid="75" grpId="1" animBg="1"/>
      <p:bldP spid="76" grpId="0"/>
      <p:bldP spid="81" grpId="0"/>
      <p:bldP spid="82" grpId="0" animBg="1"/>
      <p:bldP spid="82" grpId="1" animBg="1"/>
      <p:bldP spid="83" grpId="0"/>
      <p:bldP spid="88" grpId="0"/>
      <p:bldP spid="9" grpId="0" animBg="1"/>
      <p:bldP spid="9" grpId="1" animBg="1"/>
      <p:bldP spid="9" grpId="2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775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Cylinder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43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570824" y="728507"/>
            <a:ext cx="1774128" cy="25316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>
                <a:solidFill>
                  <a:prstClr val="white"/>
                </a:solidFill>
              </a:rPr>
              <a:t>       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42029" y="502054"/>
            <a:ext cx="1872376" cy="24571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2426517" y="465376"/>
            <a:ext cx="4328169" cy="27142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>
                <a:solidFill>
                  <a:prstClr val="white"/>
                </a:solidFill>
              </a:rPr>
              <a:t>       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520520" y="249622"/>
            <a:ext cx="5727459" cy="22244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865987" y="1870710"/>
            <a:ext cx="1463040" cy="1691640"/>
            <a:chOff x="2514600" y="1234440"/>
            <a:chExt cx="1463040" cy="1691640"/>
          </a:xfrm>
        </p:grpSpPr>
        <p:grpSp>
          <p:nvGrpSpPr>
            <p:cNvPr id="45" name="Group 44"/>
            <p:cNvGrpSpPr/>
            <p:nvPr/>
          </p:nvGrpSpPr>
          <p:grpSpPr>
            <a:xfrm>
              <a:off x="2514600" y="1234440"/>
              <a:ext cx="1463040" cy="1600200"/>
              <a:chOff x="2531070" y="1234440"/>
              <a:chExt cx="1463040" cy="160020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V="1">
                <a:off x="2531070" y="123444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3079710" y="237744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 flipV="1">
              <a:off x="2743200" y="2468880"/>
              <a:ext cx="91440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/>
        </p:nvSpPr>
        <p:spPr>
          <a:xfrm>
            <a:off x="2096432" y="3105150"/>
            <a:ext cx="4937760" cy="457200"/>
          </a:xfrm>
          <a:prstGeom prst="parallelogram">
            <a:avLst>
              <a:gd name="adj" fmla="val 199662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Parallelogram 54"/>
          <p:cNvSpPr/>
          <p:nvPr/>
        </p:nvSpPr>
        <p:spPr>
          <a:xfrm>
            <a:off x="2075675" y="3105150"/>
            <a:ext cx="5029200" cy="457200"/>
          </a:xfrm>
          <a:prstGeom prst="parallelogram">
            <a:avLst>
              <a:gd name="adj" fmla="val 199662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0565" y="1011863"/>
            <a:ext cx="73152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tabLst>
                <a:tab pos="566738" algn="l"/>
              </a:tabLs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5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368907" y="1824990"/>
            <a:ext cx="1280160" cy="1280160"/>
            <a:chOff x="2103120" y="1645920"/>
            <a:chExt cx="1280160" cy="1280160"/>
          </a:xfrm>
        </p:grpSpPr>
        <p:sp>
          <p:nvSpPr>
            <p:cNvPr id="32" name="Oval 31"/>
            <p:cNvSpPr/>
            <p:nvPr/>
          </p:nvSpPr>
          <p:spPr>
            <a:xfrm>
              <a:off x="2103120" y="1645920"/>
              <a:ext cx="1280160" cy="128016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H="1">
              <a:off x="2743200" y="2286000"/>
              <a:ext cx="1" cy="640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1814963" y="1823491"/>
            <a:ext cx="1834776" cy="1668044"/>
            <a:chOff x="2740062" y="2963122"/>
            <a:chExt cx="1834776" cy="1668044"/>
          </a:xfrm>
        </p:grpSpPr>
        <p:sp>
          <p:nvSpPr>
            <p:cNvPr id="70" name="Parallelogram 69"/>
            <p:cNvSpPr/>
            <p:nvPr/>
          </p:nvSpPr>
          <p:spPr>
            <a:xfrm rot="14640000" flipH="1">
              <a:off x="2843033" y="3324655"/>
              <a:ext cx="1280160" cy="1005840"/>
            </a:xfrm>
            <a:prstGeom prst="parallelogram">
              <a:avLst>
                <a:gd name="adj" fmla="val 0"/>
              </a:avLst>
            </a:prstGeom>
            <a:solidFill>
              <a:srgbClr val="FF9900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2740062" y="3030960"/>
              <a:ext cx="1467522" cy="1600200"/>
              <a:chOff x="2514600" y="1234440"/>
              <a:chExt cx="1467522" cy="160020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514600" y="1234440"/>
                <a:ext cx="1463040" cy="1600200"/>
                <a:chOff x="2531070" y="1234440"/>
                <a:chExt cx="1463040" cy="1600200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3079710" y="2377440"/>
                  <a:ext cx="914400" cy="457200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2531070" y="1234440"/>
                  <a:ext cx="914400" cy="457200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Straight Connector 57"/>
              <p:cNvCxnSpPr/>
              <p:nvPr/>
            </p:nvCxnSpPr>
            <p:spPr>
              <a:xfrm>
                <a:off x="3433482" y="1234446"/>
                <a:ext cx="548640" cy="1143000"/>
              </a:xfrm>
              <a:prstGeom prst="line">
                <a:avLst/>
              </a:prstGeom>
              <a:ln w="190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/>
            <p:nvPr/>
          </p:nvCxnSpPr>
          <p:spPr>
            <a:xfrm>
              <a:off x="2743200" y="3488166"/>
              <a:ext cx="548640" cy="114300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Arc 68"/>
            <p:cNvSpPr/>
            <p:nvPr/>
          </p:nvSpPr>
          <p:spPr>
            <a:xfrm rot="20040000">
              <a:off x="3294678" y="2963122"/>
              <a:ext cx="1280160" cy="1280160"/>
            </a:xfrm>
            <a:prstGeom prst="arc">
              <a:avLst>
                <a:gd name="adj1" fmla="val 16180846"/>
                <a:gd name="adj2" fmla="val 5409595"/>
              </a:avLst>
            </a:prstGeom>
            <a:solidFill>
              <a:srgbClr val="FF9900">
                <a:alpha val="89804"/>
              </a:srgbClr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54507" y="2282190"/>
            <a:ext cx="1280160" cy="1280160"/>
            <a:chOff x="2103120" y="1645920"/>
            <a:chExt cx="1280160" cy="1280160"/>
          </a:xfrm>
        </p:grpSpPr>
        <p:sp>
          <p:nvSpPr>
            <p:cNvPr id="8" name="Oval 7"/>
            <p:cNvSpPr/>
            <p:nvPr/>
          </p:nvSpPr>
          <p:spPr>
            <a:xfrm>
              <a:off x="2103120" y="1645920"/>
              <a:ext cx="1280160" cy="128016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2743200" y="2286000"/>
              <a:ext cx="1" cy="640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249381" y="3812363"/>
            <a:ext cx="4535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Area of ground pressed in 1 rev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10187" y="3812363"/>
            <a:ext cx="16353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 CSA of roller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103578" y="2922270"/>
            <a:ext cx="621173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95880" y="2694801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0.45 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1814963" y="1829102"/>
            <a:ext cx="914400" cy="4572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51011" y="178651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1.8m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6114468" y="2921789"/>
            <a:ext cx="646813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070712" y="2652847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0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.45m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5815771" y="1763303"/>
            <a:ext cx="914400" cy="4572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51819" y="1720711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1.8m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3807914" y="1047750"/>
            <a:ext cx="2992582" cy="60456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806493" y="114679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What is shape of roller?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84752" y="1148338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FF00"/>
                </a:solidFill>
                <a:latin typeface="Bookman Old Style" pitchFamily="18" charset="0"/>
              </a:rPr>
              <a:t>Cylinder</a:t>
            </a:r>
            <a:endParaRPr lang="en-IN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>
            <a:off x="415906" y="2184667"/>
            <a:ext cx="4206240" cy="824403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92106" y="2273703"/>
            <a:ext cx="3886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prstClr val="white"/>
                </a:solidFill>
                <a:latin typeface="Bookman Old Style" pitchFamily="18" charset="0"/>
              </a:rPr>
              <a:t>W</a:t>
            </a:r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hat is area of ground pressed</a:t>
            </a:r>
          </a:p>
          <a:p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by </a:t>
            </a:r>
            <a:r>
              <a:rPr lang="en-IN" b="1" dirty="0">
                <a:solidFill>
                  <a:prstClr val="white"/>
                </a:solidFill>
                <a:latin typeface="Bookman Old Style" pitchFamily="18" charset="0"/>
              </a:rPr>
              <a:t>roller </a:t>
            </a:r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IN" b="1" dirty="0">
                <a:solidFill>
                  <a:prstClr val="white"/>
                </a:solidFill>
                <a:latin typeface="Bookman Old Style" pitchFamily="18" charset="0"/>
              </a:rPr>
              <a:t>one </a:t>
            </a:r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revolution?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9171" y="2273704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Bookman Old Style" pitchFamily="18" charset="0"/>
              </a:rPr>
              <a:t>It is same as</a:t>
            </a:r>
          </a:p>
          <a:p>
            <a:pPr algn="ctr"/>
            <a:r>
              <a:rPr lang="en-IN" b="1" dirty="0">
                <a:solidFill>
                  <a:srgbClr val="FFFF00"/>
                </a:solidFill>
                <a:latin typeface="Bookman Old Style" pitchFamily="18" charset="0"/>
              </a:rPr>
              <a:t>c</a:t>
            </a:r>
            <a:r>
              <a:rPr lang="en-IN" b="1" dirty="0" smtClean="0">
                <a:solidFill>
                  <a:srgbClr val="FFFF00"/>
                </a:solidFill>
                <a:latin typeface="Bookman Old Style" pitchFamily="18" charset="0"/>
              </a:rPr>
              <a:t>urved surface area of cylinder</a:t>
            </a:r>
            <a:endParaRPr lang="en-IN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81" name="Rounded Rectangle 80"/>
          <p:cNvSpPr/>
          <p:nvPr/>
        </p:nvSpPr>
        <p:spPr bwMode="auto">
          <a:xfrm>
            <a:off x="314326" y="3921258"/>
            <a:ext cx="3720688" cy="40309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54198" y="3929956"/>
            <a:ext cx="3680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Consider one revolution of roller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700751" y="246672"/>
            <a:ext cx="1593258" cy="230211"/>
          </a:xfrm>
          <a:prstGeom prst="roundRect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744195" y="253796"/>
            <a:ext cx="1363276" cy="215962"/>
          </a:xfrm>
          <a:prstGeom prst="roundRect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217" y="185976"/>
            <a:ext cx="6652783" cy="86177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 roller of diameter 0.9m and length 1.8m is used to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press the ground. Find the area of ground pressed by it in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500 revolutions. (</a:t>
            </a:r>
            <a:r>
              <a:rPr lang="en-US" sz="1600" b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p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=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3.14) 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1808739" y="1216984"/>
            <a:ext cx="36250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746222" y="946150"/>
            <a:ext cx="55464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0.9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39097" y="1152525"/>
            <a:ext cx="27860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62000" y="1055402"/>
            <a:ext cx="1106829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Radius 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420950" y="1019274"/>
            <a:ext cx="117036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0.45 m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193632" y="103038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5" name="Rounded Rectangle 114"/>
          <p:cNvSpPr/>
          <p:nvPr/>
        </p:nvSpPr>
        <p:spPr bwMode="auto">
          <a:xfrm>
            <a:off x="277917" y="3533143"/>
            <a:ext cx="3476232" cy="824403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96475" y="3622179"/>
            <a:ext cx="349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Let us find area pressed by </a:t>
            </a:r>
          </a:p>
          <a:p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the roller in one revolution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12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50"/>
                            </p:stCondLst>
                            <p:childTnLst>
                              <p:par>
                                <p:cTn id="1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0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44444E-6 L 0.43976 -0.0003 " pathEditMode="relative" rAng="0" ptsTypes="AA">
                                      <p:cBhvr>
                                        <p:cTn id="182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79" y="-31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4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44444E-6 L 0.43976 -0.0003 " pathEditMode="relative" rAng="0" ptsTypes="AA">
                                      <p:cBhvr>
                                        <p:cTn id="186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79" y="-31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6427E-6 L 0.43889 3.76427E-6 " pathEditMode="relative" rAng="0" ptsTypes="AA">
                                      <p:cBhvr>
                                        <p:cTn id="188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71605E-6 L 0.4401 -2.71605E-6 " pathEditMode="relative" rAng="0" ptsTypes="AA">
                                      <p:cBhvr>
                                        <p:cTn id="190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97" y="0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0034E-6 L 0.43906 2.90034E-6 " pathEditMode="relative" rAng="0" ptsTypes="AA">
                                      <p:cBhvr>
                                        <p:cTn id="192" dur="5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750"/>
                            </p:stCondLst>
                            <p:childTnLst>
                              <p:par>
                                <p:cTn id="2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5" grpId="0" animBg="1"/>
      <p:bldP spid="85" grpId="1" animBg="1"/>
      <p:bldP spid="76" grpId="0" animBg="1"/>
      <p:bldP spid="75" grpId="0" animBg="1"/>
      <p:bldP spid="75" grpId="1" animBg="1"/>
      <p:bldP spid="55" grpId="0" animBg="1"/>
      <p:bldP spid="7" grpId="0"/>
      <p:bldP spid="84" grpId="0"/>
      <p:bldP spid="19" grpId="0"/>
      <p:bldP spid="19" grpId="1"/>
      <p:bldP spid="62" grpId="0"/>
      <p:bldP spid="62" grpId="1"/>
      <p:bldP spid="67" grpId="0"/>
      <p:bldP spid="73" grpId="0"/>
      <p:bldP spid="63" grpId="0" animBg="1"/>
      <p:bldP spid="63" grpId="1" animBg="1"/>
      <p:bldP spid="64" grpId="0"/>
      <p:bldP spid="64" grpId="1"/>
      <p:bldP spid="65" grpId="0"/>
      <p:bldP spid="65" grpId="1"/>
      <p:bldP spid="78" grpId="0" animBg="1"/>
      <p:bldP spid="78" grpId="1" animBg="1"/>
      <p:bldP spid="79" grpId="0"/>
      <p:bldP spid="79" grpId="1"/>
      <p:bldP spid="80" grpId="0"/>
      <p:bldP spid="80" grpId="1"/>
      <p:bldP spid="81" grpId="0" animBg="1"/>
      <p:bldP spid="81" grpId="1" animBg="1"/>
      <p:bldP spid="83" grpId="0"/>
      <p:bldP spid="83" grpId="1"/>
      <p:bldP spid="77" grpId="0" animBg="1"/>
      <p:bldP spid="77" grpId="1" animBg="1"/>
      <p:bldP spid="89" grpId="0" animBg="1"/>
      <p:bldP spid="89" grpId="1" animBg="1"/>
      <p:bldP spid="88" grpId="0"/>
      <p:bldP spid="108" grpId="0"/>
      <p:bldP spid="109" grpId="0"/>
      <p:bldP spid="111" grpId="0"/>
      <p:bldP spid="112" grpId="0"/>
      <p:bldP spid="115" grpId="0" animBg="1"/>
      <p:bldP spid="115" grpId="1" animBg="1"/>
      <p:bldP spid="116" grpId="0"/>
      <p:bldP spid="116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1953751" y="3582308"/>
            <a:ext cx="3249325" cy="26960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46629" y="2714897"/>
            <a:ext cx="4507502" cy="26960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70824" y="743866"/>
            <a:ext cx="1774128" cy="22244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>
                <a:solidFill>
                  <a:prstClr val="white"/>
                </a:solidFill>
              </a:rPr>
              <a:t>       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426517" y="481843"/>
            <a:ext cx="4328169" cy="2384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>
                <a:solidFill>
                  <a:prstClr val="white"/>
                </a:solidFill>
              </a:rPr>
              <a:t>       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161768" y="1822216"/>
            <a:ext cx="154621" cy="17976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767282" y="254332"/>
            <a:ext cx="1332929" cy="2155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>
                <a:solidFill>
                  <a:prstClr val="white"/>
                </a:solidFill>
              </a:rPr>
              <a:t>       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825816" y="1026355"/>
            <a:ext cx="2431048" cy="39473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069065" y="1848504"/>
            <a:ext cx="147116" cy="16766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428636" y="747692"/>
            <a:ext cx="937275" cy="21751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972122" y="1857299"/>
            <a:ext cx="148355" cy="15483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673" y="3181350"/>
            <a:ext cx="4394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Area of ground pressed in 500 revolutions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3408" y="4666660"/>
            <a:ext cx="5614567" cy="27480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 smtClean="0">
              <a:solidFill>
                <a:prstClr val="white"/>
              </a:solidFill>
            </a:endParaRPr>
          </a:p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0208" y="4641269"/>
            <a:ext cx="6492240" cy="323165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Area of ground pressed in 500 revolutions is 2543.4 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5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327" y="1748133"/>
            <a:ext cx="8178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 2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rh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10620" y="2049823"/>
            <a:ext cx="4924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 2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46299" y="2049823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0757" y="2049823"/>
            <a:ext cx="6303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3.14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48376" y="2049823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2834" y="2049823"/>
            <a:ext cx="6303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0.45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62746" y="2049823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4352" y="2049823"/>
            <a:ext cx="5036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1.8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8277" y="2362322"/>
            <a:ext cx="8114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 6.28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37050" y="2362322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06816" y="2362322"/>
            <a:ext cx="6303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0.81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05304" y="2688117"/>
            <a:ext cx="14077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 5.0868 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5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7065" y="3557258"/>
            <a:ext cx="7457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 500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96065" y="3557258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28491" y="3916178"/>
            <a:ext cx="8835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5.0868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7065" y="3916178"/>
            <a:ext cx="7457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 500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96065" y="3916178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7048" y="4300744"/>
            <a:ext cx="14077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 2543.4 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5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0199" y="1428750"/>
            <a:ext cx="34370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Area of ground pressed in 1 rev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99847" y="1454710"/>
            <a:ext cx="16353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 CSA of roller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00565" y="1011863"/>
            <a:ext cx="73152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tabLst>
                <a:tab pos="566738" algn="l"/>
              </a:tabLs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5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5217" y="185976"/>
            <a:ext cx="6652783" cy="86177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 roller of diameter 0.9m and length 1.8m is used to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press the ground. Find the area of ground pressed by it in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500 revolutions. (</a:t>
            </a:r>
            <a:r>
              <a:rPr lang="en-US" sz="1600" b="1" dirty="0">
                <a:solidFill>
                  <a:srgbClr val="0000FF"/>
                </a:solidFill>
                <a:latin typeface="Symbol" panose="05050102010706020507" pitchFamily="18" charset="2"/>
              </a:rPr>
              <a:t>p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=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3.14) 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808739" y="1216984"/>
            <a:ext cx="36250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46222" y="946150"/>
            <a:ext cx="55464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0.9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39097" y="1168400"/>
            <a:ext cx="27860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2000" y="1055402"/>
            <a:ext cx="1106829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Radius 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20950" y="1019274"/>
            <a:ext cx="117036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0.45 m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3632" y="1030388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3906658" y="2303272"/>
            <a:ext cx="83138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020146" y="2310414"/>
            <a:ext cx="10740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6826848" y="1208150"/>
            <a:ext cx="1463040" cy="1691640"/>
            <a:chOff x="2514600" y="1234440"/>
            <a:chExt cx="1463040" cy="1691640"/>
          </a:xfrm>
        </p:grpSpPr>
        <p:grpSp>
          <p:nvGrpSpPr>
            <p:cNvPr id="60" name="Group 59"/>
            <p:cNvGrpSpPr/>
            <p:nvPr/>
          </p:nvGrpSpPr>
          <p:grpSpPr>
            <a:xfrm>
              <a:off x="2514600" y="1234440"/>
              <a:ext cx="1463040" cy="1600200"/>
              <a:chOff x="2531070" y="1234440"/>
              <a:chExt cx="1463040" cy="160020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 flipV="1">
                <a:off x="2531070" y="123444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3079710" y="237744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/>
            <p:cNvCxnSpPr/>
            <p:nvPr/>
          </p:nvCxnSpPr>
          <p:spPr>
            <a:xfrm flipV="1">
              <a:off x="2743200" y="2468880"/>
              <a:ext cx="91440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7329768" y="1162430"/>
            <a:ext cx="1280160" cy="1280160"/>
            <a:chOff x="2103120" y="1645920"/>
            <a:chExt cx="1280160" cy="1280160"/>
          </a:xfrm>
        </p:grpSpPr>
        <p:sp>
          <p:nvSpPr>
            <p:cNvPr id="65" name="Oval 64"/>
            <p:cNvSpPr/>
            <p:nvPr/>
          </p:nvSpPr>
          <p:spPr>
            <a:xfrm>
              <a:off x="2103120" y="1645920"/>
              <a:ext cx="1280160" cy="128016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 flipH="1">
              <a:off x="2743200" y="2286000"/>
              <a:ext cx="1" cy="640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775824" y="1160931"/>
            <a:ext cx="1834776" cy="1668044"/>
            <a:chOff x="2740062" y="2963122"/>
            <a:chExt cx="1834776" cy="1668044"/>
          </a:xfrm>
        </p:grpSpPr>
        <p:sp>
          <p:nvSpPr>
            <p:cNvPr id="68" name="Parallelogram 67"/>
            <p:cNvSpPr/>
            <p:nvPr/>
          </p:nvSpPr>
          <p:spPr>
            <a:xfrm rot="14640000" flipH="1">
              <a:off x="2843033" y="3324655"/>
              <a:ext cx="1280160" cy="1005840"/>
            </a:xfrm>
            <a:prstGeom prst="parallelogram">
              <a:avLst>
                <a:gd name="adj" fmla="val 0"/>
              </a:avLst>
            </a:prstGeom>
            <a:solidFill>
              <a:srgbClr val="FF9900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2740062" y="3030960"/>
              <a:ext cx="1467522" cy="1600200"/>
              <a:chOff x="2514600" y="1234440"/>
              <a:chExt cx="1467522" cy="160020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2514600" y="1234440"/>
                <a:ext cx="1463040" cy="1600200"/>
                <a:chOff x="2531070" y="1234440"/>
                <a:chExt cx="1463040" cy="1600200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3079710" y="2377440"/>
                  <a:ext cx="914400" cy="457200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2531070" y="1234440"/>
                  <a:ext cx="914400" cy="457200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72"/>
              <p:cNvCxnSpPr/>
              <p:nvPr/>
            </p:nvCxnSpPr>
            <p:spPr>
              <a:xfrm>
                <a:off x="3433482" y="1234446"/>
                <a:ext cx="548640" cy="1143000"/>
              </a:xfrm>
              <a:prstGeom prst="line">
                <a:avLst/>
              </a:prstGeom>
              <a:ln w="190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2743200" y="3488166"/>
              <a:ext cx="548640" cy="114300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Arc 70"/>
            <p:cNvSpPr/>
            <p:nvPr/>
          </p:nvSpPr>
          <p:spPr>
            <a:xfrm rot="20040000">
              <a:off x="3294678" y="2963122"/>
              <a:ext cx="1280160" cy="1280160"/>
            </a:xfrm>
            <a:prstGeom prst="arc">
              <a:avLst>
                <a:gd name="adj1" fmla="val 16180846"/>
                <a:gd name="adj2" fmla="val 5409595"/>
              </a:avLst>
            </a:prstGeom>
            <a:solidFill>
              <a:srgbClr val="FF9900">
                <a:alpha val="89804"/>
              </a:srgbClr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415368" y="1619630"/>
            <a:ext cx="1280160" cy="1280160"/>
            <a:chOff x="2103120" y="1645920"/>
            <a:chExt cx="1280160" cy="1280160"/>
          </a:xfrm>
        </p:grpSpPr>
        <p:sp>
          <p:nvSpPr>
            <p:cNvPr id="77" name="Oval 76"/>
            <p:cNvSpPr/>
            <p:nvPr/>
          </p:nvSpPr>
          <p:spPr>
            <a:xfrm>
              <a:off x="2103120" y="1645920"/>
              <a:ext cx="1280160" cy="128016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 flipH="1">
              <a:off x="2743200" y="2286000"/>
              <a:ext cx="1" cy="640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/>
          <p:cNvCxnSpPr/>
          <p:nvPr/>
        </p:nvCxnSpPr>
        <p:spPr>
          <a:xfrm flipH="1">
            <a:off x="7064439" y="2259710"/>
            <a:ext cx="621173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956741" y="2032241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0.45 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6775824" y="1166542"/>
            <a:ext cx="914400" cy="4572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711872" y="112395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1.8m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" name="Rounded Rectangle 85"/>
          <p:cNvSpPr/>
          <p:nvPr/>
        </p:nvSpPr>
        <p:spPr bwMode="auto">
          <a:xfrm>
            <a:off x="822845" y="2064972"/>
            <a:ext cx="3632580" cy="68921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37235" y="2086415"/>
            <a:ext cx="3627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prstClr val="white"/>
                </a:solidFill>
                <a:latin typeface="Bookman Old Style" pitchFamily="18" charset="0"/>
              </a:rPr>
              <a:t>W</a:t>
            </a:r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hat is the formula to find </a:t>
            </a:r>
          </a:p>
          <a:p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curved surface area of cylinder?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61208" y="2184947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r>
              <a:rPr lang="en-US" sz="24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rh</a:t>
            </a:r>
            <a:endParaRPr lang="en-US" sz="2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71450" y="2696404"/>
            <a:ext cx="372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Area of ground pressed in 1 rev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928695" y="3555527"/>
            <a:ext cx="3343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Area of ground pressed in 1 rev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5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7" grpId="0" animBg="1"/>
      <p:bldP spid="57" grpId="1" animBg="1"/>
      <p:bldP spid="55" grpId="0" animBg="1"/>
      <p:bldP spid="56" grpId="0" animBg="1"/>
      <p:bldP spid="52" grpId="0" animBg="1"/>
      <p:bldP spid="52" grpId="1" animBg="1"/>
      <p:bldP spid="51" grpId="0" animBg="1"/>
      <p:bldP spid="51" grpId="1" animBg="1"/>
      <p:bldP spid="50" grpId="0" animBg="1"/>
      <p:bldP spid="50" grpId="1" animBg="1"/>
      <p:bldP spid="47" grpId="0" animBg="1"/>
      <p:bldP spid="47" grpId="1" animBg="1"/>
      <p:bldP spid="49" grpId="0" animBg="1"/>
      <p:bldP spid="49" grpId="1" animBg="1"/>
      <p:bldP spid="48" grpId="0" animBg="1"/>
      <p:bldP spid="48" grpId="1" animBg="1"/>
      <p:bldP spid="6" grpId="0"/>
      <p:bldP spid="9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86" grpId="0" animBg="1"/>
      <p:bldP spid="86" grpId="1" animBg="1"/>
      <p:bldP spid="87" grpId="0"/>
      <p:bldP spid="87" grpId="1"/>
      <p:bldP spid="88" grpId="0"/>
      <p:bldP spid="88" grpId="1"/>
      <p:bldP spid="89" grpId="0"/>
      <p:bldP spid="9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7319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83459" y="275331"/>
            <a:ext cx="8394701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515938" indent="-515938">
              <a:tabLst>
                <a:tab pos="234950" algn="ctr"/>
                <a:tab pos="1379538" algn="l"/>
                <a:tab pos="1828800" algn="l"/>
                <a:tab pos="2235200" algn="r"/>
                <a:tab pos="2511425" algn="ctr"/>
                <a:tab pos="2801938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	 Q.	From a solid cylinder whose height is 2.4 cm and diameter 1.4 cm, </a:t>
            </a:r>
          </a:p>
          <a:p>
            <a:pPr marL="515938" indent="-515938">
              <a:tabLst>
                <a:tab pos="234950" algn="ctr"/>
                <a:tab pos="1379538" algn="l"/>
                <a:tab pos="1828800" algn="l"/>
                <a:tab pos="2235200" algn="r"/>
                <a:tab pos="2511425" algn="ctr"/>
                <a:tab pos="2801938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  	a conical cavity of the same height and same diameter is hollowed out. </a:t>
            </a:r>
          </a:p>
          <a:p>
            <a:pPr marL="515938" indent="-515938">
              <a:tabLst>
                <a:tab pos="234950" algn="ctr"/>
                <a:tab pos="1379538" algn="l"/>
                <a:tab pos="1828800" algn="l"/>
                <a:tab pos="2235200" algn="r"/>
                <a:tab pos="2511425" algn="ctr"/>
                <a:tab pos="2801938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  Find the total surface area of the remaining solid to the nearest cm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107" name="Rounded Rectangle 106"/>
          <p:cNvSpPr/>
          <p:nvPr/>
        </p:nvSpPr>
        <p:spPr bwMode="auto">
          <a:xfrm>
            <a:off x="493400" y="1315947"/>
            <a:ext cx="7911351" cy="366805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108943" y="2301724"/>
            <a:ext cx="1786158" cy="27157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101896" y="2315710"/>
            <a:ext cx="294757" cy="23725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586529" y="2313325"/>
            <a:ext cx="312891" cy="24202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" y="1958962"/>
            <a:ext cx="31647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569913" indent="-569913">
              <a:spcAft>
                <a:spcPts val="500"/>
              </a:spcAft>
              <a:tabLst>
                <a:tab pos="166688" algn="ctr"/>
                <a:tab pos="1379538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	TSA of the remaining solid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2520" y="2260596"/>
            <a:ext cx="3048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98525" lvl="1" indent="-898525">
              <a:tabLst>
                <a:tab pos="465138" algn="ctr"/>
                <a:tab pos="688975" algn="l"/>
                <a:tab pos="120015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2520" y="2609406"/>
            <a:ext cx="29985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511175" indent="-511175">
              <a:tabLst>
                <a:tab pos="465138" algn="ctr"/>
                <a:tab pos="1379538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kern="0" dirty="0" smtClean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1705" y="2949562"/>
            <a:ext cx="97872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511175" indent="-511175">
              <a:tabLst>
                <a:tab pos="465138" algn="ctr"/>
                <a:tab pos="1379538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  	5.6</a:t>
            </a: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7017" y="3362312"/>
            <a:ext cx="107867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569913" indent="-569913">
              <a:spcBef>
                <a:spcPts val="1500"/>
              </a:spcBef>
              <a:spcAft>
                <a:spcPts val="1500"/>
              </a:spcAft>
              <a:tabLst>
                <a:tab pos="465138" algn="ctr"/>
                <a:tab pos="1379538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  	5.6  ×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68464" y="2252184"/>
            <a:ext cx="44532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98525" lvl="1" indent="-898525">
              <a:tabLst>
                <a:tab pos="465138" algn="ctr"/>
                <a:tab pos="688975" algn="l"/>
                <a:tab pos="120015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kern="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50063" y="2252184"/>
            <a:ext cx="675539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98525" lvl="1" indent="-898525">
              <a:tabLst>
                <a:tab pos="465138" algn="ctr"/>
                <a:tab pos="688975" algn="l"/>
                <a:tab pos="120015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+ S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kern="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11418" y="2252184"/>
            <a:ext cx="245224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98525" lvl="1" indent="-898525">
              <a:tabLst>
                <a:tab pos="465138" algn="ctr"/>
                <a:tab pos="688975" algn="l"/>
                <a:tab pos="120015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Area of the base +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716031" y="2609406"/>
            <a:ext cx="117528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511175" indent="-511175">
              <a:tabLst>
                <a:tab pos="465138" algn="ctr"/>
                <a:tab pos="1379538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+ 3.36</a:t>
            </a: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57209" y="2609406"/>
            <a:ext cx="97872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511175" indent="-511175">
              <a:tabLst>
                <a:tab pos="465138" algn="ctr"/>
                <a:tab pos="1379538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+ 1.75</a:t>
            </a: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34182" y="2609406"/>
            <a:ext cx="97872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511175" indent="-511175">
              <a:tabLst>
                <a:tab pos="465138" algn="ctr"/>
                <a:tab pos="1379538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0.49</a:t>
            </a: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749353" y="3226553"/>
            <a:ext cx="577183" cy="609600"/>
            <a:chOff x="3716975" y="3972927"/>
            <a:chExt cx="577183" cy="609600"/>
          </a:xfrm>
          <a:effectLst/>
        </p:grpSpPr>
        <p:sp>
          <p:nvSpPr>
            <p:cNvPr id="32" name="Rectangle 31"/>
            <p:cNvSpPr/>
            <p:nvPr/>
          </p:nvSpPr>
          <p:spPr>
            <a:xfrm>
              <a:off x="3716975" y="3972927"/>
              <a:ext cx="5771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780366" y="4243973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844847" y="4277727"/>
              <a:ext cx="3024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802521" y="3794112"/>
            <a:ext cx="3048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569913" indent="-569913">
              <a:spcBef>
                <a:spcPts val="1500"/>
              </a:spcBef>
              <a:spcAft>
                <a:spcPts val="1500"/>
              </a:spcAft>
              <a:tabLst>
                <a:tab pos="465138" algn="ctr"/>
                <a:tab pos="1379538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50170" y="3794112"/>
            <a:ext cx="6096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569913" indent="-569913">
              <a:spcBef>
                <a:spcPts val="1500"/>
              </a:spcBef>
              <a:spcAft>
                <a:spcPts val="1500"/>
              </a:spcAft>
              <a:tabLst>
                <a:tab pos="465138" algn="ctr"/>
                <a:tab pos="1379538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0.8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488320" y="3794112"/>
            <a:ext cx="2921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569913" indent="-569913">
              <a:spcBef>
                <a:spcPts val="1500"/>
              </a:spcBef>
              <a:spcAft>
                <a:spcPts val="1500"/>
              </a:spcAft>
              <a:tabLst>
                <a:tab pos="465138" algn="ctr"/>
                <a:tab pos="1379538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688344" y="3794112"/>
            <a:ext cx="49134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569913" indent="-569913">
              <a:spcBef>
                <a:spcPts val="1500"/>
              </a:spcBef>
              <a:spcAft>
                <a:spcPts val="1500"/>
              </a:spcAft>
              <a:tabLst>
                <a:tab pos="465138" algn="ctr"/>
                <a:tab pos="1379538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02520" y="4138603"/>
            <a:ext cx="3048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569913" indent="-569913">
              <a:spcBef>
                <a:spcPts val="1500"/>
              </a:spcBef>
              <a:spcAft>
                <a:spcPts val="1500"/>
              </a:spcAft>
              <a:tabLst>
                <a:tab pos="465138" algn="ctr"/>
                <a:tab pos="1379538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050168" y="4132253"/>
            <a:ext cx="127635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569913" indent="-569913">
              <a:tabLst>
                <a:tab pos="465138" algn="ctr"/>
                <a:tab pos="1379538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17.6 cm²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45953" y="1362278"/>
            <a:ext cx="7729971" cy="277265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81982" y="4486717"/>
            <a:ext cx="4066218" cy="32568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0429" y="4464186"/>
            <a:ext cx="4180899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98525" indent="-898525">
              <a:tabLst>
                <a:tab pos="465138" algn="ctr"/>
                <a:tab pos="1379538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	TSA of the remaining solid is 18 cm</a:t>
            </a:r>
            <a:r>
              <a:rPr lang="en-US" sz="1600" b="1" kern="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kern="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2765639" y="3468370"/>
            <a:ext cx="1381486" cy="36680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798589" y="3003550"/>
            <a:ext cx="1354265" cy="36680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2743200" y="3921216"/>
            <a:ext cx="2403383" cy="36680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870881" y="3061620"/>
            <a:ext cx="1198137" cy="24688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41659" y="3005120"/>
            <a:ext cx="13955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S</a:t>
            </a:r>
            <a:r>
              <a:rPr lang="en-US" sz="1600" b="1" kern="0" baseline="-25000" dirty="0">
                <a:solidFill>
                  <a:srgbClr val="0000FF"/>
                </a:solidFill>
                <a:latin typeface="Bookman Old Style" pitchFamily="18" charset="0"/>
              </a:rPr>
              <a:t>1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=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/>
              </a:rPr>
              <a:t>3.36</a:t>
            </a:r>
            <a:r>
              <a:rPr lang="en-US" sz="1600" b="1" kern="0" dirty="0" smtClean="0">
                <a:solidFill>
                  <a:srgbClr val="0000FF"/>
                </a:solidFill>
                <a:latin typeface="Symbol"/>
              </a:rPr>
              <a:t>p</a:t>
            </a:r>
            <a:endParaRPr lang="en-US" sz="1600" b="1" baseline="-25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851274" y="3520696"/>
            <a:ext cx="1198137" cy="24688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03292" y="3473806"/>
            <a:ext cx="13125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S</a:t>
            </a:r>
            <a:r>
              <a:rPr lang="en-US" sz="1600" b="1" kern="0" baseline="-2500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=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/>
              </a:rPr>
              <a:t>1.75</a:t>
            </a:r>
            <a:r>
              <a:rPr lang="en-US" sz="1600" b="1" kern="0" dirty="0" smtClean="0">
                <a:solidFill>
                  <a:srgbClr val="0000FF"/>
                </a:solidFill>
                <a:latin typeface="Symbol"/>
              </a:rPr>
              <a:t>p</a:t>
            </a:r>
            <a:endParaRPr lang="en-US" sz="1600" b="1" baseline="-25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803547" y="3960494"/>
            <a:ext cx="2274106" cy="27157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72196" y="3926995"/>
            <a:ext cx="237570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Area of base 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/>
                <a:sym typeface="Symbol"/>
              </a:rPr>
              <a:t>0.49</a:t>
            </a:r>
            <a:r>
              <a:rPr lang="en-US" sz="1600" b="1" kern="0" dirty="0" smtClean="0">
                <a:solidFill>
                  <a:srgbClr val="0000FF"/>
                </a:solidFill>
                <a:latin typeface="Symbol"/>
              </a:rPr>
              <a:t>p</a:t>
            </a:r>
            <a:endParaRPr lang="en-US" sz="1600" b="1" baseline="-25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22740" y="4464186"/>
            <a:ext cx="36496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5257800" algn="r"/>
                <a:tab pos="5486400" algn="ctr"/>
                <a:tab pos="577532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84365" y="3272875"/>
            <a:ext cx="439544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rgbClr val="FF0000"/>
                </a:solidFill>
                <a:latin typeface="Bookman Old Style" pitchFamily="18" charset="0"/>
              </a:rPr>
              <a:t>0.8</a:t>
            </a:r>
            <a:endParaRPr lang="en-US" sz="1200" b="1" kern="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1116844" y="3490730"/>
            <a:ext cx="438150" cy="14879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914986" y="3605176"/>
            <a:ext cx="234957" cy="11420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Rectangular Callout 102"/>
          <p:cNvSpPr/>
          <p:nvPr/>
        </p:nvSpPr>
        <p:spPr>
          <a:xfrm>
            <a:off x="6812246" y="834577"/>
            <a:ext cx="942014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 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</a:t>
            </a:r>
            <a:endParaRPr lang="en-US" b="1" i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4" name="Rectangular Callout 103"/>
          <p:cNvSpPr/>
          <p:nvPr/>
        </p:nvSpPr>
        <p:spPr>
          <a:xfrm>
            <a:off x="4771329" y="807684"/>
            <a:ext cx="1071086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 h   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5" name="Rectangular Callout 104"/>
          <p:cNvSpPr/>
          <p:nvPr/>
        </p:nvSpPr>
        <p:spPr>
          <a:xfrm>
            <a:off x="3360060" y="819149"/>
            <a:ext cx="756812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7221" y="1739412"/>
            <a:ext cx="62388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 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31916" y="1342984"/>
            <a:ext cx="2980870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TSA (remaining solid)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828097" y="1342984"/>
            <a:ext cx="1720951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Area of base +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232103" y="1342984"/>
            <a:ext cx="2620072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CSA of cylinder (S</a:t>
            </a:r>
            <a:r>
              <a:rPr lang="en-US" sz="1500" b="1" baseline="-25000" dirty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 +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74404" y="1342984"/>
            <a:ext cx="2003756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CSA of cone (S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 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072991" y="1907580"/>
            <a:ext cx="1468692" cy="37861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Rectangle 26"/>
          <p:cNvSpPr/>
          <p:nvPr/>
        </p:nvSpPr>
        <p:spPr>
          <a:xfrm>
            <a:off x="5075500" y="2093734"/>
            <a:ext cx="1464838" cy="1565362"/>
          </a:xfrm>
          <a:custGeom>
            <a:avLst/>
            <a:gdLst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149235"/>
              <a:gd name="connsiteX1" fmla="*/ 1676400 w 1676400"/>
              <a:gd name="connsiteY1" fmla="*/ 0 h 2149235"/>
              <a:gd name="connsiteX2" fmla="*/ 1676400 w 1676400"/>
              <a:gd name="connsiteY2" fmla="*/ 2001012 h 2149235"/>
              <a:gd name="connsiteX3" fmla="*/ 0 w 1676400"/>
              <a:gd name="connsiteY3" fmla="*/ 2001012 h 2149235"/>
              <a:gd name="connsiteX4" fmla="*/ 0 w 1676400"/>
              <a:gd name="connsiteY4" fmla="*/ 0 h 2149235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66"/>
              <a:gd name="connsiteY0" fmla="*/ 0 h 2193559"/>
              <a:gd name="connsiteX1" fmla="*/ 1676400 w 1676466"/>
              <a:gd name="connsiteY1" fmla="*/ 0 h 2193559"/>
              <a:gd name="connsiteX2" fmla="*/ 1676400 w 1676466"/>
              <a:gd name="connsiteY2" fmla="*/ 2001012 h 2193559"/>
              <a:gd name="connsiteX3" fmla="*/ 0 w 1676466"/>
              <a:gd name="connsiteY3" fmla="*/ 2001012 h 2193559"/>
              <a:gd name="connsiteX4" fmla="*/ 0 w 1676466"/>
              <a:gd name="connsiteY4" fmla="*/ 0 h 2193559"/>
              <a:gd name="connsiteX0" fmla="*/ 0 w 1676887"/>
              <a:gd name="connsiteY0" fmla="*/ 0 h 2193559"/>
              <a:gd name="connsiteX1" fmla="*/ 1676400 w 1676887"/>
              <a:gd name="connsiteY1" fmla="*/ 0 h 2193559"/>
              <a:gd name="connsiteX2" fmla="*/ 1676400 w 1676887"/>
              <a:gd name="connsiteY2" fmla="*/ 2001012 h 2193559"/>
              <a:gd name="connsiteX3" fmla="*/ 0 w 1676887"/>
              <a:gd name="connsiteY3" fmla="*/ 2001012 h 2193559"/>
              <a:gd name="connsiteX4" fmla="*/ 0 w 1676887"/>
              <a:gd name="connsiteY4" fmla="*/ 0 h 2193559"/>
              <a:gd name="connsiteX0" fmla="*/ 0 w 1676860"/>
              <a:gd name="connsiteY0" fmla="*/ 0 h 2193559"/>
              <a:gd name="connsiteX1" fmla="*/ 1676400 w 1676860"/>
              <a:gd name="connsiteY1" fmla="*/ 0 h 2193559"/>
              <a:gd name="connsiteX2" fmla="*/ 1676400 w 1676860"/>
              <a:gd name="connsiteY2" fmla="*/ 2001012 h 2193559"/>
              <a:gd name="connsiteX3" fmla="*/ 0 w 1676860"/>
              <a:gd name="connsiteY3" fmla="*/ 2001012 h 2193559"/>
              <a:gd name="connsiteX4" fmla="*/ 0 w 1676860"/>
              <a:gd name="connsiteY4" fmla="*/ 0 h 2193559"/>
              <a:gd name="connsiteX0" fmla="*/ 0 w 1676861"/>
              <a:gd name="connsiteY0" fmla="*/ 0 h 2193559"/>
              <a:gd name="connsiteX1" fmla="*/ 1676400 w 1676861"/>
              <a:gd name="connsiteY1" fmla="*/ 0 h 2193559"/>
              <a:gd name="connsiteX2" fmla="*/ 1676400 w 1676861"/>
              <a:gd name="connsiteY2" fmla="*/ 2001012 h 2193559"/>
              <a:gd name="connsiteX3" fmla="*/ 0 w 1676861"/>
              <a:gd name="connsiteY3" fmla="*/ 2001012 h 2193559"/>
              <a:gd name="connsiteX4" fmla="*/ 0 w 1676861"/>
              <a:gd name="connsiteY4" fmla="*/ 0 h 2193559"/>
              <a:gd name="connsiteX0" fmla="*/ 0 w 1676861"/>
              <a:gd name="connsiteY0" fmla="*/ 0 h 2233139"/>
              <a:gd name="connsiteX1" fmla="*/ 1676400 w 1676861"/>
              <a:gd name="connsiteY1" fmla="*/ 0 h 2233139"/>
              <a:gd name="connsiteX2" fmla="*/ 1676400 w 1676861"/>
              <a:gd name="connsiteY2" fmla="*/ 2001012 h 2233139"/>
              <a:gd name="connsiteX3" fmla="*/ 0 w 1676861"/>
              <a:gd name="connsiteY3" fmla="*/ 2001012 h 2233139"/>
              <a:gd name="connsiteX4" fmla="*/ 0 w 1676861"/>
              <a:gd name="connsiteY4" fmla="*/ 0 h 2233139"/>
              <a:gd name="connsiteX0" fmla="*/ 0 w 1677731"/>
              <a:gd name="connsiteY0" fmla="*/ 0 h 2283690"/>
              <a:gd name="connsiteX1" fmla="*/ 1676400 w 1677731"/>
              <a:gd name="connsiteY1" fmla="*/ 0 h 2283690"/>
              <a:gd name="connsiteX2" fmla="*/ 1676400 w 1677731"/>
              <a:gd name="connsiteY2" fmla="*/ 2001012 h 2283690"/>
              <a:gd name="connsiteX3" fmla="*/ 0 w 1677731"/>
              <a:gd name="connsiteY3" fmla="*/ 2001012 h 2283690"/>
              <a:gd name="connsiteX4" fmla="*/ 0 w 1677731"/>
              <a:gd name="connsiteY4" fmla="*/ 0 h 2283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731" h="2283690">
                <a:moveTo>
                  <a:pt x="0" y="0"/>
                </a:moveTo>
                <a:cubicBezTo>
                  <a:pt x="265599" y="459220"/>
                  <a:pt x="1706399" y="238651"/>
                  <a:pt x="1676400" y="0"/>
                </a:cubicBezTo>
                <a:lnTo>
                  <a:pt x="1676400" y="2001012"/>
                </a:lnTo>
                <a:cubicBezTo>
                  <a:pt x="1731222" y="2325250"/>
                  <a:pt x="75428" y="2427153"/>
                  <a:pt x="0" y="20010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4" name="Oval 32"/>
          <p:cNvSpPr/>
          <p:nvPr/>
        </p:nvSpPr>
        <p:spPr>
          <a:xfrm>
            <a:off x="5081976" y="3282271"/>
            <a:ext cx="1454150" cy="189306"/>
          </a:xfrm>
          <a:custGeom>
            <a:avLst/>
            <a:gdLst>
              <a:gd name="connsiteX0" fmla="*/ 0 w 1468692"/>
              <a:gd name="connsiteY0" fmla="*/ 189306 h 378611"/>
              <a:gd name="connsiteX1" fmla="*/ 734346 w 1468692"/>
              <a:gd name="connsiteY1" fmla="*/ 0 h 378611"/>
              <a:gd name="connsiteX2" fmla="*/ 1468692 w 1468692"/>
              <a:gd name="connsiteY2" fmla="*/ 189306 h 378611"/>
              <a:gd name="connsiteX3" fmla="*/ 734346 w 1468692"/>
              <a:gd name="connsiteY3" fmla="*/ 378612 h 378611"/>
              <a:gd name="connsiteX4" fmla="*/ 0 w 1468692"/>
              <a:gd name="connsiteY4" fmla="*/ 189306 h 378611"/>
              <a:gd name="connsiteX0" fmla="*/ 0 w 1468692"/>
              <a:gd name="connsiteY0" fmla="*/ 189306 h 189306"/>
              <a:gd name="connsiteX1" fmla="*/ 734346 w 1468692"/>
              <a:gd name="connsiteY1" fmla="*/ 0 h 189306"/>
              <a:gd name="connsiteX2" fmla="*/ 1468692 w 1468692"/>
              <a:gd name="connsiteY2" fmla="*/ 189306 h 189306"/>
              <a:gd name="connsiteX3" fmla="*/ 0 w 1468692"/>
              <a:gd name="connsiteY3" fmla="*/ 189306 h 189306"/>
              <a:gd name="connsiteX0" fmla="*/ 0 w 1468692"/>
              <a:gd name="connsiteY0" fmla="*/ 189306 h 280746"/>
              <a:gd name="connsiteX1" fmla="*/ 734346 w 1468692"/>
              <a:gd name="connsiteY1" fmla="*/ 0 h 280746"/>
              <a:gd name="connsiteX2" fmla="*/ 1468692 w 1468692"/>
              <a:gd name="connsiteY2" fmla="*/ 189306 h 280746"/>
              <a:gd name="connsiteX3" fmla="*/ 91440 w 1468692"/>
              <a:gd name="connsiteY3" fmla="*/ 280746 h 280746"/>
              <a:gd name="connsiteX0" fmla="*/ 0 w 1468692"/>
              <a:gd name="connsiteY0" fmla="*/ 189306 h 189306"/>
              <a:gd name="connsiteX1" fmla="*/ 734346 w 1468692"/>
              <a:gd name="connsiteY1" fmla="*/ 0 h 189306"/>
              <a:gd name="connsiteX2" fmla="*/ 1468692 w 1468692"/>
              <a:gd name="connsiteY2" fmla="*/ 189306 h 189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8692" h="189306">
                <a:moveTo>
                  <a:pt x="0" y="189306"/>
                </a:moveTo>
                <a:cubicBezTo>
                  <a:pt x="0" y="84755"/>
                  <a:pt x="328778" y="0"/>
                  <a:pt x="734346" y="0"/>
                </a:cubicBezTo>
                <a:cubicBezTo>
                  <a:pt x="1139914" y="0"/>
                  <a:pt x="1468692" y="84755"/>
                  <a:pt x="1468692" y="189306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5067690" y="1902818"/>
            <a:ext cx="1468692" cy="1565757"/>
            <a:chOff x="2595816" y="1970924"/>
            <a:chExt cx="1468692" cy="1565757"/>
          </a:xfrm>
        </p:grpSpPr>
        <p:sp>
          <p:nvSpPr>
            <p:cNvPr id="116" name="Isosceles Triangle 31"/>
            <p:cNvSpPr/>
            <p:nvPr/>
          </p:nvSpPr>
          <p:spPr>
            <a:xfrm flipV="1">
              <a:off x="2599866" y="2168846"/>
              <a:ext cx="1460593" cy="1367835"/>
            </a:xfrm>
            <a:custGeom>
              <a:avLst/>
              <a:gdLst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0 w 1676400"/>
                <a:gd name="connsiteY3" fmla="*/ 914400 h 914400"/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765175 w 1676400"/>
                <a:gd name="connsiteY3" fmla="*/ 755650 h 914400"/>
                <a:gd name="connsiteX4" fmla="*/ 0 w 1676400"/>
                <a:gd name="connsiteY4" fmla="*/ 914400 h 914400"/>
                <a:gd name="connsiteX0" fmla="*/ 0 w 1676400"/>
                <a:gd name="connsiteY0" fmla="*/ 914400 h 914400"/>
                <a:gd name="connsiteX1" fmla="*/ 838200 w 1676400"/>
                <a:gd name="connsiteY1" fmla="*/ 0 h 914400"/>
                <a:gd name="connsiteX2" fmla="*/ 1676400 w 1676400"/>
                <a:gd name="connsiteY2" fmla="*/ 914400 h 914400"/>
                <a:gd name="connsiteX3" fmla="*/ 765175 w 1676400"/>
                <a:gd name="connsiteY3" fmla="*/ 755650 h 914400"/>
                <a:gd name="connsiteX4" fmla="*/ 0 w 1676400"/>
                <a:gd name="connsiteY4" fmla="*/ 914400 h 914400"/>
                <a:gd name="connsiteX0" fmla="*/ 294 w 1676694"/>
                <a:gd name="connsiteY0" fmla="*/ 914400 h 914400"/>
                <a:gd name="connsiteX1" fmla="*/ 838494 w 1676694"/>
                <a:gd name="connsiteY1" fmla="*/ 0 h 914400"/>
                <a:gd name="connsiteX2" fmla="*/ 1676694 w 1676694"/>
                <a:gd name="connsiteY2" fmla="*/ 914400 h 914400"/>
                <a:gd name="connsiteX3" fmla="*/ 765469 w 1676694"/>
                <a:gd name="connsiteY3" fmla="*/ 755650 h 914400"/>
                <a:gd name="connsiteX4" fmla="*/ 294 w 1676694"/>
                <a:gd name="connsiteY4" fmla="*/ 914400 h 914400"/>
                <a:gd name="connsiteX0" fmla="*/ 294 w 1677665"/>
                <a:gd name="connsiteY0" fmla="*/ 914400 h 914400"/>
                <a:gd name="connsiteX1" fmla="*/ 838494 w 1677665"/>
                <a:gd name="connsiteY1" fmla="*/ 0 h 914400"/>
                <a:gd name="connsiteX2" fmla="*/ 1676694 w 1677665"/>
                <a:gd name="connsiteY2" fmla="*/ 914400 h 914400"/>
                <a:gd name="connsiteX3" fmla="*/ 765469 w 1677665"/>
                <a:gd name="connsiteY3" fmla="*/ 755650 h 914400"/>
                <a:gd name="connsiteX4" fmla="*/ 294 w 1677665"/>
                <a:gd name="connsiteY4" fmla="*/ 914400 h 914400"/>
                <a:gd name="connsiteX0" fmla="*/ 301 w 1671322"/>
                <a:gd name="connsiteY0" fmla="*/ 892175 h 914400"/>
                <a:gd name="connsiteX1" fmla="*/ 832151 w 1671322"/>
                <a:gd name="connsiteY1" fmla="*/ 0 h 914400"/>
                <a:gd name="connsiteX2" fmla="*/ 1670351 w 1671322"/>
                <a:gd name="connsiteY2" fmla="*/ 914400 h 914400"/>
                <a:gd name="connsiteX3" fmla="*/ 759126 w 1671322"/>
                <a:gd name="connsiteY3" fmla="*/ 755650 h 914400"/>
                <a:gd name="connsiteX4" fmla="*/ 301 w 1671322"/>
                <a:gd name="connsiteY4" fmla="*/ 892175 h 914400"/>
                <a:gd name="connsiteX0" fmla="*/ 0 w 1671021"/>
                <a:gd name="connsiteY0" fmla="*/ 892175 h 914400"/>
                <a:gd name="connsiteX1" fmla="*/ 831850 w 1671021"/>
                <a:gd name="connsiteY1" fmla="*/ 0 h 914400"/>
                <a:gd name="connsiteX2" fmla="*/ 1670050 w 1671021"/>
                <a:gd name="connsiteY2" fmla="*/ 914400 h 914400"/>
                <a:gd name="connsiteX3" fmla="*/ 758825 w 1671021"/>
                <a:gd name="connsiteY3" fmla="*/ 755650 h 914400"/>
                <a:gd name="connsiteX4" fmla="*/ 0 w 1671021"/>
                <a:gd name="connsiteY4" fmla="*/ 892175 h 914400"/>
                <a:gd name="connsiteX0" fmla="*/ 0 w 1670050"/>
                <a:gd name="connsiteY0" fmla="*/ 892175 h 914400"/>
                <a:gd name="connsiteX1" fmla="*/ 831850 w 1670050"/>
                <a:gd name="connsiteY1" fmla="*/ 0 h 914400"/>
                <a:gd name="connsiteX2" fmla="*/ 1670050 w 1670050"/>
                <a:gd name="connsiteY2" fmla="*/ 914400 h 914400"/>
                <a:gd name="connsiteX3" fmla="*/ 758825 w 1670050"/>
                <a:gd name="connsiteY3" fmla="*/ 755650 h 914400"/>
                <a:gd name="connsiteX4" fmla="*/ 0 w 1670050"/>
                <a:gd name="connsiteY4" fmla="*/ 892175 h 914400"/>
                <a:gd name="connsiteX0" fmla="*/ 0 w 1670050"/>
                <a:gd name="connsiteY0" fmla="*/ 892175 h 914400"/>
                <a:gd name="connsiteX1" fmla="*/ 831850 w 1670050"/>
                <a:gd name="connsiteY1" fmla="*/ 0 h 914400"/>
                <a:gd name="connsiteX2" fmla="*/ 1670050 w 1670050"/>
                <a:gd name="connsiteY2" fmla="*/ 914400 h 914400"/>
                <a:gd name="connsiteX3" fmla="*/ 758825 w 1670050"/>
                <a:gd name="connsiteY3" fmla="*/ 755650 h 914400"/>
                <a:gd name="connsiteX4" fmla="*/ 0 w 1670050"/>
                <a:gd name="connsiteY4" fmla="*/ 892175 h 914400"/>
                <a:gd name="connsiteX0" fmla="*/ 0 w 1682877"/>
                <a:gd name="connsiteY0" fmla="*/ 968375 h 968375"/>
                <a:gd name="connsiteX1" fmla="*/ 844677 w 1682877"/>
                <a:gd name="connsiteY1" fmla="*/ 0 h 968375"/>
                <a:gd name="connsiteX2" fmla="*/ 1682877 w 1682877"/>
                <a:gd name="connsiteY2" fmla="*/ 914400 h 968375"/>
                <a:gd name="connsiteX3" fmla="*/ 771652 w 1682877"/>
                <a:gd name="connsiteY3" fmla="*/ 755650 h 968375"/>
                <a:gd name="connsiteX4" fmla="*/ 0 w 1682877"/>
                <a:gd name="connsiteY4" fmla="*/ 968375 h 968375"/>
                <a:gd name="connsiteX0" fmla="*/ 0 w 1695704"/>
                <a:gd name="connsiteY0" fmla="*/ 968375 h 968375"/>
                <a:gd name="connsiteX1" fmla="*/ 844677 w 1695704"/>
                <a:gd name="connsiteY1" fmla="*/ 0 h 968375"/>
                <a:gd name="connsiteX2" fmla="*/ 1695704 w 1695704"/>
                <a:gd name="connsiteY2" fmla="*/ 958850 h 968375"/>
                <a:gd name="connsiteX3" fmla="*/ 771652 w 1695704"/>
                <a:gd name="connsiteY3" fmla="*/ 755650 h 968375"/>
                <a:gd name="connsiteX4" fmla="*/ 0 w 1695704"/>
                <a:gd name="connsiteY4" fmla="*/ 968375 h 968375"/>
                <a:gd name="connsiteX0" fmla="*/ 0 w 1695704"/>
                <a:gd name="connsiteY0" fmla="*/ 968375 h 968375"/>
                <a:gd name="connsiteX1" fmla="*/ 844677 w 1695704"/>
                <a:gd name="connsiteY1" fmla="*/ 0 h 968375"/>
                <a:gd name="connsiteX2" fmla="*/ 1695704 w 1695704"/>
                <a:gd name="connsiteY2" fmla="*/ 958850 h 968375"/>
                <a:gd name="connsiteX3" fmla="*/ 778066 w 1695704"/>
                <a:gd name="connsiteY3" fmla="*/ 774700 h 968375"/>
                <a:gd name="connsiteX4" fmla="*/ 0 w 1695704"/>
                <a:gd name="connsiteY4" fmla="*/ 968375 h 968375"/>
                <a:gd name="connsiteX0" fmla="*/ 0 w 1695704"/>
                <a:gd name="connsiteY0" fmla="*/ 2009775 h 2009775"/>
                <a:gd name="connsiteX1" fmla="*/ 812610 w 1695704"/>
                <a:gd name="connsiteY1" fmla="*/ 0 h 2009775"/>
                <a:gd name="connsiteX2" fmla="*/ 1695704 w 1695704"/>
                <a:gd name="connsiteY2" fmla="*/ 2000250 h 2009775"/>
                <a:gd name="connsiteX3" fmla="*/ 778066 w 1695704"/>
                <a:gd name="connsiteY3" fmla="*/ 1816100 h 2009775"/>
                <a:gd name="connsiteX4" fmla="*/ 0 w 1695704"/>
                <a:gd name="connsiteY4" fmla="*/ 2009775 h 2009775"/>
                <a:gd name="connsiteX0" fmla="*/ 0 w 1695704"/>
                <a:gd name="connsiteY0" fmla="*/ 1463121 h 1463121"/>
                <a:gd name="connsiteX1" fmla="*/ 808924 w 1695704"/>
                <a:gd name="connsiteY1" fmla="*/ 0 h 1463121"/>
                <a:gd name="connsiteX2" fmla="*/ 1695704 w 1695704"/>
                <a:gd name="connsiteY2" fmla="*/ 1453596 h 1463121"/>
                <a:gd name="connsiteX3" fmla="*/ 778066 w 1695704"/>
                <a:gd name="connsiteY3" fmla="*/ 1269446 h 1463121"/>
                <a:gd name="connsiteX4" fmla="*/ 0 w 1695704"/>
                <a:gd name="connsiteY4" fmla="*/ 1463121 h 1463121"/>
                <a:gd name="connsiteX0" fmla="*/ 0 w 1695704"/>
                <a:gd name="connsiteY0" fmla="*/ 1390921 h 1390921"/>
                <a:gd name="connsiteX1" fmla="*/ 842099 w 1695704"/>
                <a:gd name="connsiteY1" fmla="*/ 0 h 1390921"/>
                <a:gd name="connsiteX2" fmla="*/ 1695704 w 1695704"/>
                <a:gd name="connsiteY2" fmla="*/ 1381396 h 1390921"/>
                <a:gd name="connsiteX3" fmla="*/ 778066 w 1695704"/>
                <a:gd name="connsiteY3" fmla="*/ 1197246 h 1390921"/>
                <a:gd name="connsiteX4" fmla="*/ 0 w 1695704"/>
                <a:gd name="connsiteY4" fmla="*/ 1390921 h 1390921"/>
                <a:gd name="connsiteX0" fmla="*/ 0 w 1695704"/>
                <a:gd name="connsiteY0" fmla="*/ 1378029 h 1378029"/>
                <a:gd name="connsiteX1" fmla="*/ 855922 w 1695704"/>
                <a:gd name="connsiteY1" fmla="*/ 0 h 1378029"/>
                <a:gd name="connsiteX2" fmla="*/ 1695704 w 1695704"/>
                <a:gd name="connsiteY2" fmla="*/ 1368504 h 1378029"/>
                <a:gd name="connsiteX3" fmla="*/ 778066 w 1695704"/>
                <a:gd name="connsiteY3" fmla="*/ 1184354 h 1378029"/>
                <a:gd name="connsiteX4" fmla="*/ 0 w 1695704"/>
                <a:gd name="connsiteY4" fmla="*/ 1378029 h 1378029"/>
                <a:gd name="connsiteX0" fmla="*/ 0 w 1695704"/>
                <a:gd name="connsiteY0" fmla="*/ 1383186 h 1383186"/>
                <a:gd name="connsiteX1" fmla="*/ 850393 w 1695704"/>
                <a:gd name="connsiteY1" fmla="*/ 0 h 1383186"/>
                <a:gd name="connsiteX2" fmla="*/ 1695704 w 1695704"/>
                <a:gd name="connsiteY2" fmla="*/ 1373661 h 1383186"/>
                <a:gd name="connsiteX3" fmla="*/ 778066 w 1695704"/>
                <a:gd name="connsiteY3" fmla="*/ 1189511 h 1383186"/>
                <a:gd name="connsiteX4" fmla="*/ 0 w 1695704"/>
                <a:gd name="connsiteY4" fmla="*/ 1383186 h 1383186"/>
                <a:gd name="connsiteX0" fmla="*/ 0 w 1695704"/>
                <a:gd name="connsiteY0" fmla="*/ 1481171 h 1481171"/>
                <a:gd name="connsiteX1" fmla="*/ 855921 w 1695704"/>
                <a:gd name="connsiteY1" fmla="*/ 0 h 1481171"/>
                <a:gd name="connsiteX2" fmla="*/ 1695704 w 1695704"/>
                <a:gd name="connsiteY2" fmla="*/ 1471646 h 1481171"/>
                <a:gd name="connsiteX3" fmla="*/ 778066 w 1695704"/>
                <a:gd name="connsiteY3" fmla="*/ 1287496 h 1481171"/>
                <a:gd name="connsiteX4" fmla="*/ 0 w 1695704"/>
                <a:gd name="connsiteY4" fmla="*/ 1481171 h 148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704" h="1481171">
                  <a:moveTo>
                    <a:pt x="0" y="1481171"/>
                  </a:moveTo>
                  <a:lnTo>
                    <a:pt x="855921" y="0"/>
                  </a:lnTo>
                  <a:lnTo>
                    <a:pt x="1695704" y="1471646"/>
                  </a:lnTo>
                  <a:cubicBezTo>
                    <a:pt x="1649137" y="1395446"/>
                    <a:pt x="1062758" y="1287496"/>
                    <a:pt x="778066" y="1287496"/>
                  </a:cubicBezTo>
                  <a:cubicBezTo>
                    <a:pt x="335683" y="1295963"/>
                    <a:pt x="55033" y="1409204"/>
                    <a:pt x="0" y="148117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2595816" y="1970924"/>
              <a:ext cx="1468692" cy="37861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18" name="Oval 117"/>
          <p:cNvSpPr/>
          <p:nvPr/>
        </p:nvSpPr>
        <p:spPr>
          <a:xfrm>
            <a:off x="5074961" y="1912047"/>
            <a:ext cx="1454150" cy="378611"/>
          </a:xfrm>
          <a:prstGeom prst="ellipse">
            <a:avLst/>
          </a:prstGeom>
          <a:solidFill>
            <a:srgbClr val="BD4A03"/>
          </a:solidFill>
          <a:ln>
            <a:solidFill>
              <a:schemeClr val="tx1"/>
            </a:solidFill>
          </a:ln>
          <a:effectLst>
            <a:innerShdw blurRad="203200" dist="101600" dir="474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9" name="Isosceles Triangle 31"/>
          <p:cNvSpPr/>
          <p:nvPr/>
        </p:nvSpPr>
        <p:spPr>
          <a:xfrm flipV="1">
            <a:off x="5075666" y="2115994"/>
            <a:ext cx="1460593" cy="1367835"/>
          </a:xfrm>
          <a:custGeom>
            <a:avLst/>
            <a:gdLst>
              <a:gd name="connsiteX0" fmla="*/ 0 w 1676400"/>
              <a:gd name="connsiteY0" fmla="*/ 914400 h 914400"/>
              <a:gd name="connsiteX1" fmla="*/ 838200 w 1676400"/>
              <a:gd name="connsiteY1" fmla="*/ 0 h 914400"/>
              <a:gd name="connsiteX2" fmla="*/ 1676400 w 1676400"/>
              <a:gd name="connsiteY2" fmla="*/ 914400 h 914400"/>
              <a:gd name="connsiteX3" fmla="*/ 0 w 1676400"/>
              <a:gd name="connsiteY3" fmla="*/ 914400 h 914400"/>
              <a:gd name="connsiteX0" fmla="*/ 0 w 1676400"/>
              <a:gd name="connsiteY0" fmla="*/ 914400 h 914400"/>
              <a:gd name="connsiteX1" fmla="*/ 838200 w 1676400"/>
              <a:gd name="connsiteY1" fmla="*/ 0 h 914400"/>
              <a:gd name="connsiteX2" fmla="*/ 1676400 w 1676400"/>
              <a:gd name="connsiteY2" fmla="*/ 914400 h 914400"/>
              <a:gd name="connsiteX3" fmla="*/ 765175 w 1676400"/>
              <a:gd name="connsiteY3" fmla="*/ 755650 h 914400"/>
              <a:gd name="connsiteX4" fmla="*/ 0 w 1676400"/>
              <a:gd name="connsiteY4" fmla="*/ 914400 h 914400"/>
              <a:gd name="connsiteX0" fmla="*/ 0 w 1676400"/>
              <a:gd name="connsiteY0" fmla="*/ 914400 h 914400"/>
              <a:gd name="connsiteX1" fmla="*/ 838200 w 1676400"/>
              <a:gd name="connsiteY1" fmla="*/ 0 h 914400"/>
              <a:gd name="connsiteX2" fmla="*/ 1676400 w 1676400"/>
              <a:gd name="connsiteY2" fmla="*/ 914400 h 914400"/>
              <a:gd name="connsiteX3" fmla="*/ 765175 w 1676400"/>
              <a:gd name="connsiteY3" fmla="*/ 755650 h 914400"/>
              <a:gd name="connsiteX4" fmla="*/ 0 w 1676400"/>
              <a:gd name="connsiteY4" fmla="*/ 914400 h 914400"/>
              <a:gd name="connsiteX0" fmla="*/ 294 w 1676694"/>
              <a:gd name="connsiteY0" fmla="*/ 914400 h 914400"/>
              <a:gd name="connsiteX1" fmla="*/ 838494 w 1676694"/>
              <a:gd name="connsiteY1" fmla="*/ 0 h 914400"/>
              <a:gd name="connsiteX2" fmla="*/ 1676694 w 1676694"/>
              <a:gd name="connsiteY2" fmla="*/ 914400 h 914400"/>
              <a:gd name="connsiteX3" fmla="*/ 765469 w 1676694"/>
              <a:gd name="connsiteY3" fmla="*/ 755650 h 914400"/>
              <a:gd name="connsiteX4" fmla="*/ 294 w 1676694"/>
              <a:gd name="connsiteY4" fmla="*/ 914400 h 914400"/>
              <a:gd name="connsiteX0" fmla="*/ 294 w 1677665"/>
              <a:gd name="connsiteY0" fmla="*/ 914400 h 914400"/>
              <a:gd name="connsiteX1" fmla="*/ 838494 w 1677665"/>
              <a:gd name="connsiteY1" fmla="*/ 0 h 914400"/>
              <a:gd name="connsiteX2" fmla="*/ 1676694 w 1677665"/>
              <a:gd name="connsiteY2" fmla="*/ 914400 h 914400"/>
              <a:gd name="connsiteX3" fmla="*/ 765469 w 1677665"/>
              <a:gd name="connsiteY3" fmla="*/ 755650 h 914400"/>
              <a:gd name="connsiteX4" fmla="*/ 294 w 1677665"/>
              <a:gd name="connsiteY4" fmla="*/ 914400 h 914400"/>
              <a:gd name="connsiteX0" fmla="*/ 301 w 1671322"/>
              <a:gd name="connsiteY0" fmla="*/ 892175 h 914400"/>
              <a:gd name="connsiteX1" fmla="*/ 832151 w 1671322"/>
              <a:gd name="connsiteY1" fmla="*/ 0 h 914400"/>
              <a:gd name="connsiteX2" fmla="*/ 1670351 w 1671322"/>
              <a:gd name="connsiteY2" fmla="*/ 914400 h 914400"/>
              <a:gd name="connsiteX3" fmla="*/ 759126 w 1671322"/>
              <a:gd name="connsiteY3" fmla="*/ 755650 h 914400"/>
              <a:gd name="connsiteX4" fmla="*/ 301 w 1671322"/>
              <a:gd name="connsiteY4" fmla="*/ 892175 h 914400"/>
              <a:gd name="connsiteX0" fmla="*/ 0 w 1671021"/>
              <a:gd name="connsiteY0" fmla="*/ 892175 h 914400"/>
              <a:gd name="connsiteX1" fmla="*/ 831850 w 1671021"/>
              <a:gd name="connsiteY1" fmla="*/ 0 h 914400"/>
              <a:gd name="connsiteX2" fmla="*/ 1670050 w 1671021"/>
              <a:gd name="connsiteY2" fmla="*/ 914400 h 914400"/>
              <a:gd name="connsiteX3" fmla="*/ 758825 w 1671021"/>
              <a:gd name="connsiteY3" fmla="*/ 755650 h 914400"/>
              <a:gd name="connsiteX4" fmla="*/ 0 w 1671021"/>
              <a:gd name="connsiteY4" fmla="*/ 892175 h 914400"/>
              <a:gd name="connsiteX0" fmla="*/ 0 w 1670050"/>
              <a:gd name="connsiteY0" fmla="*/ 892175 h 914400"/>
              <a:gd name="connsiteX1" fmla="*/ 831850 w 1670050"/>
              <a:gd name="connsiteY1" fmla="*/ 0 h 914400"/>
              <a:gd name="connsiteX2" fmla="*/ 1670050 w 1670050"/>
              <a:gd name="connsiteY2" fmla="*/ 914400 h 914400"/>
              <a:gd name="connsiteX3" fmla="*/ 758825 w 1670050"/>
              <a:gd name="connsiteY3" fmla="*/ 755650 h 914400"/>
              <a:gd name="connsiteX4" fmla="*/ 0 w 1670050"/>
              <a:gd name="connsiteY4" fmla="*/ 892175 h 914400"/>
              <a:gd name="connsiteX0" fmla="*/ 0 w 1670050"/>
              <a:gd name="connsiteY0" fmla="*/ 892175 h 914400"/>
              <a:gd name="connsiteX1" fmla="*/ 831850 w 1670050"/>
              <a:gd name="connsiteY1" fmla="*/ 0 h 914400"/>
              <a:gd name="connsiteX2" fmla="*/ 1670050 w 1670050"/>
              <a:gd name="connsiteY2" fmla="*/ 914400 h 914400"/>
              <a:gd name="connsiteX3" fmla="*/ 758825 w 1670050"/>
              <a:gd name="connsiteY3" fmla="*/ 755650 h 914400"/>
              <a:gd name="connsiteX4" fmla="*/ 0 w 1670050"/>
              <a:gd name="connsiteY4" fmla="*/ 892175 h 914400"/>
              <a:gd name="connsiteX0" fmla="*/ 0 w 1682877"/>
              <a:gd name="connsiteY0" fmla="*/ 968375 h 968375"/>
              <a:gd name="connsiteX1" fmla="*/ 844677 w 1682877"/>
              <a:gd name="connsiteY1" fmla="*/ 0 h 968375"/>
              <a:gd name="connsiteX2" fmla="*/ 1682877 w 1682877"/>
              <a:gd name="connsiteY2" fmla="*/ 914400 h 968375"/>
              <a:gd name="connsiteX3" fmla="*/ 771652 w 1682877"/>
              <a:gd name="connsiteY3" fmla="*/ 755650 h 968375"/>
              <a:gd name="connsiteX4" fmla="*/ 0 w 1682877"/>
              <a:gd name="connsiteY4" fmla="*/ 968375 h 968375"/>
              <a:gd name="connsiteX0" fmla="*/ 0 w 1695704"/>
              <a:gd name="connsiteY0" fmla="*/ 968375 h 968375"/>
              <a:gd name="connsiteX1" fmla="*/ 844677 w 1695704"/>
              <a:gd name="connsiteY1" fmla="*/ 0 h 968375"/>
              <a:gd name="connsiteX2" fmla="*/ 1695704 w 1695704"/>
              <a:gd name="connsiteY2" fmla="*/ 958850 h 968375"/>
              <a:gd name="connsiteX3" fmla="*/ 771652 w 1695704"/>
              <a:gd name="connsiteY3" fmla="*/ 755650 h 968375"/>
              <a:gd name="connsiteX4" fmla="*/ 0 w 1695704"/>
              <a:gd name="connsiteY4" fmla="*/ 968375 h 968375"/>
              <a:gd name="connsiteX0" fmla="*/ 0 w 1695704"/>
              <a:gd name="connsiteY0" fmla="*/ 968375 h 968375"/>
              <a:gd name="connsiteX1" fmla="*/ 844677 w 1695704"/>
              <a:gd name="connsiteY1" fmla="*/ 0 h 968375"/>
              <a:gd name="connsiteX2" fmla="*/ 1695704 w 1695704"/>
              <a:gd name="connsiteY2" fmla="*/ 958850 h 968375"/>
              <a:gd name="connsiteX3" fmla="*/ 778066 w 1695704"/>
              <a:gd name="connsiteY3" fmla="*/ 774700 h 968375"/>
              <a:gd name="connsiteX4" fmla="*/ 0 w 1695704"/>
              <a:gd name="connsiteY4" fmla="*/ 968375 h 968375"/>
              <a:gd name="connsiteX0" fmla="*/ 0 w 1695704"/>
              <a:gd name="connsiteY0" fmla="*/ 2009775 h 2009775"/>
              <a:gd name="connsiteX1" fmla="*/ 812610 w 1695704"/>
              <a:gd name="connsiteY1" fmla="*/ 0 h 2009775"/>
              <a:gd name="connsiteX2" fmla="*/ 1695704 w 1695704"/>
              <a:gd name="connsiteY2" fmla="*/ 2000250 h 2009775"/>
              <a:gd name="connsiteX3" fmla="*/ 778066 w 1695704"/>
              <a:gd name="connsiteY3" fmla="*/ 1816100 h 2009775"/>
              <a:gd name="connsiteX4" fmla="*/ 0 w 1695704"/>
              <a:gd name="connsiteY4" fmla="*/ 2009775 h 2009775"/>
              <a:gd name="connsiteX0" fmla="*/ 0 w 1695704"/>
              <a:gd name="connsiteY0" fmla="*/ 1463121 h 1463121"/>
              <a:gd name="connsiteX1" fmla="*/ 808924 w 1695704"/>
              <a:gd name="connsiteY1" fmla="*/ 0 h 1463121"/>
              <a:gd name="connsiteX2" fmla="*/ 1695704 w 1695704"/>
              <a:gd name="connsiteY2" fmla="*/ 1453596 h 1463121"/>
              <a:gd name="connsiteX3" fmla="*/ 778066 w 1695704"/>
              <a:gd name="connsiteY3" fmla="*/ 1269446 h 1463121"/>
              <a:gd name="connsiteX4" fmla="*/ 0 w 1695704"/>
              <a:gd name="connsiteY4" fmla="*/ 1463121 h 1463121"/>
              <a:gd name="connsiteX0" fmla="*/ 0 w 1695704"/>
              <a:gd name="connsiteY0" fmla="*/ 1390921 h 1390921"/>
              <a:gd name="connsiteX1" fmla="*/ 842099 w 1695704"/>
              <a:gd name="connsiteY1" fmla="*/ 0 h 1390921"/>
              <a:gd name="connsiteX2" fmla="*/ 1695704 w 1695704"/>
              <a:gd name="connsiteY2" fmla="*/ 1381396 h 1390921"/>
              <a:gd name="connsiteX3" fmla="*/ 778066 w 1695704"/>
              <a:gd name="connsiteY3" fmla="*/ 1197246 h 1390921"/>
              <a:gd name="connsiteX4" fmla="*/ 0 w 1695704"/>
              <a:gd name="connsiteY4" fmla="*/ 1390921 h 1390921"/>
              <a:gd name="connsiteX0" fmla="*/ 0 w 1695704"/>
              <a:gd name="connsiteY0" fmla="*/ 1378029 h 1378029"/>
              <a:gd name="connsiteX1" fmla="*/ 855922 w 1695704"/>
              <a:gd name="connsiteY1" fmla="*/ 0 h 1378029"/>
              <a:gd name="connsiteX2" fmla="*/ 1695704 w 1695704"/>
              <a:gd name="connsiteY2" fmla="*/ 1368504 h 1378029"/>
              <a:gd name="connsiteX3" fmla="*/ 778066 w 1695704"/>
              <a:gd name="connsiteY3" fmla="*/ 1184354 h 1378029"/>
              <a:gd name="connsiteX4" fmla="*/ 0 w 1695704"/>
              <a:gd name="connsiteY4" fmla="*/ 1378029 h 1378029"/>
              <a:gd name="connsiteX0" fmla="*/ 0 w 1695704"/>
              <a:gd name="connsiteY0" fmla="*/ 1383186 h 1383186"/>
              <a:gd name="connsiteX1" fmla="*/ 850393 w 1695704"/>
              <a:gd name="connsiteY1" fmla="*/ 0 h 1383186"/>
              <a:gd name="connsiteX2" fmla="*/ 1695704 w 1695704"/>
              <a:gd name="connsiteY2" fmla="*/ 1373661 h 1383186"/>
              <a:gd name="connsiteX3" fmla="*/ 778066 w 1695704"/>
              <a:gd name="connsiteY3" fmla="*/ 1189511 h 1383186"/>
              <a:gd name="connsiteX4" fmla="*/ 0 w 1695704"/>
              <a:gd name="connsiteY4" fmla="*/ 1383186 h 1383186"/>
              <a:gd name="connsiteX0" fmla="*/ 0 w 1695704"/>
              <a:gd name="connsiteY0" fmla="*/ 1481171 h 1481171"/>
              <a:gd name="connsiteX1" fmla="*/ 855921 w 1695704"/>
              <a:gd name="connsiteY1" fmla="*/ 0 h 1481171"/>
              <a:gd name="connsiteX2" fmla="*/ 1695704 w 1695704"/>
              <a:gd name="connsiteY2" fmla="*/ 1471646 h 1481171"/>
              <a:gd name="connsiteX3" fmla="*/ 778066 w 1695704"/>
              <a:gd name="connsiteY3" fmla="*/ 1287496 h 1481171"/>
              <a:gd name="connsiteX4" fmla="*/ 0 w 1695704"/>
              <a:gd name="connsiteY4" fmla="*/ 1481171 h 148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704" h="1481171">
                <a:moveTo>
                  <a:pt x="0" y="1481171"/>
                </a:moveTo>
                <a:lnTo>
                  <a:pt x="855921" y="0"/>
                </a:lnTo>
                <a:lnTo>
                  <a:pt x="1695704" y="1471646"/>
                </a:lnTo>
                <a:cubicBezTo>
                  <a:pt x="1649137" y="1395446"/>
                  <a:pt x="1062758" y="1287496"/>
                  <a:pt x="778066" y="1287496"/>
                </a:cubicBezTo>
                <a:cubicBezTo>
                  <a:pt x="335683" y="1295963"/>
                  <a:pt x="55033" y="1409204"/>
                  <a:pt x="0" y="1481171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" name="Rectangle 26"/>
          <p:cNvSpPr/>
          <p:nvPr/>
        </p:nvSpPr>
        <p:spPr>
          <a:xfrm>
            <a:off x="5071288" y="2094390"/>
            <a:ext cx="1464838" cy="1565362"/>
          </a:xfrm>
          <a:custGeom>
            <a:avLst/>
            <a:gdLst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149235"/>
              <a:gd name="connsiteX1" fmla="*/ 1676400 w 1676400"/>
              <a:gd name="connsiteY1" fmla="*/ 0 h 2149235"/>
              <a:gd name="connsiteX2" fmla="*/ 1676400 w 1676400"/>
              <a:gd name="connsiteY2" fmla="*/ 2001012 h 2149235"/>
              <a:gd name="connsiteX3" fmla="*/ 0 w 1676400"/>
              <a:gd name="connsiteY3" fmla="*/ 2001012 h 2149235"/>
              <a:gd name="connsiteX4" fmla="*/ 0 w 1676400"/>
              <a:gd name="connsiteY4" fmla="*/ 0 h 2149235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66"/>
              <a:gd name="connsiteY0" fmla="*/ 0 h 2193559"/>
              <a:gd name="connsiteX1" fmla="*/ 1676400 w 1676466"/>
              <a:gd name="connsiteY1" fmla="*/ 0 h 2193559"/>
              <a:gd name="connsiteX2" fmla="*/ 1676400 w 1676466"/>
              <a:gd name="connsiteY2" fmla="*/ 2001012 h 2193559"/>
              <a:gd name="connsiteX3" fmla="*/ 0 w 1676466"/>
              <a:gd name="connsiteY3" fmla="*/ 2001012 h 2193559"/>
              <a:gd name="connsiteX4" fmla="*/ 0 w 1676466"/>
              <a:gd name="connsiteY4" fmla="*/ 0 h 2193559"/>
              <a:gd name="connsiteX0" fmla="*/ 0 w 1676887"/>
              <a:gd name="connsiteY0" fmla="*/ 0 h 2193559"/>
              <a:gd name="connsiteX1" fmla="*/ 1676400 w 1676887"/>
              <a:gd name="connsiteY1" fmla="*/ 0 h 2193559"/>
              <a:gd name="connsiteX2" fmla="*/ 1676400 w 1676887"/>
              <a:gd name="connsiteY2" fmla="*/ 2001012 h 2193559"/>
              <a:gd name="connsiteX3" fmla="*/ 0 w 1676887"/>
              <a:gd name="connsiteY3" fmla="*/ 2001012 h 2193559"/>
              <a:gd name="connsiteX4" fmla="*/ 0 w 1676887"/>
              <a:gd name="connsiteY4" fmla="*/ 0 h 2193559"/>
              <a:gd name="connsiteX0" fmla="*/ 0 w 1676860"/>
              <a:gd name="connsiteY0" fmla="*/ 0 h 2193559"/>
              <a:gd name="connsiteX1" fmla="*/ 1676400 w 1676860"/>
              <a:gd name="connsiteY1" fmla="*/ 0 h 2193559"/>
              <a:gd name="connsiteX2" fmla="*/ 1676400 w 1676860"/>
              <a:gd name="connsiteY2" fmla="*/ 2001012 h 2193559"/>
              <a:gd name="connsiteX3" fmla="*/ 0 w 1676860"/>
              <a:gd name="connsiteY3" fmla="*/ 2001012 h 2193559"/>
              <a:gd name="connsiteX4" fmla="*/ 0 w 1676860"/>
              <a:gd name="connsiteY4" fmla="*/ 0 h 2193559"/>
              <a:gd name="connsiteX0" fmla="*/ 0 w 1676861"/>
              <a:gd name="connsiteY0" fmla="*/ 0 h 2193559"/>
              <a:gd name="connsiteX1" fmla="*/ 1676400 w 1676861"/>
              <a:gd name="connsiteY1" fmla="*/ 0 h 2193559"/>
              <a:gd name="connsiteX2" fmla="*/ 1676400 w 1676861"/>
              <a:gd name="connsiteY2" fmla="*/ 2001012 h 2193559"/>
              <a:gd name="connsiteX3" fmla="*/ 0 w 1676861"/>
              <a:gd name="connsiteY3" fmla="*/ 2001012 h 2193559"/>
              <a:gd name="connsiteX4" fmla="*/ 0 w 1676861"/>
              <a:gd name="connsiteY4" fmla="*/ 0 h 2193559"/>
              <a:gd name="connsiteX0" fmla="*/ 0 w 1676861"/>
              <a:gd name="connsiteY0" fmla="*/ 0 h 2233139"/>
              <a:gd name="connsiteX1" fmla="*/ 1676400 w 1676861"/>
              <a:gd name="connsiteY1" fmla="*/ 0 h 2233139"/>
              <a:gd name="connsiteX2" fmla="*/ 1676400 w 1676861"/>
              <a:gd name="connsiteY2" fmla="*/ 2001012 h 2233139"/>
              <a:gd name="connsiteX3" fmla="*/ 0 w 1676861"/>
              <a:gd name="connsiteY3" fmla="*/ 2001012 h 2233139"/>
              <a:gd name="connsiteX4" fmla="*/ 0 w 1676861"/>
              <a:gd name="connsiteY4" fmla="*/ 0 h 2233139"/>
              <a:gd name="connsiteX0" fmla="*/ 0 w 1677731"/>
              <a:gd name="connsiteY0" fmla="*/ 0 h 2283690"/>
              <a:gd name="connsiteX1" fmla="*/ 1676400 w 1677731"/>
              <a:gd name="connsiteY1" fmla="*/ 0 h 2283690"/>
              <a:gd name="connsiteX2" fmla="*/ 1676400 w 1677731"/>
              <a:gd name="connsiteY2" fmla="*/ 2001012 h 2283690"/>
              <a:gd name="connsiteX3" fmla="*/ 0 w 1677731"/>
              <a:gd name="connsiteY3" fmla="*/ 2001012 h 2283690"/>
              <a:gd name="connsiteX4" fmla="*/ 0 w 1677731"/>
              <a:gd name="connsiteY4" fmla="*/ 0 h 2283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731" h="2283690">
                <a:moveTo>
                  <a:pt x="0" y="0"/>
                </a:moveTo>
                <a:cubicBezTo>
                  <a:pt x="265599" y="459220"/>
                  <a:pt x="1706399" y="238651"/>
                  <a:pt x="1676400" y="0"/>
                </a:cubicBezTo>
                <a:lnTo>
                  <a:pt x="1676400" y="2001012"/>
                </a:lnTo>
                <a:cubicBezTo>
                  <a:pt x="1731222" y="2325250"/>
                  <a:pt x="75428" y="2427153"/>
                  <a:pt x="0" y="20010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  <a:alpha val="5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6663019" y="2115994"/>
            <a:ext cx="378311" cy="1336412"/>
            <a:chOff x="8374620" y="4296588"/>
            <a:chExt cx="299101" cy="1553698"/>
          </a:xfrm>
          <a:effectLst/>
        </p:grpSpPr>
        <p:cxnSp>
          <p:nvCxnSpPr>
            <p:cNvPr id="122" name="Straight Connector 121"/>
            <p:cNvCxnSpPr/>
            <p:nvPr/>
          </p:nvCxnSpPr>
          <p:spPr>
            <a:xfrm rot="16200000" flipV="1">
              <a:off x="7597771" y="5073437"/>
              <a:ext cx="1553698" cy="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123" name="Rectangle 122"/>
            <p:cNvSpPr/>
            <p:nvPr/>
          </p:nvSpPr>
          <p:spPr>
            <a:xfrm rot="16200000">
              <a:off x="8044906" y="4973769"/>
              <a:ext cx="989962" cy="2676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2.4cm</a:t>
              </a:r>
              <a:endParaRPr lang="en-US" sz="1600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056717" y="2749827"/>
            <a:ext cx="1469428" cy="338554"/>
            <a:chOff x="4191000" y="3903320"/>
            <a:chExt cx="1276350" cy="338554"/>
          </a:xfrm>
          <a:effectLst/>
        </p:grpSpPr>
        <p:sp>
          <p:nvSpPr>
            <p:cNvPr id="125" name="Rectangle 6"/>
            <p:cNvSpPr/>
            <p:nvPr/>
          </p:nvSpPr>
          <p:spPr>
            <a:xfrm>
              <a:off x="4531028" y="3903320"/>
              <a:ext cx="770865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1.4cm</a:t>
              </a:r>
              <a:endParaRPr lang="en-US" sz="1600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 rot="10800000">
              <a:off x="4191000" y="4201906"/>
              <a:ext cx="1276350" cy="0"/>
            </a:xfrm>
            <a:prstGeom prst="line">
              <a:avLst/>
            </a:prstGeom>
            <a:noFill/>
            <a:ln w="2857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arrow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8914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59" grpId="0" animBg="1"/>
      <p:bldP spid="59" grpId="1" animBg="1"/>
      <p:bldP spid="57" grpId="0" animBg="1"/>
      <p:bldP spid="57" grpId="1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5" grpId="0"/>
      <p:bldP spid="36" grpId="0"/>
      <p:bldP spid="37" grpId="0"/>
      <p:bldP spid="38" grpId="0"/>
      <p:bldP spid="39" grpId="0"/>
      <p:bldP spid="40" grpId="0"/>
      <p:bldP spid="54" grpId="0" animBg="1"/>
      <p:bldP spid="54" grpId="1" animBg="1"/>
      <p:bldP spid="54" grpId="2" animBg="1"/>
      <p:bldP spid="41" grpId="0" animBg="1"/>
      <p:bldP spid="42" grpId="0"/>
      <p:bldP spid="43" grpId="0" animBg="1"/>
      <p:bldP spid="45" grpId="0" animBg="1"/>
      <p:bldP spid="49" grpId="0" animBg="1"/>
      <p:bldP spid="58" grpId="0" animBg="1"/>
      <p:bldP spid="58" grpId="1" animBg="1"/>
      <p:bldP spid="48" grpId="0"/>
      <p:bldP spid="60" grpId="0" animBg="1"/>
      <p:bldP spid="60" grpId="1" animBg="1"/>
      <p:bldP spid="46" grpId="0"/>
      <p:bldP spid="62" grpId="0" animBg="1"/>
      <p:bldP spid="62" grpId="1" animBg="1"/>
      <p:bldP spid="50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2104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Cylinder and hemisphere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6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4927059" y="846401"/>
            <a:ext cx="1536426" cy="2137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258274" y="3430289"/>
            <a:ext cx="144819" cy="19251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744896" y="2047400"/>
            <a:ext cx="166466" cy="21910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3567460" y="2077706"/>
            <a:ext cx="135074" cy="18317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3528603" y="815524"/>
            <a:ext cx="3019226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727840" y="1058704"/>
            <a:ext cx="4382858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5857570" y="604220"/>
            <a:ext cx="1768846" cy="23149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51318" y="840128"/>
            <a:ext cx="2300133" cy="23380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741221" y="573565"/>
            <a:ext cx="3019226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717001" y="330949"/>
            <a:ext cx="6818912" cy="24444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5600" y="289592"/>
            <a:ext cx="7416800" cy="107721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511175" marR="34020" indent="-511175">
              <a:tabLst>
                <a:tab pos="58738" algn="l"/>
                <a:tab pos="463550" algn="l"/>
                <a:tab pos="465138" algn="ctr"/>
                <a:tab pos="5548313" algn="r"/>
                <a:tab pos="5827713" algn="ctr"/>
                <a:tab pos="6169025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	Q. A wooden article was made by scooping out a hemisphere from </a:t>
            </a:r>
          </a:p>
          <a:p>
            <a:pPr marL="511175" marR="34020" indent="-511175">
              <a:tabLst>
                <a:tab pos="58738" algn="l"/>
                <a:tab pos="463550" algn="l"/>
                <a:tab pos="465138" algn="ctr"/>
                <a:tab pos="5548313" algn="r"/>
                <a:tab pos="5827713" algn="ctr"/>
                <a:tab pos="6169025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 each end of a solid cylinder, as shown in figure. If the height of </a:t>
            </a:r>
          </a:p>
          <a:p>
            <a:pPr marL="511175" marR="34020" indent="-511175">
              <a:tabLst>
                <a:tab pos="58738" algn="l"/>
                <a:tab pos="463550" algn="l"/>
                <a:tab pos="465138" algn="ctr"/>
                <a:tab pos="5548313" algn="r"/>
                <a:tab pos="5827713" algn="ctr"/>
                <a:tab pos="6169025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 the cylinder is 10cm, and its base is of radius 3.5 cm, </a:t>
            </a:r>
          </a:p>
          <a:p>
            <a:pPr marL="511175" marR="34020" indent="-511175">
              <a:tabLst>
                <a:tab pos="58738" algn="l"/>
                <a:tab pos="463550" algn="l"/>
                <a:tab pos="465138" algn="ctr"/>
                <a:tab pos="5548313" algn="r"/>
                <a:tab pos="5827713" algn="ctr"/>
                <a:tab pos="6169025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 find the total surface area of the article.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50329" y="1976142"/>
            <a:ext cx="270172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82650" indent="-882650" algn="just">
              <a:tabLst>
                <a:tab pos="465138" algn="ctr"/>
                <a:tab pos="13716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CSA of the </a:t>
            </a:r>
            <a:r>
              <a:rPr lang="en-US" sz="1600" b="1" kern="0" dirty="0" err="1" smtClean="0">
                <a:solidFill>
                  <a:prstClr val="black"/>
                </a:solidFill>
                <a:latin typeface="Bookman Old Style" pitchFamily="18" charset="0"/>
              </a:rPr>
              <a:t>cyl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. (S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8622" y="1726222"/>
            <a:ext cx="62388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 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41055" y="1976142"/>
            <a:ext cx="1045746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82650" indent="-882650" algn="just">
              <a:tabLst>
                <a:tab pos="465138" algn="ctr"/>
                <a:tab pos="13716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	 2 </a:t>
            </a: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r h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52516" y="2309396"/>
            <a:ext cx="1049529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82650" indent="-882650" algn="just">
              <a:tabLst>
                <a:tab pos="465138" algn="ctr"/>
                <a:tab pos="13716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	  2 × </a:t>
            </a: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38924" y="2949476"/>
            <a:ext cx="1401909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82650" indent="-882650" algn="just">
              <a:tabLst>
                <a:tab pos="465138" algn="ctr"/>
                <a:tab pos="13716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	  70</a:t>
            </a: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cm</a:t>
            </a:r>
            <a:r>
              <a:rPr lang="en-US" sz="1600" b="1" kern="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54264" y="2309396"/>
            <a:ext cx="79507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82650" indent="-882650" algn="just">
              <a:tabLst>
                <a:tab pos="465138" algn="ctr"/>
                <a:tab pos="13716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3.5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73890" y="2309396"/>
            <a:ext cx="67577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82650" indent="-882650" algn="just">
              <a:tabLst>
                <a:tab pos="465138" algn="ctr"/>
                <a:tab pos="13716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10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0831" y="3331746"/>
            <a:ext cx="3005859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82650" indent="-882650" algn="just">
              <a:tabLst>
                <a:tab pos="465138" algn="ctr"/>
                <a:tab pos="13716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CSA of 2 hemispheres (S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76526" y="3331746"/>
            <a:ext cx="135942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82650" indent="-882650" algn="just">
              <a:tabLst>
                <a:tab pos="465138" algn="ctr"/>
                <a:tab pos="13716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	  2 × 2</a:t>
            </a: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i="1" kern="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72349" y="3638550"/>
            <a:ext cx="136360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82650" indent="-882650" algn="just">
              <a:tabLst>
                <a:tab pos="465138" algn="ctr"/>
                <a:tab pos="13716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	  2 × 2 × </a:t>
            </a: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73562" y="4321076"/>
            <a:ext cx="1431766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82650" indent="-882650" algn="just">
              <a:tabLst>
                <a:tab pos="465138" algn="ctr"/>
                <a:tab pos="13716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  	49</a:t>
            </a: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cm</a:t>
            </a:r>
            <a:r>
              <a:rPr lang="en-US" sz="1600" b="1" kern="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44303" y="3639504"/>
            <a:ext cx="94209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82650" indent="-882650" algn="just">
              <a:tabLst>
                <a:tab pos="465138" algn="ctr"/>
                <a:tab pos="13716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(3.5)</a:t>
            </a:r>
            <a:r>
              <a:rPr lang="en-US" sz="1600" b="1" kern="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grpSp>
        <p:nvGrpSpPr>
          <p:cNvPr id="53" name="Group 56"/>
          <p:cNvGrpSpPr>
            <a:grpSpLocks/>
          </p:cNvGrpSpPr>
          <p:nvPr/>
        </p:nvGrpSpPr>
        <p:grpSpPr bwMode="auto">
          <a:xfrm>
            <a:off x="751318" y="3137803"/>
            <a:ext cx="3565000" cy="1052841"/>
            <a:chOff x="4944751" y="3305586"/>
            <a:chExt cx="2688612" cy="1305350"/>
          </a:xfrm>
          <a:effectLst/>
        </p:grpSpPr>
        <p:sp>
          <p:nvSpPr>
            <p:cNvPr id="58" name="Rounded Rectangle 57"/>
            <p:cNvSpPr/>
            <p:nvPr/>
          </p:nvSpPr>
          <p:spPr bwMode="auto">
            <a:xfrm>
              <a:off x="5034407" y="3305586"/>
              <a:ext cx="2545237" cy="1305350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944751" y="3427688"/>
              <a:ext cx="2688612" cy="1030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The wooden article is made</a:t>
              </a:r>
            </a:p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by scooping out hemispheres   from each end of the cylinder </a:t>
              </a:r>
              <a:endParaRPr lang="en-US" altLang="en-US" sz="1600" baseline="300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60" name="Rounded Rectangle 59"/>
          <p:cNvSpPr/>
          <p:nvPr/>
        </p:nvSpPr>
        <p:spPr bwMode="auto">
          <a:xfrm>
            <a:off x="846819" y="3288159"/>
            <a:ext cx="3268813" cy="86490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99415" y="3288030"/>
            <a:ext cx="3205523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curved surface  area of cylinder?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946833" y="3249930"/>
            <a:ext cx="3268813" cy="86490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70199" y="3296923"/>
            <a:ext cx="3452818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 to find curved surface area of hemisphere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718895" y="1364243"/>
            <a:ext cx="7056655" cy="306656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916" y="1351271"/>
            <a:ext cx="182862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TSA of article 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438400" y="1351271"/>
            <a:ext cx="264706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CSA of cylinder (S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)  +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858972" y="1351271"/>
            <a:ext cx="291461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2 CSA of hemisphere (S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04" name="Rectangular Callout 103"/>
          <p:cNvSpPr/>
          <p:nvPr/>
        </p:nvSpPr>
        <p:spPr>
          <a:xfrm>
            <a:off x="3525663" y="812266"/>
            <a:ext cx="1071086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 h   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5" name="Rectangular Callout 104"/>
          <p:cNvSpPr/>
          <p:nvPr/>
        </p:nvSpPr>
        <p:spPr>
          <a:xfrm>
            <a:off x="6528762" y="792933"/>
            <a:ext cx="1015038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000421" y="634006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074707" y="602272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194852" y="594596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3270772" y="2590800"/>
            <a:ext cx="2433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127283" y="2590800"/>
            <a:ext cx="35628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957646" y="2629436"/>
            <a:ext cx="79432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82650" indent="-882650" algn="just">
              <a:tabLst>
                <a:tab pos="465138" algn="ctr"/>
                <a:tab pos="13716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7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826326" y="2629436"/>
            <a:ext cx="67577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82650" indent="-882650" algn="just">
              <a:tabLst>
                <a:tab pos="465138" algn="ctr"/>
                <a:tab pos="13716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10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430086" y="2629436"/>
            <a:ext cx="549141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82650" indent="-882650" algn="just">
              <a:tabLst>
                <a:tab pos="465138" algn="ctr"/>
                <a:tab pos="13716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</a:t>
            </a: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3597854" y="3919535"/>
            <a:ext cx="57711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3263049" y="3981450"/>
            <a:ext cx="79432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82650" indent="-882650" algn="just">
              <a:tabLst>
                <a:tab pos="465138" algn="ctr"/>
                <a:tab pos="13716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735489" y="3981450"/>
            <a:ext cx="549141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82650" indent="-882650" algn="just">
              <a:tabLst>
                <a:tab pos="465138" algn="ctr"/>
                <a:tab pos="13716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</a:t>
            </a: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4826109" y="3933820"/>
            <a:ext cx="4769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4091564" y="3981450"/>
            <a:ext cx="1169603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82650" indent="-882650" algn="just">
              <a:tabLst>
                <a:tab pos="465138" algn="ctr"/>
                <a:tab pos="13716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12.25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21571" y="2940474"/>
            <a:ext cx="3194291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82650" indent="-882650" algn="just">
              <a:tabLst>
                <a:tab pos="465138" algn="ctr"/>
                <a:tab pos="13716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CSA of the </a:t>
            </a:r>
            <a:r>
              <a:rPr lang="en-US" sz="1600" b="1" kern="0" dirty="0" err="1" smtClean="0">
                <a:solidFill>
                  <a:prstClr val="black"/>
                </a:solidFill>
                <a:latin typeface="Bookman Old Style" pitchFamily="18" charset="0"/>
              </a:rPr>
              <a:t>cyl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. (S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27544" y="4311449"/>
            <a:ext cx="3416661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82650" indent="-882650" algn="just">
              <a:tabLst>
                <a:tab pos="465138" algn="ctr"/>
                <a:tab pos="1371600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CSA of 2 hemispheres (S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b="1" kern="0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5421742" y="1915304"/>
            <a:ext cx="1545135" cy="2548746"/>
            <a:chOff x="6766133" y="4680289"/>
            <a:chExt cx="1545135" cy="2548746"/>
          </a:xfrm>
        </p:grpSpPr>
        <p:sp>
          <p:nvSpPr>
            <p:cNvPr id="122" name="Rectangle 26"/>
            <p:cNvSpPr/>
            <p:nvPr/>
          </p:nvSpPr>
          <p:spPr>
            <a:xfrm>
              <a:off x="6766133" y="4940468"/>
              <a:ext cx="1539559" cy="2288567"/>
            </a:xfrm>
            <a:custGeom>
              <a:avLst/>
              <a:gdLst>
                <a:gd name="connsiteX0" fmla="*/ 0 w 1676400"/>
                <a:gd name="connsiteY0" fmla="*/ 0 h 2001012"/>
                <a:gd name="connsiteX1" fmla="*/ 1676400 w 1676400"/>
                <a:gd name="connsiteY1" fmla="*/ 0 h 2001012"/>
                <a:gd name="connsiteX2" fmla="*/ 1676400 w 1676400"/>
                <a:gd name="connsiteY2" fmla="*/ 2001012 h 2001012"/>
                <a:gd name="connsiteX3" fmla="*/ 0 w 1676400"/>
                <a:gd name="connsiteY3" fmla="*/ 2001012 h 2001012"/>
                <a:gd name="connsiteX4" fmla="*/ 0 w 1676400"/>
                <a:gd name="connsiteY4" fmla="*/ 0 h 2001012"/>
                <a:gd name="connsiteX0" fmla="*/ 0 w 1676400"/>
                <a:gd name="connsiteY0" fmla="*/ 0 h 2001012"/>
                <a:gd name="connsiteX1" fmla="*/ 1676400 w 1676400"/>
                <a:gd name="connsiteY1" fmla="*/ 0 h 2001012"/>
                <a:gd name="connsiteX2" fmla="*/ 1676400 w 1676400"/>
                <a:gd name="connsiteY2" fmla="*/ 2001012 h 2001012"/>
                <a:gd name="connsiteX3" fmla="*/ 0 w 1676400"/>
                <a:gd name="connsiteY3" fmla="*/ 2001012 h 2001012"/>
                <a:gd name="connsiteX4" fmla="*/ 0 w 1676400"/>
                <a:gd name="connsiteY4" fmla="*/ 0 h 2001012"/>
                <a:gd name="connsiteX0" fmla="*/ 0 w 1676400"/>
                <a:gd name="connsiteY0" fmla="*/ 0 h 2001012"/>
                <a:gd name="connsiteX1" fmla="*/ 1676400 w 1676400"/>
                <a:gd name="connsiteY1" fmla="*/ 0 h 2001012"/>
                <a:gd name="connsiteX2" fmla="*/ 1676400 w 1676400"/>
                <a:gd name="connsiteY2" fmla="*/ 2001012 h 2001012"/>
                <a:gd name="connsiteX3" fmla="*/ 0 w 1676400"/>
                <a:gd name="connsiteY3" fmla="*/ 2001012 h 2001012"/>
                <a:gd name="connsiteX4" fmla="*/ 0 w 1676400"/>
                <a:gd name="connsiteY4" fmla="*/ 0 h 2001012"/>
                <a:gd name="connsiteX0" fmla="*/ 0 w 1676400"/>
                <a:gd name="connsiteY0" fmla="*/ 0 h 2001012"/>
                <a:gd name="connsiteX1" fmla="*/ 1676400 w 1676400"/>
                <a:gd name="connsiteY1" fmla="*/ 0 h 2001012"/>
                <a:gd name="connsiteX2" fmla="*/ 1676400 w 1676400"/>
                <a:gd name="connsiteY2" fmla="*/ 2001012 h 2001012"/>
                <a:gd name="connsiteX3" fmla="*/ 0 w 1676400"/>
                <a:gd name="connsiteY3" fmla="*/ 2001012 h 2001012"/>
                <a:gd name="connsiteX4" fmla="*/ 0 w 1676400"/>
                <a:gd name="connsiteY4" fmla="*/ 0 h 2001012"/>
                <a:gd name="connsiteX0" fmla="*/ 0 w 1676400"/>
                <a:gd name="connsiteY0" fmla="*/ 0 h 2001012"/>
                <a:gd name="connsiteX1" fmla="*/ 1676400 w 1676400"/>
                <a:gd name="connsiteY1" fmla="*/ 0 h 2001012"/>
                <a:gd name="connsiteX2" fmla="*/ 1676400 w 1676400"/>
                <a:gd name="connsiteY2" fmla="*/ 2001012 h 2001012"/>
                <a:gd name="connsiteX3" fmla="*/ 0 w 1676400"/>
                <a:gd name="connsiteY3" fmla="*/ 2001012 h 2001012"/>
                <a:gd name="connsiteX4" fmla="*/ 0 w 1676400"/>
                <a:gd name="connsiteY4" fmla="*/ 0 h 2001012"/>
                <a:gd name="connsiteX0" fmla="*/ 0 w 1676400"/>
                <a:gd name="connsiteY0" fmla="*/ 0 h 2001012"/>
                <a:gd name="connsiteX1" fmla="*/ 1676400 w 1676400"/>
                <a:gd name="connsiteY1" fmla="*/ 0 h 2001012"/>
                <a:gd name="connsiteX2" fmla="*/ 1676400 w 1676400"/>
                <a:gd name="connsiteY2" fmla="*/ 2001012 h 2001012"/>
                <a:gd name="connsiteX3" fmla="*/ 0 w 1676400"/>
                <a:gd name="connsiteY3" fmla="*/ 2001012 h 2001012"/>
                <a:gd name="connsiteX4" fmla="*/ 0 w 1676400"/>
                <a:gd name="connsiteY4" fmla="*/ 0 h 2001012"/>
                <a:gd name="connsiteX0" fmla="*/ 0 w 1676400"/>
                <a:gd name="connsiteY0" fmla="*/ 0 h 2001012"/>
                <a:gd name="connsiteX1" fmla="*/ 1676400 w 1676400"/>
                <a:gd name="connsiteY1" fmla="*/ 0 h 2001012"/>
                <a:gd name="connsiteX2" fmla="*/ 1676400 w 1676400"/>
                <a:gd name="connsiteY2" fmla="*/ 2001012 h 2001012"/>
                <a:gd name="connsiteX3" fmla="*/ 0 w 1676400"/>
                <a:gd name="connsiteY3" fmla="*/ 2001012 h 2001012"/>
                <a:gd name="connsiteX4" fmla="*/ 0 w 1676400"/>
                <a:gd name="connsiteY4" fmla="*/ 0 h 2001012"/>
                <a:gd name="connsiteX0" fmla="*/ 0 w 1676400"/>
                <a:gd name="connsiteY0" fmla="*/ 0 h 2001012"/>
                <a:gd name="connsiteX1" fmla="*/ 1676400 w 1676400"/>
                <a:gd name="connsiteY1" fmla="*/ 0 h 2001012"/>
                <a:gd name="connsiteX2" fmla="*/ 1676400 w 1676400"/>
                <a:gd name="connsiteY2" fmla="*/ 2001012 h 2001012"/>
                <a:gd name="connsiteX3" fmla="*/ 0 w 1676400"/>
                <a:gd name="connsiteY3" fmla="*/ 2001012 h 2001012"/>
                <a:gd name="connsiteX4" fmla="*/ 0 w 1676400"/>
                <a:gd name="connsiteY4" fmla="*/ 0 h 2001012"/>
                <a:gd name="connsiteX0" fmla="*/ 0 w 1676400"/>
                <a:gd name="connsiteY0" fmla="*/ 0 h 2001012"/>
                <a:gd name="connsiteX1" fmla="*/ 1676400 w 1676400"/>
                <a:gd name="connsiteY1" fmla="*/ 0 h 2001012"/>
                <a:gd name="connsiteX2" fmla="*/ 1676400 w 1676400"/>
                <a:gd name="connsiteY2" fmla="*/ 2001012 h 2001012"/>
                <a:gd name="connsiteX3" fmla="*/ 0 w 1676400"/>
                <a:gd name="connsiteY3" fmla="*/ 2001012 h 2001012"/>
                <a:gd name="connsiteX4" fmla="*/ 0 w 1676400"/>
                <a:gd name="connsiteY4" fmla="*/ 0 h 2001012"/>
                <a:gd name="connsiteX0" fmla="*/ 0 w 1676400"/>
                <a:gd name="connsiteY0" fmla="*/ 0 h 2149235"/>
                <a:gd name="connsiteX1" fmla="*/ 1676400 w 1676400"/>
                <a:gd name="connsiteY1" fmla="*/ 0 h 2149235"/>
                <a:gd name="connsiteX2" fmla="*/ 1676400 w 1676400"/>
                <a:gd name="connsiteY2" fmla="*/ 2001012 h 2149235"/>
                <a:gd name="connsiteX3" fmla="*/ 0 w 1676400"/>
                <a:gd name="connsiteY3" fmla="*/ 2001012 h 2149235"/>
                <a:gd name="connsiteX4" fmla="*/ 0 w 1676400"/>
                <a:gd name="connsiteY4" fmla="*/ 0 h 2149235"/>
                <a:gd name="connsiteX0" fmla="*/ 0 w 1676400"/>
                <a:gd name="connsiteY0" fmla="*/ 0 h 2193559"/>
                <a:gd name="connsiteX1" fmla="*/ 1676400 w 1676400"/>
                <a:gd name="connsiteY1" fmla="*/ 0 h 2193559"/>
                <a:gd name="connsiteX2" fmla="*/ 1676400 w 1676400"/>
                <a:gd name="connsiteY2" fmla="*/ 2001012 h 2193559"/>
                <a:gd name="connsiteX3" fmla="*/ 0 w 1676400"/>
                <a:gd name="connsiteY3" fmla="*/ 2001012 h 2193559"/>
                <a:gd name="connsiteX4" fmla="*/ 0 w 1676400"/>
                <a:gd name="connsiteY4" fmla="*/ 0 h 2193559"/>
                <a:gd name="connsiteX0" fmla="*/ 0 w 1676400"/>
                <a:gd name="connsiteY0" fmla="*/ 0 h 2193559"/>
                <a:gd name="connsiteX1" fmla="*/ 1676400 w 1676400"/>
                <a:gd name="connsiteY1" fmla="*/ 0 h 2193559"/>
                <a:gd name="connsiteX2" fmla="*/ 1676400 w 1676400"/>
                <a:gd name="connsiteY2" fmla="*/ 2001012 h 2193559"/>
                <a:gd name="connsiteX3" fmla="*/ 0 w 1676400"/>
                <a:gd name="connsiteY3" fmla="*/ 2001012 h 2193559"/>
                <a:gd name="connsiteX4" fmla="*/ 0 w 1676400"/>
                <a:gd name="connsiteY4" fmla="*/ 0 h 2193559"/>
                <a:gd name="connsiteX0" fmla="*/ 0 w 1676400"/>
                <a:gd name="connsiteY0" fmla="*/ 0 h 2193559"/>
                <a:gd name="connsiteX1" fmla="*/ 1676400 w 1676400"/>
                <a:gd name="connsiteY1" fmla="*/ 0 h 2193559"/>
                <a:gd name="connsiteX2" fmla="*/ 1676400 w 1676400"/>
                <a:gd name="connsiteY2" fmla="*/ 2001012 h 2193559"/>
                <a:gd name="connsiteX3" fmla="*/ 0 w 1676400"/>
                <a:gd name="connsiteY3" fmla="*/ 2001012 h 2193559"/>
                <a:gd name="connsiteX4" fmla="*/ 0 w 1676400"/>
                <a:gd name="connsiteY4" fmla="*/ 0 h 2193559"/>
                <a:gd name="connsiteX0" fmla="*/ 0 w 1676400"/>
                <a:gd name="connsiteY0" fmla="*/ 0 h 2193559"/>
                <a:gd name="connsiteX1" fmla="*/ 1676400 w 1676400"/>
                <a:gd name="connsiteY1" fmla="*/ 0 h 2193559"/>
                <a:gd name="connsiteX2" fmla="*/ 1676400 w 1676400"/>
                <a:gd name="connsiteY2" fmla="*/ 2001012 h 2193559"/>
                <a:gd name="connsiteX3" fmla="*/ 0 w 1676400"/>
                <a:gd name="connsiteY3" fmla="*/ 2001012 h 2193559"/>
                <a:gd name="connsiteX4" fmla="*/ 0 w 1676400"/>
                <a:gd name="connsiteY4" fmla="*/ 0 h 2193559"/>
                <a:gd name="connsiteX0" fmla="*/ 0 w 1676400"/>
                <a:gd name="connsiteY0" fmla="*/ 0 h 2193559"/>
                <a:gd name="connsiteX1" fmla="*/ 1676400 w 1676400"/>
                <a:gd name="connsiteY1" fmla="*/ 0 h 2193559"/>
                <a:gd name="connsiteX2" fmla="*/ 1676400 w 1676400"/>
                <a:gd name="connsiteY2" fmla="*/ 2001012 h 2193559"/>
                <a:gd name="connsiteX3" fmla="*/ 0 w 1676400"/>
                <a:gd name="connsiteY3" fmla="*/ 2001012 h 2193559"/>
                <a:gd name="connsiteX4" fmla="*/ 0 w 1676400"/>
                <a:gd name="connsiteY4" fmla="*/ 0 h 2193559"/>
                <a:gd name="connsiteX0" fmla="*/ 0 w 1676400"/>
                <a:gd name="connsiteY0" fmla="*/ 0 h 2193559"/>
                <a:gd name="connsiteX1" fmla="*/ 1676400 w 1676400"/>
                <a:gd name="connsiteY1" fmla="*/ 0 h 2193559"/>
                <a:gd name="connsiteX2" fmla="*/ 1676400 w 1676400"/>
                <a:gd name="connsiteY2" fmla="*/ 2001012 h 2193559"/>
                <a:gd name="connsiteX3" fmla="*/ 0 w 1676400"/>
                <a:gd name="connsiteY3" fmla="*/ 2001012 h 2193559"/>
                <a:gd name="connsiteX4" fmla="*/ 0 w 1676400"/>
                <a:gd name="connsiteY4" fmla="*/ 0 h 2193559"/>
                <a:gd name="connsiteX0" fmla="*/ 0 w 1676400"/>
                <a:gd name="connsiteY0" fmla="*/ 0 h 2193559"/>
                <a:gd name="connsiteX1" fmla="*/ 1676400 w 1676400"/>
                <a:gd name="connsiteY1" fmla="*/ 0 h 2193559"/>
                <a:gd name="connsiteX2" fmla="*/ 1676400 w 1676400"/>
                <a:gd name="connsiteY2" fmla="*/ 2001012 h 2193559"/>
                <a:gd name="connsiteX3" fmla="*/ 0 w 1676400"/>
                <a:gd name="connsiteY3" fmla="*/ 2001012 h 2193559"/>
                <a:gd name="connsiteX4" fmla="*/ 0 w 1676400"/>
                <a:gd name="connsiteY4" fmla="*/ 0 h 2193559"/>
                <a:gd name="connsiteX0" fmla="*/ 0 w 1676466"/>
                <a:gd name="connsiteY0" fmla="*/ 0 h 2193559"/>
                <a:gd name="connsiteX1" fmla="*/ 1676400 w 1676466"/>
                <a:gd name="connsiteY1" fmla="*/ 0 h 2193559"/>
                <a:gd name="connsiteX2" fmla="*/ 1676400 w 1676466"/>
                <a:gd name="connsiteY2" fmla="*/ 2001012 h 2193559"/>
                <a:gd name="connsiteX3" fmla="*/ 0 w 1676466"/>
                <a:gd name="connsiteY3" fmla="*/ 2001012 h 2193559"/>
                <a:gd name="connsiteX4" fmla="*/ 0 w 1676466"/>
                <a:gd name="connsiteY4" fmla="*/ 0 h 2193559"/>
                <a:gd name="connsiteX0" fmla="*/ 0 w 1676887"/>
                <a:gd name="connsiteY0" fmla="*/ 0 h 2193559"/>
                <a:gd name="connsiteX1" fmla="*/ 1676400 w 1676887"/>
                <a:gd name="connsiteY1" fmla="*/ 0 h 2193559"/>
                <a:gd name="connsiteX2" fmla="*/ 1676400 w 1676887"/>
                <a:gd name="connsiteY2" fmla="*/ 2001012 h 2193559"/>
                <a:gd name="connsiteX3" fmla="*/ 0 w 1676887"/>
                <a:gd name="connsiteY3" fmla="*/ 2001012 h 2193559"/>
                <a:gd name="connsiteX4" fmla="*/ 0 w 1676887"/>
                <a:gd name="connsiteY4" fmla="*/ 0 h 2193559"/>
                <a:gd name="connsiteX0" fmla="*/ 0 w 1676860"/>
                <a:gd name="connsiteY0" fmla="*/ 0 h 2193559"/>
                <a:gd name="connsiteX1" fmla="*/ 1676400 w 1676860"/>
                <a:gd name="connsiteY1" fmla="*/ 0 h 2193559"/>
                <a:gd name="connsiteX2" fmla="*/ 1676400 w 1676860"/>
                <a:gd name="connsiteY2" fmla="*/ 2001012 h 2193559"/>
                <a:gd name="connsiteX3" fmla="*/ 0 w 1676860"/>
                <a:gd name="connsiteY3" fmla="*/ 2001012 h 2193559"/>
                <a:gd name="connsiteX4" fmla="*/ 0 w 1676860"/>
                <a:gd name="connsiteY4" fmla="*/ 0 h 2193559"/>
                <a:gd name="connsiteX0" fmla="*/ 0 w 1676861"/>
                <a:gd name="connsiteY0" fmla="*/ 0 h 2193559"/>
                <a:gd name="connsiteX1" fmla="*/ 1676400 w 1676861"/>
                <a:gd name="connsiteY1" fmla="*/ 0 h 2193559"/>
                <a:gd name="connsiteX2" fmla="*/ 1676400 w 1676861"/>
                <a:gd name="connsiteY2" fmla="*/ 2001012 h 2193559"/>
                <a:gd name="connsiteX3" fmla="*/ 0 w 1676861"/>
                <a:gd name="connsiteY3" fmla="*/ 2001012 h 2193559"/>
                <a:gd name="connsiteX4" fmla="*/ 0 w 1676861"/>
                <a:gd name="connsiteY4" fmla="*/ 0 h 2193559"/>
                <a:gd name="connsiteX0" fmla="*/ 0 w 1676861"/>
                <a:gd name="connsiteY0" fmla="*/ 0 h 2233139"/>
                <a:gd name="connsiteX1" fmla="*/ 1676400 w 1676861"/>
                <a:gd name="connsiteY1" fmla="*/ 0 h 2233139"/>
                <a:gd name="connsiteX2" fmla="*/ 1676400 w 1676861"/>
                <a:gd name="connsiteY2" fmla="*/ 2001012 h 2233139"/>
                <a:gd name="connsiteX3" fmla="*/ 0 w 1676861"/>
                <a:gd name="connsiteY3" fmla="*/ 2001012 h 2233139"/>
                <a:gd name="connsiteX4" fmla="*/ 0 w 1676861"/>
                <a:gd name="connsiteY4" fmla="*/ 0 h 2233139"/>
                <a:gd name="connsiteX0" fmla="*/ 0 w 1677731"/>
                <a:gd name="connsiteY0" fmla="*/ 0 h 2283690"/>
                <a:gd name="connsiteX1" fmla="*/ 1676400 w 1677731"/>
                <a:gd name="connsiteY1" fmla="*/ 0 h 2283690"/>
                <a:gd name="connsiteX2" fmla="*/ 1676400 w 1677731"/>
                <a:gd name="connsiteY2" fmla="*/ 2001012 h 2283690"/>
                <a:gd name="connsiteX3" fmla="*/ 0 w 1677731"/>
                <a:gd name="connsiteY3" fmla="*/ 2001012 h 2283690"/>
                <a:gd name="connsiteX4" fmla="*/ 0 w 1677731"/>
                <a:gd name="connsiteY4" fmla="*/ 0 h 2283690"/>
                <a:gd name="connsiteX0" fmla="*/ 0 w 1677731"/>
                <a:gd name="connsiteY0" fmla="*/ 0 h 2283689"/>
                <a:gd name="connsiteX1" fmla="*/ 1676400 w 1677731"/>
                <a:gd name="connsiteY1" fmla="*/ 0 h 2283689"/>
                <a:gd name="connsiteX2" fmla="*/ 1676400 w 1677731"/>
                <a:gd name="connsiteY2" fmla="*/ 2001012 h 2283689"/>
                <a:gd name="connsiteX3" fmla="*/ 0 w 1677731"/>
                <a:gd name="connsiteY3" fmla="*/ 2001012 h 2283689"/>
                <a:gd name="connsiteX4" fmla="*/ 0 w 1677731"/>
                <a:gd name="connsiteY4" fmla="*/ 0 h 2283689"/>
                <a:gd name="connsiteX0" fmla="*/ 0 w 1677731"/>
                <a:gd name="connsiteY0" fmla="*/ 0 h 2283689"/>
                <a:gd name="connsiteX1" fmla="*/ 1676400 w 1677731"/>
                <a:gd name="connsiteY1" fmla="*/ 0 h 2283689"/>
                <a:gd name="connsiteX2" fmla="*/ 1676400 w 1677731"/>
                <a:gd name="connsiteY2" fmla="*/ 2001012 h 2283689"/>
                <a:gd name="connsiteX3" fmla="*/ 0 w 1677731"/>
                <a:gd name="connsiteY3" fmla="*/ 2001012 h 2283689"/>
                <a:gd name="connsiteX4" fmla="*/ 0 w 1677731"/>
                <a:gd name="connsiteY4" fmla="*/ 0 h 2283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7731" h="2283689">
                  <a:moveTo>
                    <a:pt x="0" y="0"/>
                  </a:moveTo>
                  <a:cubicBezTo>
                    <a:pt x="234459" y="378430"/>
                    <a:pt x="1638929" y="219642"/>
                    <a:pt x="1676400" y="0"/>
                  </a:cubicBezTo>
                  <a:lnTo>
                    <a:pt x="1676400" y="2001012"/>
                  </a:lnTo>
                  <a:cubicBezTo>
                    <a:pt x="1731222" y="2325250"/>
                    <a:pt x="75428" y="2427153"/>
                    <a:pt x="0" y="20010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6767658" y="4680289"/>
              <a:ext cx="1543610" cy="49039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24" name="Freeform 30"/>
          <p:cNvSpPr>
            <a:spLocks/>
          </p:cNvSpPr>
          <p:nvPr/>
        </p:nvSpPr>
        <p:spPr bwMode="auto">
          <a:xfrm>
            <a:off x="5428049" y="3043477"/>
            <a:ext cx="1531481" cy="114376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79" y="58"/>
              </a:cxn>
              <a:cxn ang="0">
                <a:pos x="0" y="59"/>
              </a:cxn>
            </a:cxnLst>
            <a:rect l="0" t="0" r="r" b="b"/>
            <a:pathLst>
              <a:path w="79" h="59">
                <a:moveTo>
                  <a:pt x="0" y="59"/>
                </a:moveTo>
                <a:cubicBezTo>
                  <a:pt x="6" y="0"/>
                  <a:pt x="74" y="3"/>
                  <a:pt x="79" y="58"/>
                </a:cubicBezTo>
                <a:cubicBezTo>
                  <a:pt x="63" y="46"/>
                  <a:pt x="15" y="43"/>
                  <a:pt x="0" y="59"/>
                </a:cubicBezTo>
                <a:close/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5" name="Line 31"/>
          <p:cNvSpPr>
            <a:spLocks noChangeShapeType="1"/>
          </p:cNvSpPr>
          <p:nvPr/>
        </p:nvSpPr>
        <p:spPr bwMode="auto">
          <a:xfrm>
            <a:off x="7090013" y="2234322"/>
            <a:ext cx="3232" cy="203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 rot="16200000">
            <a:off x="6907005" y="3043463"/>
            <a:ext cx="851515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10 cm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27" name="Freeform 30"/>
          <p:cNvSpPr>
            <a:spLocks/>
          </p:cNvSpPr>
          <p:nvPr/>
        </p:nvSpPr>
        <p:spPr bwMode="auto">
          <a:xfrm flipV="1">
            <a:off x="5418725" y="2213699"/>
            <a:ext cx="1531481" cy="1132441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79" y="58"/>
              </a:cxn>
              <a:cxn ang="0">
                <a:pos x="0" y="59"/>
              </a:cxn>
            </a:cxnLst>
            <a:rect l="0" t="0" r="r" b="b"/>
            <a:pathLst>
              <a:path w="79" h="59">
                <a:moveTo>
                  <a:pt x="0" y="59"/>
                </a:moveTo>
                <a:cubicBezTo>
                  <a:pt x="6" y="0"/>
                  <a:pt x="74" y="3"/>
                  <a:pt x="79" y="58"/>
                </a:cubicBezTo>
                <a:cubicBezTo>
                  <a:pt x="63" y="46"/>
                  <a:pt x="15" y="43"/>
                  <a:pt x="0" y="59"/>
                </a:cubicBezTo>
                <a:close/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8" name="Freeform 30"/>
          <p:cNvSpPr>
            <a:spLocks/>
          </p:cNvSpPr>
          <p:nvPr/>
        </p:nvSpPr>
        <p:spPr bwMode="auto">
          <a:xfrm>
            <a:off x="5410200" y="3041215"/>
            <a:ext cx="1531481" cy="114376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79" y="58"/>
              </a:cxn>
              <a:cxn ang="0">
                <a:pos x="0" y="59"/>
              </a:cxn>
            </a:cxnLst>
            <a:rect l="0" t="0" r="r" b="b"/>
            <a:pathLst>
              <a:path w="79" h="59">
                <a:moveTo>
                  <a:pt x="0" y="59"/>
                </a:moveTo>
                <a:cubicBezTo>
                  <a:pt x="6" y="0"/>
                  <a:pt x="74" y="3"/>
                  <a:pt x="79" y="58"/>
                </a:cubicBezTo>
                <a:cubicBezTo>
                  <a:pt x="63" y="46"/>
                  <a:pt x="15" y="43"/>
                  <a:pt x="0" y="59"/>
                </a:cubicBezTo>
                <a:close/>
              </a:path>
            </a:pathLst>
          </a:custGeom>
          <a:solidFill>
            <a:srgbClr val="92D050"/>
          </a:solidFill>
          <a:ln w="28575" cap="flat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kern="0" dirty="0" smtClean="0">
                <a:solidFill>
                  <a:sysClr val="windowText" lastClr="000000"/>
                </a:solidFill>
              </a:rPr>
              <a:t> 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29" name="Freeform 30"/>
          <p:cNvSpPr>
            <a:spLocks/>
          </p:cNvSpPr>
          <p:nvPr/>
        </p:nvSpPr>
        <p:spPr bwMode="auto">
          <a:xfrm flipV="1">
            <a:off x="5424714" y="2203015"/>
            <a:ext cx="1516318" cy="114376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79" y="58"/>
              </a:cxn>
              <a:cxn ang="0">
                <a:pos x="0" y="59"/>
              </a:cxn>
            </a:cxnLst>
            <a:rect l="0" t="0" r="r" b="b"/>
            <a:pathLst>
              <a:path w="79" h="59">
                <a:moveTo>
                  <a:pt x="0" y="59"/>
                </a:moveTo>
                <a:cubicBezTo>
                  <a:pt x="6" y="0"/>
                  <a:pt x="74" y="3"/>
                  <a:pt x="79" y="58"/>
                </a:cubicBezTo>
                <a:cubicBezTo>
                  <a:pt x="63" y="46"/>
                  <a:pt x="15" y="43"/>
                  <a:pt x="0" y="59"/>
                </a:cubicBezTo>
                <a:close/>
              </a:path>
            </a:pathLst>
          </a:custGeom>
          <a:solidFill>
            <a:srgbClr val="92D050"/>
          </a:solidFill>
          <a:ln w="28575" cap="flat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kern="0" dirty="0" smtClean="0">
                <a:solidFill>
                  <a:sysClr val="windowText" lastClr="000000"/>
                </a:solidFill>
              </a:rPr>
              <a:t> 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30" name="Oval 83"/>
          <p:cNvSpPr/>
          <p:nvPr/>
        </p:nvSpPr>
        <p:spPr>
          <a:xfrm flipV="1">
            <a:off x="5426040" y="3982963"/>
            <a:ext cx="1514558" cy="252921"/>
          </a:xfrm>
          <a:custGeom>
            <a:avLst/>
            <a:gdLst>
              <a:gd name="connsiteX0" fmla="*/ 0 w 1526150"/>
              <a:gd name="connsiteY0" fmla="*/ 252921 h 505841"/>
              <a:gd name="connsiteX1" fmla="*/ 763075 w 1526150"/>
              <a:gd name="connsiteY1" fmla="*/ 0 h 505841"/>
              <a:gd name="connsiteX2" fmla="*/ 1526150 w 1526150"/>
              <a:gd name="connsiteY2" fmla="*/ 252921 h 505841"/>
              <a:gd name="connsiteX3" fmla="*/ 763075 w 1526150"/>
              <a:gd name="connsiteY3" fmla="*/ 505842 h 505841"/>
              <a:gd name="connsiteX4" fmla="*/ 0 w 1526150"/>
              <a:gd name="connsiteY4" fmla="*/ 252921 h 505841"/>
              <a:gd name="connsiteX0" fmla="*/ 0 w 1547361"/>
              <a:gd name="connsiteY0" fmla="*/ 0 h 252921"/>
              <a:gd name="connsiteX1" fmla="*/ 1526150 w 1547361"/>
              <a:gd name="connsiteY1" fmla="*/ 0 h 252921"/>
              <a:gd name="connsiteX2" fmla="*/ 763075 w 1547361"/>
              <a:gd name="connsiteY2" fmla="*/ 252921 h 252921"/>
              <a:gd name="connsiteX3" fmla="*/ 0 w 1547361"/>
              <a:gd name="connsiteY3" fmla="*/ 0 h 252921"/>
              <a:gd name="connsiteX0" fmla="*/ 1526150 w 1617590"/>
              <a:gd name="connsiteY0" fmla="*/ 24869 h 277790"/>
              <a:gd name="connsiteX1" fmla="*/ 763075 w 1617590"/>
              <a:gd name="connsiteY1" fmla="*/ 277790 h 277790"/>
              <a:gd name="connsiteX2" fmla="*/ 0 w 1617590"/>
              <a:gd name="connsiteY2" fmla="*/ 24869 h 277790"/>
              <a:gd name="connsiteX3" fmla="*/ 1617590 w 1617590"/>
              <a:gd name="connsiteY3" fmla="*/ 116309 h 277790"/>
              <a:gd name="connsiteX0" fmla="*/ 1526150 w 1547361"/>
              <a:gd name="connsiteY0" fmla="*/ 0 h 252921"/>
              <a:gd name="connsiteX1" fmla="*/ 763075 w 1547361"/>
              <a:gd name="connsiteY1" fmla="*/ 252921 h 252921"/>
              <a:gd name="connsiteX2" fmla="*/ 0 w 1547361"/>
              <a:gd name="connsiteY2" fmla="*/ 0 h 25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7361" h="252921">
                <a:moveTo>
                  <a:pt x="1526150" y="0"/>
                </a:moveTo>
                <a:cubicBezTo>
                  <a:pt x="1653329" y="42153"/>
                  <a:pt x="1184510" y="252921"/>
                  <a:pt x="763075" y="252921"/>
                </a:cubicBezTo>
                <a:cubicBezTo>
                  <a:pt x="341640" y="252921"/>
                  <a:pt x="0" y="139684"/>
                  <a:pt x="0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 smtClean="0">
                <a:solidFill>
                  <a:sysClr val="window" lastClr="FFFFFF"/>
                </a:solidFill>
              </a:rPr>
              <a:t>      </a:t>
            </a: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5428211" y="1924024"/>
            <a:ext cx="1528327" cy="495303"/>
          </a:xfrm>
          <a:prstGeom prst="ellipse">
            <a:avLst/>
          </a:prstGeom>
          <a:solidFill>
            <a:srgbClr val="BD4A03"/>
          </a:solidFill>
          <a:ln>
            <a:solidFill>
              <a:schemeClr val="tx1"/>
            </a:solidFill>
          </a:ln>
          <a:effectLst>
            <a:innerShdw blurRad="203200" dist="101600" dir="474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5424158" y="3974373"/>
            <a:ext cx="1528327" cy="490399"/>
          </a:xfrm>
          <a:prstGeom prst="ellipse">
            <a:avLst/>
          </a:prstGeom>
          <a:solidFill>
            <a:srgbClr val="BD4A03"/>
          </a:solidFill>
          <a:ln>
            <a:solidFill>
              <a:schemeClr val="tx1"/>
            </a:solidFill>
          </a:ln>
          <a:effectLst>
            <a:innerShdw blurRad="165100" dist="127000" dir="15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6" name="Rectangle 26"/>
          <p:cNvSpPr/>
          <p:nvPr/>
        </p:nvSpPr>
        <p:spPr>
          <a:xfrm>
            <a:off x="5423267" y="2181464"/>
            <a:ext cx="1539559" cy="2288567"/>
          </a:xfrm>
          <a:custGeom>
            <a:avLst/>
            <a:gdLst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149235"/>
              <a:gd name="connsiteX1" fmla="*/ 1676400 w 1676400"/>
              <a:gd name="connsiteY1" fmla="*/ 0 h 2149235"/>
              <a:gd name="connsiteX2" fmla="*/ 1676400 w 1676400"/>
              <a:gd name="connsiteY2" fmla="*/ 2001012 h 2149235"/>
              <a:gd name="connsiteX3" fmla="*/ 0 w 1676400"/>
              <a:gd name="connsiteY3" fmla="*/ 2001012 h 2149235"/>
              <a:gd name="connsiteX4" fmla="*/ 0 w 1676400"/>
              <a:gd name="connsiteY4" fmla="*/ 0 h 2149235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66"/>
              <a:gd name="connsiteY0" fmla="*/ 0 h 2193559"/>
              <a:gd name="connsiteX1" fmla="*/ 1676400 w 1676466"/>
              <a:gd name="connsiteY1" fmla="*/ 0 h 2193559"/>
              <a:gd name="connsiteX2" fmla="*/ 1676400 w 1676466"/>
              <a:gd name="connsiteY2" fmla="*/ 2001012 h 2193559"/>
              <a:gd name="connsiteX3" fmla="*/ 0 w 1676466"/>
              <a:gd name="connsiteY3" fmla="*/ 2001012 h 2193559"/>
              <a:gd name="connsiteX4" fmla="*/ 0 w 1676466"/>
              <a:gd name="connsiteY4" fmla="*/ 0 h 2193559"/>
              <a:gd name="connsiteX0" fmla="*/ 0 w 1676887"/>
              <a:gd name="connsiteY0" fmla="*/ 0 h 2193559"/>
              <a:gd name="connsiteX1" fmla="*/ 1676400 w 1676887"/>
              <a:gd name="connsiteY1" fmla="*/ 0 h 2193559"/>
              <a:gd name="connsiteX2" fmla="*/ 1676400 w 1676887"/>
              <a:gd name="connsiteY2" fmla="*/ 2001012 h 2193559"/>
              <a:gd name="connsiteX3" fmla="*/ 0 w 1676887"/>
              <a:gd name="connsiteY3" fmla="*/ 2001012 h 2193559"/>
              <a:gd name="connsiteX4" fmla="*/ 0 w 1676887"/>
              <a:gd name="connsiteY4" fmla="*/ 0 h 2193559"/>
              <a:gd name="connsiteX0" fmla="*/ 0 w 1676860"/>
              <a:gd name="connsiteY0" fmla="*/ 0 h 2193559"/>
              <a:gd name="connsiteX1" fmla="*/ 1676400 w 1676860"/>
              <a:gd name="connsiteY1" fmla="*/ 0 h 2193559"/>
              <a:gd name="connsiteX2" fmla="*/ 1676400 w 1676860"/>
              <a:gd name="connsiteY2" fmla="*/ 2001012 h 2193559"/>
              <a:gd name="connsiteX3" fmla="*/ 0 w 1676860"/>
              <a:gd name="connsiteY3" fmla="*/ 2001012 h 2193559"/>
              <a:gd name="connsiteX4" fmla="*/ 0 w 1676860"/>
              <a:gd name="connsiteY4" fmla="*/ 0 h 2193559"/>
              <a:gd name="connsiteX0" fmla="*/ 0 w 1676861"/>
              <a:gd name="connsiteY0" fmla="*/ 0 h 2193559"/>
              <a:gd name="connsiteX1" fmla="*/ 1676400 w 1676861"/>
              <a:gd name="connsiteY1" fmla="*/ 0 h 2193559"/>
              <a:gd name="connsiteX2" fmla="*/ 1676400 w 1676861"/>
              <a:gd name="connsiteY2" fmla="*/ 2001012 h 2193559"/>
              <a:gd name="connsiteX3" fmla="*/ 0 w 1676861"/>
              <a:gd name="connsiteY3" fmla="*/ 2001012 h 2193559"/>
              <a:gd name="connsiteX4" fmla="*/ 0 w 1676861"/>
              <a:gd name="connsiteY4" fmla="*/ 0 h 2193559"/>
              <a:gd name="connsiteX0" fmla="*/ 0 w 1676861"/>
              <a:gd name="connsiteY0" fmla="*/ 0 h 2233139"/>
              <a:gd name="connsiteX1" fmla="*/ 1676400 w 1676861"/>
              <a:gd name="connsiteY1" fmla="*/ 0 h 2233139"/>
              <a:gd name="connsiteX2" fmla="*/ 1676400 w 1676861"/>
              <a:gd name="connsiteY2" fmla="*/ 2001012 h 2233139"/>
              <a:gd name="connsiteX3" fmla="*/ 0 w 1676861"/>
              <a:gd name="connsiteY3" fmla="*/ 2001012 h 2233139"/>
              <a:gd name="connsiteX4" fmla="*/ 0 w 1676861"/>
              <a:gd name="connsiteY4" fmla="*/ 0 h 2233139"/>
              <a:gd name="connsiteX0" fmla="*/ 0 w 1677731"/>
              <a:gd name="connsiteY0" fmla="*/ 0 h 2283690"/>
              <a:gd name="connsiteX1" fmla="*/ 1676400 w 1677731"/>
              <a:gd name="connsiteY1" fmla="*/ 0 h 2283690"/>
              <a:gd name="connsiteX2" fmla="*/ 1676400 w 1677731"/>
              <a:gd name="connsiteY2" fmla="*/ 2001012 h 2283690"/>
              <a:gd name="connsiteX3" fmla="*/ 0 w 1677731"/>
              <a:gd name="connsiteY3" fmla="*/ 2001012 h 2283690"/>
              <a:gd name="connsiteX4" fmla="*/ 0 w 1677731"/>
              <a:gd name="connsiteY4" fmla="*/ 0 h 2283690"/>
              <a:gd name="connsiteX0" fmla="*/ 0 w 1677731"/>
              <a:gd name="connsiteY0" fmla="*/ 0 h 2283689"/>
              <a:gd name="connsiteX1" fmla="*/ 1676400 w 1677731"/>
              <a:gd name="connsiteY1" fmla="*/ 0 h 2283689"/>
              <a:gd name="connsiteX2" fmla="*/ 1676400 w 1677731"/>
              <a:gd name="connsiteY2" fmla="*/ 2001012 h 2283689"/>
              <a:gd name="connsiteX3" fmla="*/ 0 w 1677731"/>
              <a:gd name="connsiteY3" fmla="*/ 2001012 h 2283689"/>
              <a:gd name="connsiteX4" fmla="*/ 0 w 1677731"/>
              <a:gd name="connsiteY4" fmla="*/ 0 h 2283689"/>
              <a:gd name="connsiteX0" fmla="*/ 0 w 1677731"/>
              <a:gd name="connsiteY0" fmla="*/ 0 h 2283689"/>
              <a:gd name="connsiteX1" fmla="*/ 1676400 w 1677731"/>
              <a:gd name="connsiteY1" fmla="*/ 0 h 2283689"/>
              <a:gd name="connsiteX2" fmla="*/ 1676400 w 1677731"/>
              <a:gd name="connsiteY2" fmla="*/ 2001012 h 2283689"/>
              <a:gd name="connsiteX3" fmla="*/ 0 w 1677731"/>
              <a:gd name="connsiteY3" fmla="*/ 2001012 h 2283689"/>
              <a:gd name="connsiteX4" fmla="*/ 0 w 1677731"/>
              <a:gd name="connsiteY4" fmla="*/ 0 h 2283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731" h="2283689">
                <a:moveTo>
                  <a:pt x="0" y="0"/>
                </a:moveTo>
                <a:cubicBezTo>
                  <a:pt x="234459" y="378430"/>
                  <a:pt x="1638929" y="219642"/>
                  <a:pt x="1676400" y="0"/>
                </a:cubicBezTo>
                <a:lnTo>
                  <a:pt x="1676400" y="2001012"/>
                </a:lnTo>
                <a:cubicBezTo>
                  <a:pt x="1731222" y="2325250"/>
                  <a:pt x="75428" y="2427153"/>
                  <a:pt x="0" y="20010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37" name="Rectangle 26"/>
          <p:cNvSpPr/>
          <p:nvPr/>
        </p:nvSpPr>
        <p:spPr>
          <a:xfrm>
            <a:off x="5422850" y="2182084"/>
            <a:ext cx="1539559" cy="2288567"/>
          </a:xfrm>
          <a:custGeom>
            <a:avLst/>
            <a:gdLst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149235"/>
              <a:gd name="connsiteX1" fmla="*/ 1676400 w 1676400"/>
              <a:gd name="connsiteY1" fmla="*/ 0 h 2149235"/>
              <a:gd name="connsiteX2" fmla="*/ 1676400 w 1676400"/>
              <a:gd name="connsiteY2" fmla="*/ 2001012 h 2149235"/>
              <a:gd name="connsiteX3" fmla="*/ 0 w 1676400"/>
              <a:gd name="connsiteY3" fmla="*/ 2001012 h 2149235"/>
              <a:gd name="connsiteX4" fmla="*/ 0 w 1676400"/>
              <a:gd name="connsiteY4" fmla="*/ 0 h 2149235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66"/>
              <a:gd name="connsiteY0" fmla="*/ 0 h 2193559"/>
              <a:gd name="connsiteX1" fmla="*/ 1676400 w 1676466"/>
              <a:gd name="connsiteY1" fmla="*/ 0 h 2193559"/>
              <a:gd name="connsiteX2" fmla="*/ 1676400 w 1676466"/>
              <a:gd name="connsiteY2" fmla="*/ 2001012 h 2193559"/>
              <a:gd name="connsiteX3" fmla="*/ 0 w 1676466"/>
              <a:gd name="connsiteY3" fmla="*/ 2001012 h 2193559"/>
              <a:gd name="connsiteX4" fmla="*/ 0 w 1676466"/>
              <a:gd name="connsiteY4" fmla="*/ 0 h 2193559"/>
              <a:gd name="connsiteX0" fmla="*/ 0 w 1676887"/>
              <a:gd name="connsiteY0" fmla="*/ 0 h 2193559"/>
              <a:gd name="connsiteX1" fmla="*/ 1676400 w 1676887"/>
              <a:gd name="connsiteY1" fmla="*/ 0 h 2193559"/>
              <a:gd name="connsiteX2" fmla="*/ 1676400 w 1676887"/>
              <a:gd name="connsiteY2" fmla="*/ 2001012 h 2193559"/>
              <a:gd name="connsiteX3" fmla="*/ 0 w 1676887"/>
              <a:gd name="connsiteY3" fmla="*/ 2001012 h 2193559"/>
              <a:gd name="connsiteX4" fmla="*/ 0 w 1676887"/>
              <a:gd name="connsiteY4" fmla="*/ 0 h 2193559"/>
              <a:gd name="connsiteX0" fmla="*/ 0 w 1676860"/>
              <a:gd name="connsiteY0" fmla="*/ 0 h 2193559"/>
              <a:gd name="connsiteX1" fmla="*/ 1676400 w 1676860"/>
              <a:gd name="connsiteY1" fmla="*/ 0 h 2193559"/>
              <a:gd name="connsiteX2" fmla="*/ 1676400 w 1676860"/>
              <a:gd name="connsiteY2" fmla="*/ 2001012 h 2193559"/>
              <a:gd name="connsiteX3" fmla="*/ 0 w 1676860"/>
              <a:gd name="connsiteY3" fmla="*/ 2001012 h 2193559"/>
              <a:gd name="connsiteX4" fmla="*/ 0 w 1676860"/>
              <a:gd name="connsiteY4" fmla="*/ 0 h 2193559"/>
              <a:gd name="connsiteX0" fmla="*/ 0 w 1676861"/>
              <a:gd name="connsiteY0" fmla="*/ 0 h 2193559"/>
              <a:gd name="connsiteX1" fmla="*/ 1676400 w 1676861"/>
              <a:gd name="connsiteY1" fmla="*/ 0 h 2193559"/>
              <a:gd name="connsiteX2" fmla="*/ 1676400 w 1676861"/>
              <a:gd name="connsiteY2" fmla="*/ 2001012 h 2193559"/>
              <a:gd name="connsiteX3" fmla="*/ 0 w 1676861"/>
              <a:gd name="connsiteY3" fmla="*/ 2001012 h 2193559"/>
              <a:gd name="connsiteX4" fmla="*/ 0 w 1676861"/>
              <a:gd name="connsiteY4" fmla="*/ 0 h 2193559"/>
              <a:gd name="connsiteX0" fmla="*/ 0 w 1676861"/>
              <a:gd name="connsiteY0" fmla="*/ 0 h 2233139"/>
              <a:gd name="connsiteX1" fmla="*/ 1676400 w 1676861"/>
              <a:gd name="connsiteY1" fmla="*/ 0 h 2233139"/>
              <a:gd name="connsiteX2" fmla="*/ 1676400 w 1676861"/>
              <a:gd name="connsiteY2" fmla="*/ 2001012 h 2233139"/>
              <a:gd name="connsiteX3" fmla="*/ 0 w 1676861"/>
              <a:gd name="connsiteY3" fmla="*/ 2001012 h 2233139"/>
              <a:gd name="connsiteX4" fmla="*/ 0 w 1676861"/>
              <a:gd name="connsiteY4" fmla="*/ 0 h 2233139"/>
              <a:gd name="connsiteX0" fmla="*/ 0 w 1677731"/>
              <a:gd name="connsiteY0" fmla="*/ 0 h 2283690"/>
              <a:gd name="connsiteX1" fmla="*/ 1676400 w 1677731"/>
              <a:gd name="connsiteY1" fmla="*/ 0 h 2283690"/>
              <a:gd name="connsiteX2" fmla="*/ 1676400 w 1677731"/>
              <a:gd name="connsiteY2" fmla="*/ 2001012 h 2283690"/>
              <a:gd name="connsiteX3" fmla="*/ 0 w 1677731"/>
              <a:gd name="connsiteY3" fmla="*/ 2001012 h 2283690"/>
              <a:gd name="connsiteX4" fmla="*/ 0 w 1677731"/>
              <a:gd name="connsiteY4" fmla="*/ 0 h 2283690"/>
              <a:gd name="connsiteX0" fmla="*/ 0 w 1677731"/>
              <a:gd name="connsiteY0" fmla="*/ 0 h 2283689"/>
              <a:gd name="connsiteX1" fmla="*/ 1676400 w 1677731"/>
              <a:gd name="connsiteY1" fmla="*/ 0 h 2283689"/>
              <a:gd name="connsiteX2" fmla="*/ 1676400 w 1677731"/>
              <a:gd name="connsiteY2" fmla="*/ 2001012 h 2283689"/>
              <a:gd name="connsiteX3" fmla="*/ 0 w 1677731"/>
              <a:gd name="connsiteY3" fmla="*/ 2001012 h 2283689"/>
              <a:gd name="connsiteX4" fmla="*/ 0 w 1677731"/>
              <a:gd name="connsiteY4" fmla="*/ 0 h 2283689"/>
              <a:gd name="connsiteX0" fmla="*/ 0 w 1677731"/>
              <a:gd name="connsiteY0" fmla="*/ 0 h 2283689"/>
              <a:gd name="connsiteX1" fmla="*/ 1676400 w 1677731"/>
              <a:gd name="connsiteY1" fmla="*/ 0 h 2283689"/>
              <a:gd name="connsiteX2" fmla="*/ 1676400 w 1677731"/>
              <a:gd name="connsiteY2" fmla="*/ 2001012 h 2283689"/>
              <a:gd name="connsiteX3" fmla="*/ 0 w 1677731"/>
              <a:gd name="connsiteY3" fmla="*/ 2001012 h 2283689"/>
              <a:gd name="connsiteX4" fmla="*/ 0 w 1677731"/>
              <a:gd name="connsiteY4" fmla="*/ 0 h 2283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731" h="2283689">
                <a:moveTo>
                  <a:pt x="0" y="0"/>
                </a:moveTo>
                <a:cubicBezTo>
                  <a:pt x="234459" y="378430"/>
                  <a:pt x="1638929" y="219642"/>
                  <a:pt x="1676400" y="0"/>
                </a:cubicBezTo>
                <a:lnTo>
                  <a:pt x="1676400" y="2001012"/>
                </a:lnTo>
                <a:cubicBezTo>
                  <a:pt x="1731222" y="2325250"/>
                  <a:pt x="75428" y="2427153"/>
                  <a:pt x="0" y="2001012"/>
                </a:cubicBezTo>
                <a:lnTo>
                  <a:pt x="0" y="0"/>
                </a:lnTo>
                <a:close/>
              </a:path>
            </a:pathLst>
          </a:custGeom>
          <a:solidFill>
            <a:srgbClr val="66FFFF">
              <a:alpha val="6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32" name="Rectangle 6"/>
          <p:cNvSpPr/>
          <p:nvPr/>
        </p:nvSpPr>
        <p:spPr>
          <a:xfrm>
            <a:off x="6151793" y="4199751"/>
            <a:ext cx="68320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3.5cm</a:t>
            </a:r>
            <a:endParaRPr lang="en-US" sz="12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6179890" y="4225833"/>
            <a:ext cx="762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 rot="5400000" flipH="1" flipV="1">
            <a:off x="6148305" y="4196536"/>
            <a:ext cx="65585" cy="5859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41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3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4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5" presetClass="emph" presetSubtype="0" repeatCount="3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4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35" presetClass="emph" presetSubtype="0" repeatCount="3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7" dur="4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"/>
                            </p:stCondLst>
                            <p:childTnLst>
                              <p:par>
                                <p:cTn id="3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500"/>
                            </p:stCondLst>
                            <p:childTnLst>
                              <p:par>
                                <p:cTn id="3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500"/>
                            </p:stCondLst>
                            <p:childTnLst>
                              <p:par>
                                <p:cTn id="4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500"/>
                            </p:stCondLst>
                            <p:childTnLst>
                              <p:par>
                                <p:cTn id="4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83" grpId="2" animBg="1"/>
      <p:bldP spid="83" grpId="3" animBg="1"/>
      <p:bldP spid="83" grpId="4" animBg="1"/>
      <p:bldP spid="83" grpId="5" animBg="1"/>
      <p:bldP spid="93" grpId="0" animBg="1"/>
      <p:bldP spid="93" grpId="1" animBg="1"/>
      <p:bldP spid="74" grpId="0" animBg="1"/>
      <p:bldP spid="74" grpId="1" animBg="1"/>
      <p:bldP spid="91" grpId="0" animBg="1"/>
      <p:bldP spid="91" grpId="1" animBg="1"/>
      <p:bldP spid="79" grpId="0" animBg="1"/>
      <p:bldP spid="79" grpId="1" animBg="1"/>
      <p:bldP spid="80" grpId="0" animBg="1"/>
      <p:bldP spid="80" grpId="1" animBg="1"/>
      <p:bldP spid="77" grpId="0" animBg="1"/>
      <p:bldP spid="77" grpId="1" animBg="1"/>
      <p:bldP spid="77" grpId="2" animBg="1"/>
      <p:bldP spid="77" grpId="3" animBg="1"/>
      <p:bldP spid="77" grpId="4" animBg="1"/>
      <p:bldP spid="77" grpId="5" animBg="1"/>
      <p:bldP spid="78" grpId="0" animBg="1"/>
      <p:bldP spid="78" grpId="1" animBg="1"/>
      <p:bldP spid="78" grpId="2" animBg="1"/>
      <p:bldP spid="78" grpId="3" animBg="1"/>
      <p:bldP spid="78" grpId="4" animBg="1"/>
      <p:bldP spid="78" grpId="5" animBg="1"/>
      <p:bldP spid="76" grpId="0" animBg="1"/>
      <p:bldP spid="76" grpId="1" animBg="1"/>
      <p:bldP spid="75" grpId="0" animBg="1"/>
      <p:bldP spid="75" grpId="1" animBg="1"/>
      <p:bldP spid="21" grpId="0"/>
      <p:bldP spid="60" grpId="0" animBg="1"/>
      <p:bldP spid="60" grpId="1" animBg="1"/>
      <p:bldP spid="61" grpId="0"/>
      <p:bldP spid="61" grpId="1"/>
      <p:bldP spid="63" grpId="0" animBg="1"/>
      <p:bldP spid="63" grpId="1" animBg="1"/>
      <p:bldP spid="64" grpId="0"/>
      <p:bldP spid="64" grpId="1"/>
      <p:bldP spid="68" grpId="0" animBg="1"/>
      <p:bldP spid="69" grpId="0"/>
      <p:bldP spid="81" grpId="0"/>
      <p:bldP spid="82" grpId="0"/>
      <p:bldP spid="104" grpId="0" animBg="1"/>
      <p:bldP spid="105" grpId="0" animBg="1"/>
      <p:bldP spid="112" grpId="0"/>
      <p:bldP spid="113" grpId="0"/>
      <p:bldP spid="114" grpId="0"/>
      <p:bldP spid="124" grpId="0" animBg="1"/>
      <p:bldP spid="125" grpId="0" animBg="1"/>
      <p:bldP spid="126" grpId="0"/>
      <p:bldP spid="127" grpId="0" animBg="1"/>
      <p:bldP spid="128" grpId="0" animBg="1"/>
      <p:bldP spid="128" grpId="1" animBg="1"/>
      <p:bldP spid="128" grpId="2" animBg="1"/>
      <p:bldP spid="129" grpId="0" animBg="1"/>
      <p:bldP spid="129" grpId="1" animBg="1"/>
      <p:bldP spid="129" grpId="2" animBg="1"/>
      <p:bldP spid="130" grpId="0" animBg="1"/>
      <p:bldP spid="131" grpId="0" animBg="1"/>
      <p:bldP spid="135" grpId="0" animBg="1"/>
      <p:bldP spid="136" grpId="0" animBg="1"/>
      <p:bldP spid="137" grpId="0" animBg="1"/>
      <p:bldP spid="137" grpId="1" animBg="1"/>
      <p:bldP spid="137" grpId="2" animBg="1"/>
      <p:bldP spid="132" grpId="0"/>
      <p:bldP spid="1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170458" y="2023223"/>
            <a:ext cx="352574" cy="24688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679216" y="2023223"/>
            <a:ext cx="352574" cy="24688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385217" y="2998470"/>
            <a:ext cx="577183" cy="609600"/>
            <a:chOff x="3716975" y="3972927"/>
            <a:chExt cx="577183" cy="609600"/>
          </a:xfrm>
          <a:effectLst/>
        </p:grpSpPr>
        <p:sp>
          <p:nvSpPr>
            <p:cNvPr id="5" name="Rectangle 4"/>
            <p:cNvSpPr/>
            <p:nvPr/>
          </p:nvSpPr>
          <p:spPr>
            <a:xfrm>
              <a:off x="3716975" y="3972927"/>
              <a:ext cx="5771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80366" y="4243973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844847" y="4277727"/>
              <a:ext cx="3024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1034414" y="3961040"/>
            <a:ext cx="3340565" cy="330916"/>
          </a:xfrm>
          <a:prstGeom prst="rect">
            <a:avLst/>
          </a:prstGeom>
          <a:ln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51760" y="1954530"/>
            <a:ext cx="901209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+ S</a:t>
            </a:r>
            <a:r>
              <a:rPr lang="en-US" sz="16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kern="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84842" y="2986391"/>
            <a:ext cx="421910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rgbClr val="FF0000"/>
                </a:solidFill>
                <a:latin typeface="Bookman Old Style" pitchFamily="18" charset="0"/>
              </a:rPr>
              <a:t>17</a:t>
            </a:r>
            <a:endParaRPr lang="en-US" sz="1400" b="1" kern="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7532" y="1954530"/>
            <a:ext cx="240566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TSA of the article  =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75273" y="2356605"/>
            <a:ext cx="83388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  70</a:t>
            </a: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03703" y="2697163"/>
            <a:ext cx="99993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  119</a:t>
            </a: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08879" y="3138778"/>
            <a:ext cx="1263487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tabLst>
                <a:tab pos="347663" algn="l"/>
                <a:tab pos="457200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  119  × 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10940" y="3592466"/>
            <a:ext cx="1404552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tabLst>
                <a:tab pos="400050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  374 cm²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58962" y="3957221"/>
            <a:ext cx="336063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82650" indent="-882650" algn="just">
              <a:tabLst>
                <a:tab pos="465138" algn="ctr"/>
                <a:tab pos="5368925" algn="r"/>
                <a:tab pos="5603875" algn="ctr"/>
                <a:tab pos="5826125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TSA of the article is  374 cm</a:t>
            </a:r>
            <a:r>
              <a:rPr lang="en-US" sz="1600" b="1" kern="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704633" y="3213817"/>
            <a:ext cx="438150" cy="14879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509350" y="3362615"/>
            <a:ext cx="289560" cy="152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02364" y="2358609"/>
            <a:ext cx="79677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+ 49</a:t>
            </a:r>
            <a:r>
              <a:rPr lang="en-US" sz="16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7467" y="3957221"/>
            <a:ext cx="36195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5600" y="289592"/>
            <a:ext cx="7416800" cy="107721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511175" marR="34020" indent="-511175">
              <a:tabLst>
                <a:tab pos="58738" algn="l"/>
                <a:tab pos="463550" algn="l"/>
                <a:tab pos="465138" algn="ctr"/>
                <a:tab pos="5548313" algn="r"/>
                <a:tab pos="5827713" algn="ctr"/>
                <a:tab pos="6169025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	Q. A wooden article was made by scooping out a hemisphere from </a:t>
            </a:r>
          </a:p>
          <a:p>
            <a:pPr marL="511175" marR="34020" indent="-511175">
              <a:tabLst>
                <a:tab pos="58738" algn="l"/>
                <a:tab pos="463550" algn="l"/>
                <a:tab pos="465138" algn="ctr"/>
                <a:tab pos="5548313" algn="r"/>
                <a:tab pos="5827713" algn="ctr"/>
                <a:tab pos="6169025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 each end of a solid cylinder, as shown in figure. If the height of </a:t>
            </a:r>
          </a:p>
          <a:p>
            <a:pPr marL="511175" marR="34020" indent="-511175">
              <a:tabLst>
                <a:tab pos="58738" algn="l"/>
                <a:tab pos="463550" algn="l"/>
                <a:tab pos="465138" algn="ctr"/>
                <a:tab pos="5548313" algn="r"/>
                <a:tab pos="5827713" algn="ctr"/>
                <a:tab pos="6169025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 the cylinder is 10cm, and its base is of radius 3.5 cm, </a:t>
            </a:r>
          </a:p>
          <a:p>
            <a:pPr marL="511175" marR="34020" indent="-511175">
              <a:tabLst>
                <a:tab pos="58738" algn="l"/>
                <a:tab pos="463550" algn="l"/>
                <a:tab pos="465138" algn="ctr"/>
                <a:tab pos="5548313" algn="r"/>
                <a:tab pos="5827713" algn="ctr"/>
                <a:tab pos="6169025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   find the total surface area of the article.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8622" y="1726222"/>
            <a:ext cx="62388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 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718895" y="1376943"/>
            <a:ext cx="7056655" cy="306656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93460" y="1409997"/>
            <a:ext cx="6908758" cy="231799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1916" y="1351271"/>
            <a:ext cx="182862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TSA of article 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38400" y="1351271"/>
            <a:ext cx="264706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CSA of cylinder (S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)  +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58972" y="1351271"/>
            <a:ext cx="291461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2 CSA of hemisphere (S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43" name="Rectangular Callout 42"/>
          <p:cNvSpPr/>
          <p:nvPr/>
        </p:nvSpPr>
        <p:spPr>
          <a:xfrm>
            <a:off x="3525663" y="812266"/>
            <a:ext cx="1071086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 h   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4" name="Rectangular Callout 43"/>
          <p:cNvSpPr/>
          <p:nvPr/>
        </p:nvSpPr>
        <p:spPr>
          <a:xfrm>
            <a:off x="6528762" y="792933"/>
            <a:ext cx="1015038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58798" y="2842232"/>
            <a:ext cx="1154947" cy="36680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70176" y="2377412"/>
            <a:ext cx="1132190" cy="36680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4035440" y="2435482"/>
            <a:ext cx="1001662" cy="24688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06848" y="2378982"/>
            <a:ext cx="105884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S</a:t>
            </a:r>
            <a:r>
              <a:rPr lang="en-US" sz="1600" b="1" kern="0" baseline="-25000" dirty="0">
                <a:solidFill>
                  <a:srgbClr val="0000FF"/>
                </a:solidFill>
                <a:latin typeface="Bookman Old Style" pitchFamily="18" charset="0"/>
              </a:rPr>
              <a:t>1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=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/>
              </a:rPr>
              <a:t>70</a:t>
            </a:r>
            <a:r>
              <a:rPr lang="en-US" sz="1600" b="1" kern="0" dirty="0" smtClean="0">
                <a:solidFill>
                  <a:srgbClr val="0000FF"/>
                </a:solidFill>
                <a:latin typeface="Symbol"/>
              </a:rPr>
              <a:t>p</a:t>
            </a:r>
            <a:endParaRPr lang="en-US" sz="1600" b="1" baseline="-25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035440" y="2894558"/>
            <a:ext cx="1001662" cy="24688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90289" y="2847668"/>
            <a:ext cx="109196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S</a:t>
            </a:r>
            <a:r>
              <a:rPr lang="en-US" sz="1600" b="1" kern="0" baseline="-2500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=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/>
              </a:rPr>
              <a:t>49</a:t>
            </a:r>
            <a:r>
              <a:rPr lang="en-US" sz="1600" b="1" kern="0" dirty="0" smtClean="0">
                <a:solidFill>
                  <a:srgbClr val="0000FF"/>
                </a:solidFill>
                <a:latin typeface="Symbol"/>
              </a:rPr>
              <a:t>p</a:t>
            </a:r>
            <a:endParaRPr lang="en-US" sz="1600" b="1" baseline="-25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5193142" y="1915304"/>
            <a:ext cx="1545135" cy="2548746"/>
            <a:chOff x="6766133" y="4680289"/>
            <a:chExt cx="1545135" cy="2548746"/>
          </a:xfrm>
        </p:grpSpPr>
        <p:sp>
          <p:nvSpPr>
            <p:cNvPr id="70" name="Rectangle 26"/>
            <p:cNvSpPr/>
            <p:nvPr/>
          </p:nvSpPr>
          <p:spPr>
            <a:xfrm>
              <a:off x="6766133" y="4940468"/>
              <a:ext cx="1539559" cy="2288567"/>
            </a:xfrm>
            <a:custGeom>
              <a:avLst/>
              <a:gdLst>
                <a:gd name="connsiteX0" fmla="*/ 0 w 1676400"/>
                <a:gd name="connsiteY0" fmla="*/ 0 h 2001012"/>
                <a:gd name="connsiteX1" fmla="*/ 1676400 w 1676400"/>
                <a:gd name="connsiteY1" fmla="*/ 0 h 2001012"/>
                <a:gd name="connsiteX2" fmla="*/ 1676400 w 1676400"/>
                <a:gd name="connsiteY2" fmla="*/ 2001012 h 2001012"/>
                <a:gd name="connsiteX3" fmla="*/ 0 w 1676400"/>
                <a:gd name="connsiteY3" fmla="*/ 2001012 h 2001012"/>
                <a:gd name="connsiteX4" fmla="*/ 0 w 1676400"/>
                <a:gd name="connsiteY4" fmla="*/ 0 h 2001012"/>
                <a:gd name="connsiteX0" fmla="*/ 0 w 1676400"/>
                <a:gd name="connsiteY0" fmla="*/ 0 h 2001012"/>
                <a:gd name="connsiteX1" fmla="*/ 1676400 w 1676400"/>
                <a:gd name="connsiteY1" fmla="*/ 0 h 2001012"/>
                <a:gd name="connsiteX2" fmla="*/ 1676400 w 1676400"/>
                <a:gd name="connsiteY2" fmla="*/ 2001012 h 2001012"/>
                <a:gd name="connsiteX3" fmla="*/ 0 w 1676400"/>
                <a:gd name="connsiteY3" fmla="*/ 2001012 h 2001012"/>
                <a:gd name="connsiteX4" fmla="*/ 0 w 1676400"/>
                <a:gd name="connsiteY4" fmla="*/ 0 h 2001012"/>
                <a:gd name="connsiteX0" fmla="*/ 0 w 1676400"/>
                <a:gd name="connsiteY0" fmla="*/ 0 h 2001012"/>
                <a:gd name="connsiteX1" fmla="*/ 1676400 w 1676400"/>
                <a:gd name="connsiteY1" fmla="*/ 0 h 2001012"/>
                <a:gd name="connsiteX2" fmla="*/ 1676400 w 1676400"/>
                <a:gd name="connsiteY2" fmla="*/ 2001012 h 2001012"/>
                <a:gd name="connsiteX3" fmla="*/ 0 w 1676400"/>
                <a:gd name="connsiteY3" fmla="*/ 2001012 h 2001012"/>
                <a:gd name="connsiteX4" fmla="*/ 0 w 1676400"/>
                <a:gd name="connsiteY4" fmla="*/ 0 h 2001012"/>
                <a:gd name="connsiteX0" fmla="*/ 0 w 1676400"/>
                <a:gd name="connsiteY0" fmla="*/ 0 h 2001012"/>
                <a:gd name="connsiteX1" fmla="*/ 1676400 w 1676400"/>
                <a:gd name="connsiteY1" fmla="*/ 0 h 2001012"/>
                <a:gd name="connsiteX2" fmla="*/ 1676400 w 1676400"/>
                <a:gd name="connsiteY2" fmla="*/ 2001012 h 2001012"/>
                <a:gd name="connsiteX3" fmla="*/ 0 w 1676400"/>
                <a:gd name="connsiteY3" fmla="*/ 2001012 h 2001012"/>
                <a:gd name="connsiteX4" fmla="*/ 0 w 1676400"/>
                <a:gd name="connsiteY4" fmla="*/ 0 h 2001012"/>
                <a:gd name="connsiteX0" fmla="*/ 0 w 1676400"/>
                <a:gd name="connsiteY0" fmla="*/ 0 h 2001012"/>
                <a:gd name="connsiteX1" fmla="*/ 1676400 w 1676400"/>
                <a:gd name="connsiteY1" fmla="*/ 0 h 2001012"/>
                <a:gd name="connsiteX2" fmla="*/ 1676400 w 1676400"/>
                <a:gd name="connsiteY2" fmla="*/ 2001012 h 2001012"/>
                <a:gd name="connsiteX3" fmla="*/ 0 w 1676400"/>
                <a:gd name="connsiteY3" fmla="*/ 2001012 h 2001012"/>
                <a:gd name="connsiteX4" fmla="*/ 0 w 1676400"/>
                <a:gd name="connsiteY4" fmla="*/ 0 h 2001012"/>
                <a:gd name="connsiteX0" fmla="*/ 0 w 1676400"/>
                <a:gd name="connsiteY0" fmla="*/ 0 h 2001012"/>
                <a:gd name="connsiteX1" fmla="*/ 1676400 w 1676400"/>
                <a:gd name="connsiteY1" fmla="*/ 0 h 2001012"/>
                <a:gd name="connsiteX2" fmla="*/ 1676400 w 1676400"/>
                <a:gd name="connsiteY2" fmla="*/ 2001012 h 2001012"/>
                <a:gd name="connsiteX3" fmla="*/ 0 w 1676400"/>
                <a:gd name="connsiteY3" fmla="*/ 2001012 h 2001012"/>
                <a:gd name="connsiteX4" fmla="*/ 0 w 1676400"/>
                <a:gd name="connsiteY4" fmla="*/ 0 h 2001012"/>
                <a:gd name="connsiteX0" fmla="*/ 0 w 1676400"/>
                <a:gd name="connsiteY0" fmla="*/ 0 h 2001012"/>
                <a:gd name="connsiteX1" fmla="*/ 1676400 w 1676400"/>
                <a:gd name="connsiteY1" fmla="*/ 0 h 2001012"/>
                <a:gd name="connsiteX2" fmla="*/ 1676400 w 1676400"/>
                <a:gd name="connsiteY2" fmla="*/ 2001012 h 2001012"/>
                <a:gd name="connsiteX3" fmla="*/ 0 w 1676400"/>
                <a:gd name="connsiteY3" fmla="*/ 2001012 h 2001012"/>
                <a:gd name="connsiteX4" fmla="*/ 0 w 1676400"/>
                <a:gd name="connsiteY4" fmla="*/ 0 h 2001012"/>
                <a:gd name="connsiteX0" fmla="*/ 0 w 1676400"/>
                <a:gd name="connsiteY0" fmla="*/ 0 h 2001012"/>
                <a:gd name="connsiteX1" fmla="*/ 1676400 w 1676400"/>
                <a:gd name="connsiteY1" fmla="*/ 0 h 2001012"/>
                <a:gd name="connsiteX2" fmla="*/ 1676400 w 1676400"/>
                <a:gd name="connsiteY2" fmla="*/ 2001012 h 2001012"/>
                <a:gd name="connsiteX3" fmla="*/ 0 w 1676400"/>
                <a:gd name="connsiteY3" fmla="*/ 2001012 h 2001012"/>
                <a:gd name="connsiteX4" fmla="*/ 0 w 1676400"/>
                <a:gd name="connsiteY4" fmla="*/ 0 h 2001012"/>
                <a:gd name="connsiteX0" fmla="*/ 0 w 1676400"/>
                <a:gd name="connsiteY0" fmla="*/ 0 h 2001012"/>
                <a:gd name="connsiteX1" fmla="*/ 1676400 w 1676400"/>
                <a:gd name="connsiteY1" fmla="*/ 0 h 2001012"/>
                <a:gd name="connsiteX2" fmla="*/ 1676400 w 1676400"/>
                <a:gd name="connsiteY2" fmla="*/ 2001012 h 2001012"/>
                <a:gd name="connsiteX3" fmla="*/ 0 w 1676400"/>
                <a:gd name="connsiteY3" fmla="*/ 2001012 h 2001012"/>
                <a:gd name="connsiteX4" fmla="*/ 0 w 1676400"/>
                <a:gd name="connsiteY4" fmla="*/ 0 h 2001012"/>
                <a:gd name="connsiteX0" fmla="*/ 0 w 1676400"/>
                <a:gd name="connsiteY0" fmla="*/ 0 h 2149235"/>
                <a:gd name="connsiteX1" fmla="*/ 1676400 w 1676400"/>
                <a:gd name="connsiteY1" fmla="*/ 0 h 2149235"/>
                <a:gd name="connsiteX2" fmla="*/ 1676400 w 1676400"/>
                <a:gd name="connsiteY2" fmla="*/ 2001012 h 2149235"/>
                <a:gd name="connsiteX3" fmla="*/ 0 w 1676400"/>
                <a:gd name="connsiteY3" fmla="*/ 2001012 h 2149235"/>
                <a:gd name="connsiteX4" fmla="*/ 0 w 1676400"/>
                <a:gd name="connsiteY4" fmla="*/ 0 h 2149235"/>
                <a:gd name="connsiteX0" fmla="*/ 0 w 1676400"/>
                <a:gd name="connsiteY0" fmla="*/ 0 h 2193559"/>
                <a:gd name="connsiteX1" fmla="*/ 1676400 w 1676400"/>
                <a:gd name="connsiteY1" fmla="*/ 0 h 2193559"/>
                <a:gd name="connsiteX2" fmla="*/ 1676400 w 1676400"/>
                <a:gd name="connsiteY2" fmla="*/ 2001012 h 2193559"/>
                <a:gd name="connsiteX3" fmla="*/ 0 w 1676400"/>
                <a:gd name="connsiteY3" fmla="*/ 2001012 h 2193559"/>
                <a:gd name="connsiteX4" fmla="*/ 0 w 1676400"/>
                <a:gd name="connsiteY4" fmla="*/ 0 h 2193559"/>
                <a:gd name="connsiteX0" fmla="*/ 0 w 1676400"/>
                <a:gd name="connsiteY0" fmla="*/ 0 h 2193559"/>
                <a:gd name="connsiteX1" fmla="*/ 1676400 w 1676400"/>
                <a:gd name="connsiteY1" fmla="*/ 0 h 2193559"/>
                <a:gd name="connsiteX2" fmla="*/ 1676400 w 1676400"/>
                <a:gd name="connsiteY2" fmla="*/ 2001012 h 2193559"/>
                <a:gd name="connsiteX3" fmla="*/ 0 w 1676400"/>
                <a:gd name="connsiteY3" fmla="*/ 2001012 h 2193559"/>
                <a:gd name="connsiteX4" fmla="*/ 0 w 1676400"/>
                <a:gd name="connsiteY4" fmla="*/ 0 h 2193559"/>
                <a:gd name="connsiteX0" fmla="*/ 0 w 1676400"/>
                <a:gd name="connsiteY0" fmla="*/ 0 h 2193559"/>
                <a:gd name="connsiteX1" fmla="*/ 1676400 w 1676400"/>
                <a:gd name="connsiteY1" fmla="*/ 0 h 2193559"/>
                <a:gd name="connsiteX2" fmla="*/ 1676400 w 1676400"/>
                <a:gd name="connsiteY2" fmla="*/ 2001012 h 2193559"/>
                <a:gd name="connsiteX3" fmla="*/ 0 w 1676400"/>
                <a:gd name="connsiteY3" fmla="*/ 2001012 h 2193559"/>
                <a:gd name="connsiteX4" fmla="*/ 0 w 1676400"/>
                <a:gd name="connsiteY4" fmla="*/ 0 h 2193559"/>
                <a:gd name="connsiteX0" fmla="*/ 0 w 1676400"/>
                <a:gd name="connsiteY0" fmla="*/ 0 h 2193559"/>
                <a:gd name="connsiteX1" fmla="*/ 1676400 w 1676400"/>
                <a:gd name="connsiteY1" fmla="*/ 0 h 2193559"/>
                <a:gd name="connsiteX2" fmla="*/ 1676400 w 1676400"/>
                <a:gd name="connsiteY2" fmla="*/ 2001012 h 2193559"/>
                <a:gd name="connsiteX3" fmla="*/ 0 w 1676400"/>
                <a:gd name="connsiteY3" fmla="*/ 2001012 h 2193559"/>
                <a:gd name="connsiteX4" fmla="*/ 0 w 1676400"/>
                <a:gd name="connsiteY4" fmla="*/ 0 h 2193559"/>
                <a:gd name="connsiteX0" fmla="*/ 0 w 1676400"/>
                <a:gd name="connsiteY0" fmla="*/ 0 h 2193559"/>
                <a:gd name="connsiteX1" fmla="*/ 1676400 w 1676400"/>
                <a:gd name="connsiteY1" fmla="*/ 0 h 2193559"/>
                <a:gd name="connsiteX2" fmla="*/ 1676400 w 1676400"/>
                <a:gd name="connsiteY2" fmla="*/ 2001012 h 2193559"/>
                <a:gd name="connsiteX3" fmla="*/ 0 w 1676400"/>
                <a:gd name="connsiteY3" fmla="*/ 2001012 h 2193559"/>
                <a:gd name="connsiteX4" fmla="*/ 0 w 1676400"/>
                <a:gd name="connsiteY4" fmla="*/ 0 h 2193559"/>
                <a:gd name="connsiteX0" fmla="*/ 0 w 1676400"/>
                <a:gd name="connsiteY0" fmla="*/ 0 h 2193559"/>
                <a:gd name="connsiteX1" fmla="*/ 1676400 w 1676400"/>
                <a:gd name="connsiteY1" fmla="*/ 0 h 2193559"/>
                <a:gd name="connsiteX2" fmla="*/ 1676400 w 1676400"/>
                <a:gd name="connsiteY2" fmla="*/ 2001012 h 2193559"/>
                <a:gd name="connsiteX3" fmla="*/ 0 w 1676400"/>
                <a:gd name="connsiteY3" fmla="*/ 2001012 h 2193559"/>
                <a:gd name="connsiteX4" fmla="*/ 0 w 1676400"/>
                <a:gd name="connsiteY4" fmla="*/ 0 h 2193559"/>
                <a:gd name="connsiteX0" fmla="*/ 0 w 1676400"/>
                <a:gd name="connsiteY0" fmla="*/ 0 h 2193559"/>
                <a:gd name="connsiteX1" fmla="*/ 1676400 w 1676400"/>
                <a:gd name="connsiteY1" fmla="*/ 0 h 2193559"/>
                <a:gd name="connsiteX2" fmla="*/ 1676400 w 1676400"/>
                <a:gd name="connsiteY2" fmla="*/ 2001012 h 2193559"/>
                <a:gd name="connsiteX3" fmla="*/ 0 w 1676400"/>
                <a:gd name="connsiteY3" fmla="*/ 2001012 h 2193559"/>
                <a:gd name="connsiteX4" fmla="*/ 0 w 1676400"/>
                <a:gd name="connsiteY4" fmla="*/ 0 h 2193559"/>
                <a:gd name="connsiteX0" fmla="*/ 0 w 1676466"/>
                <a:gd name="connsiteY0" fmla="*/ 0 h 2193559"/>
                <a:gd name="connsiteX1" fmla="*/ 1676400 w 1676466"/>
                <a:gd name="connsiteY1" fmla="*/ 0 h 2193559"/>
                <a:gd name="connsiteX2" fmla="*/ 1676400 w 1676466"/>
                <a:gd name="connsiteY2" fmla="*/ 2001012 h 2193559"/>
                <a:gd name="connsiteX3" fmla="*/ 0 w 1676466"/>
                <a:gd name="connsiteY3" fmla="*/ 2001012 h 2193559"/>
                <a:gd name="connsiteX4" fmla="*/ 0 w 1676466"/>
                <a:gd name="connsiteY4" fmla="*/ 0 h 2193559"/>
                <a:gd name="connsiteX0" fmla="*/ 0 w 1676887"/>
                <a:gd name="connsiteY0" fmla="*/ 0 h 2193559"/>
                <a:gd name="connsiteX1" fmla="*/ 1676400 w 1676887"/>
                <a:gd name="connsiteY1" fmla="*/ 0 h 2193559"/>
                <a:gd name="connsiteX2" fmla="*/ 1676400 w 1676887"/>
                <a:gd name="connsiteY2" fmla="*/ 2001012 h 2193559"/>
                <a:gd name="connsiteX3" fmla="*/ 0 w 1676887"/>
                <a:gd name="connsiteY3" fmla="*/ 2001012 h 2193559"/>
                <a:gd name="connsiteX4" fmla="*/ 0 w 1676887"/>
                <a:gd name="connsiteY4" fmla="*/ 0 h 2193559"/>
                <a:gd name="connsiteX0" fmla="*/ 0 w 1676860"/>
                <a:gd name="connsiteY0" fmla="*/ 0 h 2193559"/>
                <a:gd name="connsiteX1" fmla="*/ 1676400 w 1676860"/>
                <a:gd name="connsiteY1" fmla="*/ 0 h 2193559"/>
                <a:gd name="connsiteX2" fmla="*/ 1676400 w 1676860"/>
                <a:gd name="connsiteY2" fmla="*/ 2001012 h 2193559"/>
                <a:gd name="connsiteX3" fmla="*/ 0 w 1676860"/>
                <a:gd name="connsiteY3" fmla="*/ 2001012 h 2193559"/>
                <a:gd name="connsiteX4" fmla="*/ 0 w 1676860"/>
                <a:gd name="connsiteY4" fmla="*/ 0 h 2193559"/>
                <a:gd name="connsiteX0" fmla="*/ 0 w 1676861"/>
                <a:gd name="connsiteY0" fmla="*/ 0 h 2193559"/>
                <a:gd name="connsiteX1" fmla="*/ 1676400 w 1676861"/>
                <a:gd name="connsiteY1" fmla="*/ 0 h 2193559"/>
                <a:gd name="connsiteX2" fmla="*/ 1676400 w 1676861"/>
                <a:gd name="connsiteY2" fmla="*/ 2001012 h 2193559"/>
                <a:gd name="connsiteX3" fmla="*/ 0 w 1676861"/>
                <a:gd name="connsiteY3" fmla="*/ 2001012 h 2193559"/>
                <a:gd name="connsiteX4" fmla="*/ 0 w 1676861"/>
                <a:gd name="connsiteY4" fmla="*/ 0 h 2193559"/>
                <a:gd name="connsiteX0" fmla="*/ 0 w 1676861"/>
                <a:gd name="connsiteY0" fmla="*/ 0 h 2233139"/>
                <a:gd name="connsiteX1" fmla="*/ 1676400 w 1676861"/>
                <a:gd name="connsiteY1" fmla="*/ 0 h 2233139"/>
                <a:gd name="connsiteX2" fmla="*/ 1676400 w 1676861"/>
                <a:gd name="connsiteY2" fmla="*/ 2001012 h 2233139"/>
                <a:gd name="connsiteX3" fmla="*/ 0 w 1676861"/>
                <a:gd name="connsiteY3" fmla="*/ 2001012 h 2233139"/>
                <a:gd name="connsiteX4" fmla="*/ 0 w 1676861"/>
                <a:gd name="connsiteY4" fmla="*/ 0 h 2233139"/>
                <a:gd name="connsiteX0" fmla="*/ 0 w 1677731"/>
                <a:gd name="connsiteY0" fmla="*/ 0 h 2283690"/>
                <a:gd name="connsiteX1" fmla="*/ 1676400 w 1677731"/>
                <a:gd name="connsiteY1" fmla="*/ 0 h 2283690"/>
                <a:gd name="connsiteX2" fmla="*/ 1676400 w 1677731"/>
                <a:gd name="connsiteY2" fmla="*/ 2001012 h 2283690"/>
                <a:gd name="connsiteX3" fmla="*/ 0 w 1677731"/>
                <a:gd name="connsiteY3" fmla="*/ 2001012 h 2283690"/>
                <a:gd name="connsiteX4" fmla="*/ 0 w 1677731"/>
                <a:gd name="connsiteY4" fmla="*/ 0 h 2283690"/>
                <a:gd name="connsiteX0" fmla="*/ 0 w 1677731"/>
                <a:gd name="connsiteY0" fmla="*/ 0 h 2283689"/>
                <a:gd name="connsiteX1" fmla="*/ 1676400 w 1677731"/>
                <a:gd name="connsiteY1" fmla="*/ 0 h 2283689"/>
                <a:gd name="connsiteX2" fmla="*/ 1676400 w 1677731"/>
                <a:gd name="connsiteY2" fmla="*/ 2001012 h 2283689"/>
                <a:gd name="connsiteX3" fmla="*/ 0 w 1677731"/>
                <a:gd name="connsiteY3" fmla="*/ 2001012 h 2283689"/>
                <a:gd name="connsiteX4" fmla="*/ 0 w 1677731"/>
                <a:gd name="connsiteY4" fmla="*/ 0 h 2283689"/>
                <a:gd name="connsiteX0" fmla="*/ 0 w 1677731"/>
                <a:gd name="connsiteY0" fmla="*/ 0 h 2283689"/>
                <a:gd name="connsiteX1" fmla="*/ 1676400 w 1677731"/>
                <a:gd name="connsiteY1" fmla="*/ 0 h 2283689"/>
                <a:gd name="connsiteX2" fmla="*/ 1676400 w 1677731"/>
                <a:gd name="connsiteY2" fmla="*/ 2001012 h 2283689"/>
                <a:gd name="connsiteX3" fmla="*/ 0 w 1677731"/>
                <a:gd name="connsiteY3" fmla="*/ 2001012 h 2283689"/>
                <a:gd name="connsiteX4" fmla="*/ 0 w 1677731"/>
                <a:gd name="connsiteY4" fmla="*/ 0 h 2283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7731" h="2283689">
                  <a:moveTo>
                    <a:pt x="0" y="0"/>
                  </a:moveTo>
                  <a:cubicBezTo>
                    <a:pt x="234459" y="378430"/>
                    <a:pt x="1638929" y="219642"/>
                    <a:pt x="1676400" y="0"/>
                  </a:cubicBezTo>
                  <a:lnTo>
                    <a:pt x="1676400" y="2001012"/>
                  </a:lnTo>
                  <a:cubicBezTo>
                    <a:pt x="1731222" y="2325250"/>
                    <a:pt x="75428" y="2427153"/>
                    <a:pt x="0" y="20010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6767658" y="4680289"/>
              <a:ext cx="1543610" cy="49039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2" name="Freeform 30"/>
          <p:cNvSpPr>
            <a:spLocks/>
          </p:cNvSpPr>
          <p:nvPr/>
        </p:nvSpPr>
        <p:spPr bwMode="auto">
          <a:xfrm>
            <a:off x="5199449" y="3043477"/>
            <a:ext cx="1531481" cy="114376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79" y="58"/>
              </a:cxn>
              <a:cxn ang="0">
                <a:pos x="0" y="59"/>
              </a:cxn>
            </a:cxnLst>
            <a:rect l="0" t="0" r="r" b="b"/>
            <a:pathLst>
              <a:path w="79" h="59">
                <a:moveTo>
                  <a:pt x="0" y="59"/>
                </a:moveTo>
                <a:cubicBezTo>
                  <a:pt x="6" y="0"/>
                  <a:pt x="74" y="3"/>
                  <a:pt x="79" y="58"/>
                </a:cubicBezTo>
                <a:cubicBezTo>
                  <a:pt x="63" y="46"/>
                  <a:pt x="15" y="43"/>
                  <a:pt x="0" y="59"/>
                </a:cubicBezTo>
                <a:close/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3" name="Line 31"/>
          <p:cNvSpPr>
            <a:spLocks noChangeShapeType="1"/>
          </p:cNvSpPr>
          <p:nvPr/>
        </p:nvSpPr>
        <p:spPr bwMode="auto">
          <a:xfrm>
            <a:off x="6861413" y="2234322"/>
            <a:ext cx="3232" cy="203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 rot="16200000">
            <a:off x="6678405" y="3043463"/>
            <a:ext cx="851515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10 cm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5" name="Freeform 30"/>
          <p:cNvSpPr>
            <a:spLocks/>
          </p:cNvSpPr>
          <p:nvPr/>
        </p:nvSpPr>
        <p:spPr bwMode="auto">
          <a:xfrm flipV="1">
            <a:off x="5190125" y="2213699"/>
            <a:ext cx="1531481" cy="1132441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79" y="58"/>
              </a:cxn>
              <a:cxn ang="0">
                <a:pos x="0" y="59"/>
              </a:cxn>
            </a:cxnLst>
            <a:rect l="0" t="0" r="r" b="b"/>
            <a:pathLst>
              <a:path w="79" h="59">
                <a:moveTo>
                  <a:pt x="0" y="59"/>
                </a:moveTo>
                <a:cubicBezTo>
                  <a:pt x="6" y="0"/>
                  <a:pt x="74" y="3"/>
                  <a:pt x="79" y="58"/>
                </a:cubicBezTo>
                <a:cubicBezTo>
                  <a:pt x="63" y="46"/>
                  <a:pt x="15" y="43"/>
                  <a:pt x="0" y="59"/>
                </a:cubicBezTo>
                <a:close/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8" name="Oval 83"/>
          <p:cNvSpPr/>
          <p:nvPr/>
        </p:nvSpPr>
        <p:spPr>
          <a:xfrm flipV="1">
            <a:off x="5197440" y="3982963"/>
            <a:ext cx="1514558" cy="252921"/>
          </a:xfrm>
          <a:custGeom>
            <a:avLst/>
            <a:gdLst>
              <a:gd name="connsiteX0" fmla="*/ 0 w 1526150"/>
              <a:gd name="connsiteY0" fmla="*/ 252921 h 505841"/>
              <a:gd name="connsiteX1" fmla="*/ 763075 w 1526150"/>
              <a:gd name="connsiteY1" fmla="*/ 0 h 505841"/>
              <a:gd name="connsiteX2" fmla="*/ 1526150 w 1526150"/>
              <a:gd name="connsiteY2" fmla="*/ 252921 h 505841"/>
              <a:gd name="connsiteX3" fmla="*/ 763075 w 1526150"/>
              <a:gd name="connsiteY3" fmla="*/ 505842 h 505841"/>
              <a:gd name="connsiteX4" fmla="*/ 0 w 1526150"/>
              <a:gd name="connsiteY4" fmla="*/ 252921 h 505841"/>
              <a:gd name="connsiteX0" fmla="*/ 0 w 1547361"/>
              <a:gd name="connsiteY0" fmla="*/ 0 h 252921"/>
              <a:gd name="connsiteX1" fmla="*/ 1526150 w 1547361"/>
              <a:gd name="connsiteY1" fmla="*/ 0 h 252921"/>
              <a:gd name="connsiteX2" fmla="*/ 763075 w 1547361"/>
              <a:gd name="connsiteY2" fmla="*/ 252921 h 252921"/>
              <a:gd name="connsiteX3" fmla="*/ 0 w 1547361"/>
              <a:gd name="connsiteY3" fmla="*/ 0 h 252921"/>
              <a:gd name="connsiteX0" fmla="*/ 1526150 w 1617590"/>
              <a:gd name="connsiteY0" fmla="*/ 24869 h 277790"/>
              <a:gd name="connsiteX1" fmla="*/ 763075 w 1617590"/>
              <a:gd name="connsiteY1" fmla="*/ 277790 h 277790"/>
              <a:gd name="connsiteX2" fmla="*/ 0 w 1617590"/>
              <a:gd name="connsiteY2" fmla="*/ 24869 h 277790"/>
              <a:gd name="connsiteX3" fmla="*/ 1617590 w 1617590"/>
              <a:gd name="connsiteY3" fmla="*/ 116309 h 277790"/>
              <a:gd name="connsiteX0" fmla="*/ 1526150 w 1547361"/>
              <a:gd name="connsiteY0" fmla="*/ 0 h 252921"/>
              <a:gd name="connsiteX1" fmla="*/ 763075 w 1547361"/>
              <a:gd name="connsiteY1" fmla="*/ 252921 h 252921"/>
              <a:gd name="connsiteX2" fmla="*/ 0 w 1547361"/>
              <a:gd name="connsiteY2" fmla="*/ 0 h 25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7361" h="252921">
                <a:moveTo>
                  <a:pt x="1526150" y="0"/>
                </a:moveTo>
                <a:cubicBezTo>
                  <a:pt x="1653329" y="42153"/>
                  <a:pt x="1184510" y="252921"/>
                  <a:pt x="763075" y="252921"/>
                </a:cubicBezTo>
                <a:cubicBezTo>
                  <a:pt x="341640" y="252921"/>
                  <a:pt x="0" y="139684"/>
                  <a:pt x="0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 smtClean="0">
                <a:solidFill>
                  <a:sysClr val="window" lastClr="FFFFFF"/>
                </a:solidFill>
              </a:rPr>
              <a:t>      </a:t>
            </a: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5199611" y="1924024"/>
            <a:ext cx="1528327" cy="495303"/>
          </a:xfrm>
          <a:prstGeom prst="ellipse">
            <a:avLst/>
          </a:prstGeom>
          <a:solidFill>
            <a:srgbClr val="BD4A03"/>
          </a:solidFill>
          <a:ln>
            <a:solidFill>
              <a:schemeClr val="tx1"/>
            </a:solidFill>
          </a:ln>
          <a:effectLst>
            <a:innerShdw blurRad="203200" dist="101600" dir="474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5195558" y="3974373"/>
            <a:ext cx="1528327" cy="490399"/>
          </a:xfrm>
          <a:prstGeom prst="ellipse">
            <a:avLst/>
          </a:prstGeom>
          <a:solidFill>
            <a:srgbClr val="BD4A03"/>
          </a:solidFill>
          <a:ln>
            <a:solidFill>
              <a:schemeClr val="tx1"/>
            </a:solidFill>
          </a:ln>
          <a:effectLst>
            <a:innerShdw blurRad="165100" dist="127000" dir="15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1" name="Rectangle 26"/>
          <p:cNvSpPr/>
          <p:nvPr/>
        </p:nvSpPr>
        <p:spPr>
          <a:xfrm>
            <a:off x="5194667" y="2181464"/>
            <a:ext cx="1539559" cy="2288567"/>
          </a:xfrm>
          <a:custGeom>
            <a:avLst/>
            <a:gdLst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001012"/>
              <a:gd name="connsiteX1" fmla="*/ 1676400 w 1676400"/>
              <a:gd name="connsiteY1" fmla="*/ 0 h 2001012"/>
              <a:gd name="connsiteX2" fmla="*/ 1676400 w 1676400"/>
              <a:gd name="connsiteY2" fmla="*/ 2001012 h 2001012"/>
              <a:gd name="connsiteX3" fmla="*/ 0 w 1676400"/>
              <a:gd name="connsiteY3" fmla="*/ 2001012 h 2001012"/>
              <a:gd name="connsiteX4" fmla="*/ 0 w 1676400"/>
              <a:gd name="connsiteY4" fmla="*/ 0 h 2001012"/>
              <a:gd name="connsiteX0" fmla="*/ 0 w 1676400"/>
              <a:gd name="connsiteY0" fmla="*/ 0 h 2149235"/>
              <a:gd name="connsiteX1" fmla="*/ 1676400 w 1676400"/>
              <a:gd name="connsiteY1" fmla="*/ 0 h 2149235"/>
              <a:gd name="connsiteX2" fmla="*/ 1676400 w 1676400"/>
              <a:gd name="connsiteY2" fmla="*/ 2001012 h 2149235"/>
              <a:gd name="connsiteX3" fmla="*/ 0 w 1676400"/>
              <a:gd name="connsiteY3" fmla="*/ 2001012 h 2149235"/>
              <a:gd name="connsiteX4" fmla="*/ 0 w 1676400"/>
              <a:gd name="connsiteY4" fmla="*/ 0 h 2149235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00"/>
              <a:gd name="connsiteY0" fmla="*/ 0 h 2193559"/>
              <a:gd name="connsiteX1" fmla="*/ 1676400 w 1676400"/>
              <a:gd name="connsiteY1" fmla="*/ 0 h 2193559"/>
              <a:gd name="connsiteX2" fmla="*/ 1676400 w 1676400"/>
              <a:gd name="connsiteY2" fmla="*/ 2001012 h 2193559"/>
              <a:gd name="connsiteX3" fmla="*/ 0 w 1676400"/>
              <a:gd name="connsiteY3" fmla="*/ 2001012 h 2193559"/>
              <a:gd name="connsiteX4" fmla="*/ 0 w 1676400"/>
              <a:gd name="connsiteY4" fmla="*/ 0 h 2193559"/>
              <a:gd name="connsiteX0" fmla="*/ 0 w 1676466"/>
              <a:gd name="connsiteY0" fmla="*/ 0 h 2193559"/>
              <a:gd name="connsiteX1" fmla="*/ 1676400 w 1676466"/>
              <a:gd name="connsiteY1" fmla="*/ 0 h 2193559"/>
              <a:gd name="connsiteX2" fmla="*/ 1676400 w 1676466"/>
              <a:gd name="connsiteY2" fmla="*/ 2001012 h 2193559"/>
              <a:gd name="connsiteX3" fmla="*/ 0 w 1676466"/>
              <a:gd name="connsiteY3" fmla="*/ 2001012 h 2193559"/>
              <a:gd name="connsiteX4" fmla="*/ 0 w 1676466"/>
              <a:gd name="connsiteY4" fmla="*/ 0 h 2193559"/>
              <a:gd name="connsiteX0" fmla="*/ 0 w 1676887"/>
              <a:gd name="connsiteY0" fmla="*/ 0 h 2193559"/>
              <a:gd name="connsiteX1" fmla="*/ 1676400 w 1676887"/>
              <a:gd name="connsiteY1" fmla="*/ 0 h 2193559"/>
              <a:gd name="connsiteX2" fmla="*/ 1676400 w 1676887"/>
              <a:gd name="connsiteY2" fmla="*/ 2001012 h 2193559"/>
              <a:gd name="connsiteX3" fmla="*/ 0 w 1676887"/>
              <a:gd name="connsiteY3" fmla="*/ 2001012 h 2193559"/>
              <a:gd name="connsiteX4" fmla="*/ 0 w 1676887"/>
              <a:gd name="connsiteY4" fmla="*/ 0 h 2193559"/>
              <a:gd name="connsiteX0" fmla="*/ 0 w 1676860"/>
              <a:gd name="connsiteY0" fmla="*/ 0 h 2193559"/>
              <a:gd name="connsiteX1" fmla="*/ 1676400 w 1676860"/>
              <a:gd name="connsiteY1" fmla="*/ 0 h 2193559"/>
              <a:gd name="connsiteX2" fmla="*/ 1676400 w 1676860"/>
              <a:gd name="connsiteY2" fmla="*/ 2001012 h 2193559"/>
              <a:gd name="connsiteX3" fmla="*/ 0 w 1676860"/>
              <a:gd name="connsiteY3" fmla="*/ 2001012 h 2193559"/>
              <a:gd name="connsiteX4" fmla="*/ 0 w 1676860"/>
              <a:gd name="connsiteY4" fmla="*/ 0 h 2193559"/>
              <a:gd name="connsiteX0" fmla="*/ 0 w 1676861"/>
              <a:gd name="connsiteY0" fmla="*/ 0 h 2193559"/>
              <a:gd name="connsiteX1" fmla="*/ 1676400 w 1676861"/>
              <a:gd name="connsiteY1" fmla="*/ 0 h 2193559"/>
              <a:gd name="connsiteX2" fmla="*/ 1676400 w 1676861"/>
              <a:gd name="connsiteY2" fmla="*/ 2001012 h 2193559"/>
              <a:gd name="connsiteX3" fmla="*/ 0 w 1676861"/>
              <a:gd name="connsiteY3" fmla="*/ 2001012 h 2193559"/>
              <a:gd name="connsiteX4" fmla="*/ 0 w 1676861"/>
              <a:gd name="connsiteY4" fmla="*/ 0 h 2193559"/>
              <a:gd name="connsiteX0" fmla="*/ 0 w 1676861"/>
              <a:gd name="connsiteY0" fmla="*/ 0 h 2233139"/>
              <a:gd name="connsiteX1" fmla="*/ 1676400 w 1676861"/>
              <a:gd name="connsiteY1" fmla="*/ 0 h 2233139"/>
              <a:gd name="connsiteX2" fmla="*/ 1676400 w 1676861"/>
              <a:gd name="connsiteY2" fmla="*/ 2001012 h 2233139"/>
              <a:gd name="connsiteX3" fmla="*/ 0 w 1676861"/>
              <a:gd name="connsiteY3" fmla="*/ 2001012 h 2233139"/>
              <a:gd name="connsiteX4" fmla="*/ 0 w 1676861"/>
              <a:gd name="connsiteY4" fmla="*/ 0 h 2233139"/>
              <a:gd name="connsiteX0" fmla="*/ 0 w 1677731"/>
              <a:gd name="connsiteY0" fmla="*/ 0 h 2283690"/>
              <a:gd name="connsiteX1" fmla="*/ 1676400 w 1677731"/>
              <a:gd name="connsiteY1" fmla="*/ 0 h 2283690"/>
              <a:gd name="connsiteX2" fmla="*/ 1676400 w 1677731"/>
              <a:gd name="connsiteY2" fmla="*/ 2001012 h 2283690"/>
              <a:gd name="connsiteX3" fmla="*/ 0 w 1677731"/>
              <a:gd name="connsiteY3" fmla="*/ 2001012 h 2283690"/>
              <a:gd name="connsiteX4" fmla="*/ 0 w 1677731"/>
              <a:gd name="connsiteY4" fmla="*/ 0 h 2283690"/>
              <a:gd name="connsiteX0" fmla="*/ 0 w 1677731"/>
              <a:gd name="connsiteY0" fmla="*/ 0 h 2283689"/>
              <a:gd name="connsiteX1" fmla="*/ 1676400 w 1677731"/>
              <a:gd name="connsiteY1" fmla="*/ 0 h 2283689"/>
              <a:gd name="connsiteX2" fmla="*/ 1676400 w 1677731"/>
              <a:gd name="connsiteY2" fmla="*/ 2001012 h 2283689"/>
              <a:gd name="connsiteX3" fmla="*/ 0 w 1677731"/>
              <a:gd name="connsiteY3" fmla="*/ 2001012 h 2283689"/>
              <a:gd name="connsiteX4" fmla="*/ 0 w 1677731"/>
              <a:gd name="connsiteY4" fmla="*/ 0 h 2283689"/>
              <a:gd name="connsiteX0" fmla="*/ 0 w 1677731"/>
              <a:gd name="connsiteY0" fmla="*/ 0 h 2283689"/>
              <a:gd name="connsiteX1" fmla="*/ 1676400 w 1677731"/>
              <a:gd name="connsiteY1" fmla="*/ 0 h 2283689"/>
              <a:gd name="connsiteX2" fmla="*/ 1676400 w 1677731"/>
              <a:gd name="connsiteY2" fmla="*/ 2001012 h 2283689"/>
              <a:gd name="connsiteX3" fmla="*/ 0 w 1677731"/>
              <a:gd name="connsiteY3" fmla="*/ 2001012 h 2283689"/>
              <a:gd name="connsiteX4" fmla="*/ 0 w 1677731"/>
              <a:gd name="connsiteY4" fmla="*/ 0 h 2283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731" h="2283689">
                <a:moveTo>
                  <a:pt x="0" y="0"/>
                </a:moveTo>
                <a:cubicBezTo>
                  <a:pt x="234459" y="378430"/>
                  <a:pt x="1638929" y="219642"/>
                  <a:pt x="1676400" y="0"/>
                </a:cubicBezTo>
                <a:lnTo>
                  <a:pt x="1676400" y="2001012"/>
                </a:lnTo>
                <a:cubicBezTo>
                  <a:pt x="1731222" y="2325250"/>
                  <a:pt x="75428" y="2427153"/>
                  <a:pt x="0" y="20010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3" name="Rectangle 6"/>
          <p:cNvSpPr/>
          <p:nvPr/>
        </p:nvSpPr>
        <p:spPr>
          <a:xfrm>
            <a:off x="5923193" y="4199751"/>
            <a:ext cx="68320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3.5cm</a:t>
            </a:r>
            <a:endParaRPr lang="en-US" sz="12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5951290" y="4225833"/>
            <a:ext cx="762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 rot="5400000" flipH="1" flipV="1">
            <a:off x="5919705" y="4196536"/>
            <a:ext cx="65585" cy="5859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95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0" grpId="0"/>
      <p:bldP spid="26" grpId="0"/>
      <p:bldP spid="39" grpId="0" animBg="1"/>
      <p:bldP spid="39" grpId="1" animBg="1"/>
      <p:bldP spid="48" grpId="0" animBg="1"/>
      <p:bldP spid="49" grpId="0" animBg="1"/>
      <p:bldP spid="50" grpId="0" animBg="1"/>
      <p:bldP spid="50" grpId="1" animBg="1"/>
      <p:bldP spid="51" grpId="0"/>
      <p:bldP spid="52" grpId="0" animBg="1"/>
      <p:bldP spid="52" grpId="1" animBg="1"/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10662918</TotalTime>
  <Words>4725</Words>
  <Application>Microsoft Office PowerPoint</Application>
  <PresentationFormat>On-screen Show (16:9)</PresentationFormat>
  <Paragraphs>1224</Paragraphs>
  <Slides>46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46</vt:i4>
      </vt:variant>
    </vt:vector>
  </HeadingPairs>
  <TitlesOfParts>
    <vt:vector size="60" baseType="lpstr">
      <vt:lpstr>Arial</vt:lpstr>
      <vt:lpstr>Arial Rounded MT Bold</vt:lpstr>
      <vt:lpstr>Bookman Old Style</vt:lpstr>
      <vt:lpstr>Calibri</vt:lpstr>
      <vt:lpstr>Cambria Math</vt:lpstr>
      <vt:lpstr>MT Extra</vt:lpstr>
      <vt:lpstr>Symbol</vt:lpstr>
      <vt:lpstr>Wingdings</vt:lpstr>
      <vt:lpstr>Office Theme</vt:lpstr>
      <vt:lpstr>Custom Design</vt:lpstr>
      <vt:lpstr>4_Office Theme</vt:lpstr>
      <vt:lpstr>9_Office Theme</vt:lpstr>
      <vt:lpstr>2_Office Theme</vt:lpstr>
      <vt:lpstr>10_Office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3579</cp:revision>
  <dcterms:created xsi:type="dcterms:W3CDTF">2013-07-31T12:47:49Z</dcterms:created>
  <dcterms:modified xsi:type="dcterms:W3CDTF">2022-04-23T05:18:13Z</dcterms:modified>
</cp:coreProperties>
</file>