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9" r:id="rId2"/>
    <p:sldMasterId id="2147483783" r:id="rId3"/>
    <p:sldMasterId id="2147483795" r:id="rId4"/>
    <p:sldMasterId id="2147483808" r:id="rId5"/>
  </p:sldMasterIdLst>
  <p:notesMasterIdLst>
    <p:notesMasterId r:id="rId23"/>
  </p:notesMasterIdLst>
  <p:handoutMasterIdLst>
    <p:handoutMasterId r:id="rId24"/>
  </p:handoutMasterIdLst>
  <p:sldIdLst>
    <p:sldId id="310" r:id="rId6"/>
    <p:sldId id="408" r:id="rId7"/>
    <p:sldId id="508" r:id="rId8"/>
    <p:sldId id="509" r:id="rId9"/>
    <p:sldId id="414" r:id="rId10"/>
    <p:sldId id="510" r:id="rId11"/>
    <p:sldId id="511" r:id="rId12"/>
    <p:sldId id="415" r:id="rId13"/>
    <p:sldId id="512" r:id="rId14"/>
    <p:sldId id="513" r:id="rId15"/>
    <p:sldId id="424" r:id="rId16"/>
    <p:sldId id="514" r:id="rId17"/>
    <p:sldId id="515" r:id="rId18"/>
    <p:sldId id="426" r:id="rId19"/>
    <p:sldId id="516" r:id="rId20"/>
    <p:sldId id="517" r:id="rId21"/>
    <p:sldId id="518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FFFF"/>
    <a:srgbClr val="FF0066"/>
    <a:srgbClr val="00FF00"/>
    <a:srgbClr val="FFFF66"/>
    <a:srgbClr val="FF33CC"/>
    <a:srgbClr val="FDEADA"/>
    <a:srgbClr val="B6B156"/>
    <a:srgbClr val="800080"/>
    <a:srgbClr val="A49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8657" autoAdjust="0"/>
  </p:normalViewPr>
  <p:slideViewPr>
    <p:cSldViewPr>
      <p:cViewPr varScale="1">
        <p:scale>
          <a:sx n="145" d="100"/>
          <a:sy n="145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4323-2AB8-43CF-A71E-3390B0AA972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5979-0900-44AF-A89C-E8438D7E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6DFE-E88C-48C6-B326-C5C60CF8809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6AF-8A2F-44C4-B1CF-C85F5CEB1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1EFA-B03C-480C-9E88-1C8BD9C9843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7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1EFA-B03C-480C-9E88-1C8BD9C9843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7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1EFA-B03C-480C-9E88-1C8BD9C9843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7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1EFA-B03C-480C-9E88-1C8BD9C9843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5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1EFA-B03C-480C-9E88-1C8BD9C9843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3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1EFA-B03C-480C-9E88-1C8BD9C9843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7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6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8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24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6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4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8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7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5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4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4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1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5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3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45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5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83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4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2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8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0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9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01F70F-DF5F-49ED-8C04-765021FD29B7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B51121D-E320-4A47-A481-AC160A5C7A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5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1845"/>
            <a:ext cx="9408289" cy="52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0"/>
            <a:ext cx="9222909" cy="51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3702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 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9" y="974829"/>
            <a:ext cx="54864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1145873" y="930445"/>
            <a:ext cx="5577840" cy="20469"/>
          </a:xfrm>
          <a:prstGeom prst="rect">
            <a:avLst/>
          </a:prstGeom>
          <a:gradFill flip="none" rotWithShape="1">
            <a:gsLst>
              <a:gs pos="2000">
                <a:srgbClr val="FFCC00">
                  <a:lumMod val="100000"/>
                </a:srgbClr>
              </a:gs>
              <a:gs pos="50000">
                <a:srgbClr val="FFCC00"/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562138"/>
            <a:ext cx="68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133" y="1025013"/>
            <a:ext cx="46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0765" y="1025013"/>
            <a:ext cx="1574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7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13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7000" y="1460425"/>
            <a:ext cx="487468" cy="338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8354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4724" y="1453684"/>
            <a:ext cx="62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9037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0616" y="1453684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1534" y="1025013"/>
            <a:ext cx="1556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6122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9879" y="1780660"/>
            <a:ext cx="4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8695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4363" y="1796384"/>
            <a:ext cx="47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 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8354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24619" y="1824234"/>
            <a:ext cx="288848" cy="28120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1430" y="3486150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78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226649" y="3816390"/>
            <a:ext cx="585790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6859404" y="4242131"/>
            <a:ext cx="50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03669" y="4242131"/>
            <a:ext cx="23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83249" y="424781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47014" y="4243708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03008" y="4243708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64851" y="425036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31055" y="4244021"/>
            <a:ext cx="30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8394729" y="4283250"/>
            <a:ext cx="426752" cy="25711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749527" y="1496900"/>
            <a:ext cx="403240" cy="25819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38268" y="1796384"/>
            <a:ext cx="691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(13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23918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24734" y="1796384"/>
            <a:ext cx="517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6</a:t>
            </a:r>
            <a:r>
              <a:rPr lang="en-US" i="1" dirty="0">
                <a:latin typeface="Georgia" panose="02040502050405020303" pitchFamily="18" charset="0"/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36122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44869" y="2136099"/>
            <a:ext cx="55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25445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74998" y="2136099"/>
            <a:ext cx="59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95111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00196" y="2136099"/>
            <a:ext cx="43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19453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91482" y="2133402"/>
            <a:ext cx="42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6122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75104" y="2481485"/>
            <a:ext cx="33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35548" y="2481485"/>
            <a:ext cx="505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06767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846615" y="2481485"/>
            <a:ext cx="514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196956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35788" y="2476772"/>
            <a:ext cx="2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02807" y="2471546"/>
            <a:ext cx="63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882722" y="2471546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59760" y="2471546"/>
            <a:ext cx="51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36122" y="28406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70342" y="2835756"/>
            <a:ext cx="57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38345" y="2835756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637067" y="2835756"/>
            <a:ext cx="576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13)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18066" y="2831954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83666" y="2836717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48987" y="2831954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172178" y="2835241"/>
            <a:ext cx="109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1253621" y="2434061"/>
            <a:ext cx="835365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385163" y="2424635"/>
            <a:ext cx="746792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295830" y="4246975"/>
            <a:ext cx="45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720169" y="1452563"/>
            <a:ext cx="31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 </a:t>
            </a:r>
            <a:endParaRPr lang="en-US" sz="16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6122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046638" y="4049778"/>
            <a:ext cx="54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6</a:t>
            </a:r>
            <a:r>
              <a:rPr lang="en-US" i="1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338949" y="40497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479691" y="40497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849351" y="40497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15137" y="404977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56960" y="4049778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758280" y="40497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962920" y="40497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140433" y="40497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380124" y="40497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637301" y="404977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36122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469788" y="4327932"/>
            <a:ext cx="50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6</a:t>
            </a:r>
            <a:r>
              <a:rPr lang="en-US" i="1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849351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030375" y="4327932"/>
            <a:ext cx="46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356960" y="4327932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139280" y="4327932"/>
            <a:ext cx="33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374361" y="432793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582554" y="4314930"/>
            <a:ext cx="40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819153" y="466403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094821" y="4664030"/>
            <a:ext cx="408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zeroes of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13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       and –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5132594" y="4642834"/>
            <a:ext cx="3973306" cy="460265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6122" y="31248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184630" y="312481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13)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1) are the factors of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9" name="TextBox 178" hidden="1"/>
          <p:cNvSpPr txBox="1"/>
          <p:nvPr/>
        </p:nvSpPr>
        <p:spPr>
          <a:xfrm>
            <a:off x="5153829" y="3124815"/>
            <a:ext cx="1627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7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13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184631" y="3449825"/>
            <a:ext cx="3597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13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220196" y="3756984"/>
            <a:ext cx="81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856935" y="3747045"/>
            <a:ext cx="1193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13)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849351" y="374310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115137" y="374310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1312107" y="3464695"/>
            <a:ext cx="762614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356960" y="3723230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605880" y="3740750"/>
            <a:ext cx="105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1)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603318" y="3458400"/>
            <a:ext cx="600608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380124" y="375285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37301" y="3752850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184075" y="1826373"/>
            <a:ext cx="187351" cy="252920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804248" y="1898014"/>
            <a:ext cx="168776" cy="169287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005803" y="4596721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69220" y="482399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aseline="30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8102906" y="4876381"/>
            <a:ext cx="23833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930781" y="3144421"/>
            <a:ext cx="1398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7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13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6122" y="468950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469788" y="4689507"/>
            <a:ext cx="50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6</a:t>
            </a:r>
            <a:r>
              <a:rPr lang="en-US" i="1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849351" y="468950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56960" y="4670457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139280" y="4670457"/>
            <a:ext cx="33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74361" y="4670457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82554" y="4657455"/>
            <a:ext cx="40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054350" y="4596721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117767" y="482399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aseline="30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51453" y="4876381"/>
            <a:ext cx="23833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726 -0.0642 L 1.94444E-6 1.23457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414 -0.0713 L 0.00139 1.23457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67" y="354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549 -0.32839 L -0.00746 0.00062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892" y="16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7274 -0.47655 L 0.00226 -0.00155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750" y="237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2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4" fill="hold">
                          <p:stCondLst>
                            <p:cond delay="indefinite"/>
                          </p:stCondLst>
                          <p:childTnLst>
                            <p:par>
                              <p:cTn id="1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5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9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0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246 0.47346 L 1.94444E-6 1.23457E-6 " pathEditMode="relative" rAng="0" ptsTypes="AA">
                                          <p:cBhvr>
                                            <p:cTn id="216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32" y="-2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34 0.475 L 0.00399 0.00185 " pathEditMode="relative" rAng="0" ptsTypes="AA">
                                          <p:cBhvr>
                                            <p:cTn id="218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979" y="-2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809 0.47839 L -3.05556E-6 1.23457E-6 " pathEditMode="relative" rAng="0" ptsTypes="AA">
                                          <p:cBhvr>
                                            <p:cTn id="220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413" y="-239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0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1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6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8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7" fill="hold">
                          <p:stCondLst>
                            <p:cond delay="indefinite"/>
                          </p:stCondLst>
                          <p:childTnLst>
                            <p:par>
                              <p:cTn id="2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2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1" fill="hold">
                          <p:stCondLst>
                            <p:cond delay="indefinite"/>
                          </p:stCondLst>
                          <p:childTnLst>
                            <p:par>
                              <p:cTn id="3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6" fill="hold">
                          <p:stCondLst>
                            <p:cond delay="indefinite"/>
                          </p:stCondLst>
                          <p:childTnLst>
                            <p:par>
                              <p:cTn id="3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7" fill="hold">
                          <p:stCondLst>
                            <p:cond delay="indefinite"/>
                          </p:stCondLst>
                          <p:childTnLst>
                            <p:par>
                              <p:cTn id="3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2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5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3" fill="hold">
                          <p:stCondLst>
                            <p:cond delay="indefinite"/>
                          </p:stCondLst>
                          <p:childTnLst>
                            <p:par>
                              <p:cTn id="4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5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195 -0.06945 L -2.22222E-6 7.40741E-7 " pathEditMode="relative" rAng="0" ptsTypes="AA">
                                          <p:cBhvr>
                                            <p:cTn id="453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97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091 -0.06945 L -3.88889E-6 7.40741E-7 " pathEditMode="relative" rAng="0" ptsTypes="AA">
                                          <p:cBhvr>
                                            <p:cTn id="455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5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056 -0.06945 L -1.11111E-6 7.40741E-7 " pathEditMode="relative" rAng="0" ptsTypes="AA">
                                          <p:cBhvr>
                                            <p:cTn id="457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28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5295 -0.06914 L 4.72222E-6 -6.17284E-7 " pathEditMode="relative" rAng="0" ptsTypes="AA">
                                          <p:cBhvr>
                                            <p:cTn id="459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56" y="345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61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7" fill="hold">
                          <p:stCondLst>
                            <p:cond delay="indefinite"/>
                          </p:stCondLst>
                          <p:childTnLst>
                            <p:par>
                              <p:cTn id="4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9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5" fill="hold">
                          <p:stCondLst>
                            <p:cond delay="indefinite"/>
                          </p:stCondLst>
                          <p:childTnLst>
                            <p:par>
                              <p:cTn id="4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618 -0.06852 L -3.88889E-6 -3.33333E-6 " pathEditMode="relative" rAng="0" ptsTypes="AA">
                                          <p:cBhvr>
                                            <p:cTn id="494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09" y="3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89 -0.06945 L -8.33333E-7 7.40741E-7 " pathEditMode="relative" rAng="0" ptsTypes="AA">
                                          <p:cBhvr>
                                            <p:cTn id="496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6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2153 -0.07006 L -0.00521 -3.33333E-6 " pathEditMode="relative" rAng="0" ptsTypes="AA">
                                          <p:cBhvr>
                                            <p:cTn id="498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16" y="348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7" fill="hold">
                          <p:stCondLst>
                            <p:cond delay="indefinite"/>
                          </p:stCondLst>
                          <p:childTnLst>
                            <p:par>
                              <p:cTn id="5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8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2" dur="3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3" dur="3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4" fill="hold">
                                <p:stCondLst>
                                  <p:cond delay="1040"/>
                                </p:stCondLst>
                                <p:childTnLst>
                                  <p:par>
                                    <p:cTn id="52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8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9" fill="hold">
                          <p:stCondLst>
                            <p:cond delay="indefinite"/>
                          </p:stCondLst>
                          <p:childTnLst>
                            <p:par>
                              <p:cTn id="5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3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4" fill="hold">
                          <p:stCondLst>
                            <p:cond delay="indefinite"/>
                          </p:stCondLst>
                          <p:childTnLst>
                            <p:par>
                              <p:cTn id="5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8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9" fill="hold">
                          <p:stCondLst>
                            <p:cond delay="indefinite"/>
                          </p:stCondLst>
                          <p:childTnLst>
                            <p:par>
                              <p:cTn id="5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333 -0.1179 L -5.55556E-7 2.46914E-7 " pathEditMode="relative" rAng="0" ptsTypes="AA">
                                          <p:cBhvr>
                                            <p:cTn id="549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67" y="589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0" fill="hold">
                          <p:stCondLst>
                            <p:cond delay="indefinite"/>
                          </p:stCondLst>
                          <p:childTnLst>
                            <p:par>
                              <p:cTn id="5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4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5" fill="hold">
                          <p:stCondLst>
                            <p:cond delay="indefinite"/>
                          </p:stCondLst>
                          <p:childTnLst>
                            <p:par>
                              <p:cTn id="5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9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1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017 -0.11636 L -1.94444E-6 4.81481E-6 " pathEditMode="relative" rAng="0" ptsTypes="AA">
                                          <p:cBhvr>
                                            <p:cTn id="578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500" y="58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1" fill="hold">
                          <p:stCondLst>
                            <p:cond delay="indefinite"/>
                          </p:stCondLst>
                          <p:childTnLst>
                            <p:par>
                              <p:cTn id="5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0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0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6" fill="hold">
                          <p:stCondLst>
                            <p:cond delay="indefinite"/>
                          </p:stCondLst>
                          <p:childTnLst>
                            <p:par>
                              <p:cTn id="6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2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3" fill="hold">
                          <p:stCondLst>
                            <p:cond delay="indefinite"/>
                          </p:stCondLst>
                          <p:childTnLst>
                            <p:par>
                              <p:cTn id="6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5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2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2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2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1" fill="hold">
                          <p:stCondLst>
                            <p:cond delay="indefinite"/>
                          </p:stCondLst>
                          <p:childTnLst>
                            <p:par>
                              <p:cTn id="6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5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6" fill="hold">
                          <p:stCondLst>
                            <p:cond delay="indefinite"/>
                          </p:stCondLst>
                          <p:childTnLst>
                            <p:par>
                              <p:cTn id="6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0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1" fill="hold">
                          <p:stCondLst>
                            <p:cond delay="indefinite"/>
                          </p:stCondLst>
                          <p:childTnLst>
                            <p:par>
                              <p:cTn id="6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3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6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1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3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4" fill="hold">
                          <p:stCondLst>
                            <p:cond delay="indefinite"/>
                          </p:stCondLst>
                          <p:childTnLst>
                            <p:par>
                              <p:cTn id="6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9" fill="hold">
                          <p:stCondLst>
                            <p:cond delay="indefinite"/>
                          </p:stCondLst>
                          <p:childTnLst>
                            <p:par>
                              <p:cTn id="6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4" fill="hold">
                          <p:stCondLst>
                            <p:cond delay="indefinite"/>
                          </p:stCondLst>
                          <p:childTnLst>
                            <p:par>
                              <p:cTn id="6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8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9" fill="hold">
                          <p:stCondLst>
                            <p:cond delay="indefinite"/>
                          </p:stCondLst>
                          <p:childTnLst>
                            <p:par>
                              <p:cTn id="6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3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4" fill="hold">
                          <p:stCondLst>
                            <p:cond delay="indefinite"/>
                          </p:stCondLst>
                          <p:childTnLst>
                            <p:par>
                              <p:cTn id="6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9" fill="hold">
                          <p:stCondLst>
                            <p:cond delay="indefinite"/>
                          </p:stCondLst>
                          <p:childTnLst>
                            <p:par>
                              <p:cTn id="7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4" fill="hold">
                          <p:stCondLst>
                            <p:cond delay="indefinite"/>
                          </p:stCondLst>
                          <p:childTnLst>
                            <p:par>
                              <p:cTn id="7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8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9" fill="hold">
                          <p:stCondLst>
                            <p:cond delay="indefinite"/>
                          </p:stCondLst>
                          <p:childTnLst>
                            <p:par>
                              <p:cTn id="7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6" fill="hold">
                          <p:stCondLst>
                            <p:cond delay="indefinite"/>
                          </p:stCondLst>
                          <p:childTnLst>
                            <p:par>
                              <p:cTn id="7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0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1" fill="hold">
                          <p:stCondLst>
                            <p:cond delay="indefinite"/>
                          </p:stCondLst>
                          <p:childTnLst>
                            <p:par>
                              <p:cTn id="7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6" fill="hold">
                          <p:stCondLst>
                            <p:cond delay="indefinite"/>
                          </p:stCondLst>
                          <p:childTnLst>
                            <p:par>
                              <p:cTn id="7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2" fill="hold">
                          <p:stCondLst>
                            <p:cond delay="indefinite"/>
                          </p:stCondLst>
                          <p:childTnLst>
                            <p:par>
                              <p:cTn id="7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2" fill="hold">
                          <p:stCondLst>
                            <p:cond delay="indefinite"/>
                          </p:stCondLst>
                          <p:childTnLst>
                            <p:par>
                              <p:cTn id="7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7" fill="hold">
                          <p:stCondLst>
                            <p:cond delay="indefinite"/>
                          </p:stCondLst>
                          <p:childTnLst>
                            <p:par>
                              <p:cTn id="7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4" fill="hold">
                          <p:stCondLst>
                            <p:cond delay="indefinite"/>
                          </p:stCondLst>
                          <p:childTnLst>
                            <p:par>
                              <p:cTn id="7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8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9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71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4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50" grpId="0"/>
          <p:bldP spid="50" grpId="1"/>
          <p:bldP spid="51" grpId="0"/>
          <p:bldP spid="51" grpId="1"/>
          <p:bldP spid="74" grpId="0"/>
          <p:bldP spid="74" grpId="1"/>
          <p:bldP spid="74" grpId="2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4" grpId="0" animBg="1"/>
          <p:bldP spid="114" grpId="1" animBg="1"/>
          <p:bldP spid="123" grpId="0" animBg="1"/>
          <p:bldP spid="123" grpId="1" animBg="1"/>
          <p:bldP spid="125" grpId="0"/>
          <p:bldP spid="126" grpId="0"/>
          <p:bldP spid="113" grpId="0"/>
          <p:bldP spid="122" grpId="0"/>
          <p:bldP spid="124" grpId="0"/>
          <p:bldP spid="128" grpId="0"/>
          <p:bldP spid="130" grpId="0"/>
          <p:bldP spid="131" grpId="0"/>
          <p:bldP spid="132" grpId="0"/>
          <p:bldP spid="133" grpId="0"/>
          <p:bldP spid="134" grpId="0"/>
          <p:bldP spid="1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726 -0.0642 L 1.94444E-6 1.23457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414 -0.0713 L 0.00139 1.23457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67" y="354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549 -0.32839 L -0.00746 0.00062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892" y="16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7274 -0.47655 L 0.00226 -0.00155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750" y="237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2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4" fill="hold">
                          <p:stCondLst>
                            <p:cond delay="indefinite"/>
                          </p:stCondLst>
                          <p:childTnLst>
                            <p:par>
                              <p:cTn id="1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5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9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0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246 0.47346 L 1.94444E-6 1.23457E-6 " pathEditMode="relative" rAng="0" ptsTypes="AA">
                                          <p:cBhvr>
                                            <p:cTn id="216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32" y="-2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34 0.475 L 0.00399 0.00185 " pathEditMode="relative" rAng="0" ptsTypes="AA">
                                          <p:cBhvr>
                                            <p:cTn id="218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979" y="-2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809 0.47839 L -3.05556E-6 1.23457E-6 " pathEditMode="relative" rAng="0" ptsTypes="AA">
                                          <p:cBhvr>
                                            <p:cTn id="220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413" y="-239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0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1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6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8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7" fill="hold">
                          <p:stCondLst>
                            <p:cond delay="indefinite"/>
                          </p:stCondLst>
                          <p:childTnLst>
                            <p:par>
                              <p:cTn id="2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2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1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1" fill="hold">
                          <p:stCondLst>
                            <p:cond delay="indefinite"/>
                          </p:stCondLst>
                          <p:childTnLst>
                            <p:par>
                              <p:cTn id="3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6" fill="hold">
                          <p:stCondLst>
                            <p:cond delay="indefinite"/>
                          </p:stCondLst>
                          <p:childTnLst>
                            <p:par>
                              <p:cTn id="3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7" fill="hold">
                          <p:stCondLst>
                            <p:cond delay="indefinite"/>
                          </p:stCondLst>
                          <p:childTnLst>
                            <p:par>
                              <p:cTn id="3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2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5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3" fill="hold">
                          <p:stCondLst>
                            <p:cond delay="indefinite"/>
                          </p:stCondLst>
                          <p:childTnLst>
                            <p:par>
                              <p:cTn id="4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5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195 -0.06945 L -2.22222E-6 7.40741E-7 " pathEditMode="relative" rAng="0" ptsTypes="AA">
                                          <p:cBhvr>
                                            <p:cTn id="453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97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091 -0.06945 L -3.88889E-6 7.40741E-7 " pathEditMode="relative" rAng="0" ptsTypes="AA">
                                          <p:cBhvr>
                                            <p:cTn id="455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5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056 -0.06945 L -1.11111E-6 7.40741E-7 " pathEditMode="relative" rAng="0" ptsTypes="AA">
                                          <p:cBhvr>
                                            <p:cTn id="457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28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5295 -0.06914 L 4.72222E-6 -6.17284E-7 " pathEditMode="relative" rAng="0" ptsTypes="AA">
                                          <p:cBhvr>
                                            <p:cTn id="459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56" y="345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61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7" fill="hold">
                          <p:stCondLst>
                            <p:cond delay="indefinite"/>
                          </p:stCondLst>
                          <p:childTnLst>
                            <p:par>
                              <p:cTn id="4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9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5" fill="hold">
                          <p:stCondLst>
                            <p:cond delay="indefinite"/>
                          </p:stCondLst>
                          <p:childTnLst>
                            <p:par>
                              <p:cTn id="4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618 -0.06852 L -3.88889E-6 -3.33333E-6 " pathEditMode="relative" rAng="0" ptsTypes="AA">
                                          <p:cBhvr>
                                            <p:cTn id="494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09" y="3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89 -0.06945 L -8.33333E-7 7.40741E-7 " pathEditMode="relative" rAng="0" ptsTypes="AA">
                                          <p:cBhvr>
                                            <p:cTn id="496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6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2153 -0.07006 L -0.00521 -3.33333E-6 " pathEditMode="relative" rAng="0" ptsTypes="AA">
                                          <p:cBhvr>
                                            <p:cTn id="498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16" y="348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7" fill="hold">
                          <p:stCondLst>
                            <p:cond delay="indefinite"/>
                          </p:stCondLst>
                          <p:childTnLst>
                            <p:par>
                              <p:cTn id="5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8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2" dur="3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3" dur="3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4" fill="hold">
                                <p:stCondLst>
                                  <p:cond delay="1040"/>
                                </p:stCondLst>
                                <p:childTnLst>
                                  <p:par>
                                    <p:cTn id="52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8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9" fill="hold">
                          <p:stCondLst>
                            <p:cond delay="indefinite"/>
                          </p:stCondLst>
                          <p:childTnLst>
                            <p:par>
                              <p:cTn id="5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3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4" fill="hold">
                          <p:stCondLst>
                            <p:cond delay="indefinite"/>
                          </p:stCondLst>
                          <p:childTnLst>
                            <p:par>
                              <p:cTn id="5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8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9" fill="hold">
                          <p:stCondLst>
                            <p:cond delay="indefinite"/>
                          </p:stCondLst>
                          <p:childTnLst>
                            <p:par>
                              <p:cTn id="5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333 -0.1179 L -5.55556E-7 2.46914E-7 " pathEditMode="relative" rAng="0" ptsTypes="AA">
                                          <p:cBhvr>
                                            <p:cTn id="549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67" y="589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0" fill="hold">
                          <p:stCondLst>
                            <p:cond delay="indefinite"/>
                          </p:stCondLst>
                          <p:childTnLst>
                            <p:par>
                              <p:cTn id="5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4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5" fill="hold">
                          <p:stCondLst>
                            <p:cond delay="indefinite"/>
                          </p:stCondLst>
                          <p:childTnLst>
                            <p:par>
                              <p:cTn id="5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9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1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017 -0.11636 L -1.94444E-6 4.81481E-6 " pathEditMode="relative" rAng="0" ptsTypes="AA">
                                          <p:cBhvr>
                                            <p:cTn id="578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500" y="58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1" fill="hold">
                          <p:stCondLst>
                            <p:cond delay="indefinite"/>
                          </p:stCondLst>
                          <p:childTnLst>
                            <p:par>
                              <p:cTn id="5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0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0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6" fill="hold">
                          <p:stCondLst>
                            <p:cond delay="indefinite"/>
                          </p:stCondLst>
                          <p:childTnLst>
                            <p:par>
                              <p:cTn id="6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2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3" fill="hold">
                          <p:stCondLst>
                            <p:cond delay="indefinite"/>
                          </p:stCondLst>
                          <p:childTnLst>
                            <p:par>
                              <p:cTn id="6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5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2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2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2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1" fill="hold">
                          <p:stCondLst>
                            <p:cond delay="indefinite"/>
                          </p:stCondLst>
                          <p:childTnLst>
                            <p:par>
                              <p:cTn id="6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5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6" fill="hold">
                          <p:stCondLst>
                            <p:cond delay="indefinite"/>
                          </p:stCondLst>
                          <p:childTnLst>
                            <p:par>
                              <p:cTn id="6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0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1" fill="hold">
                          <p:stCondLst>
                            <p:cond delay="indefinite"/>
                          </p:stCondLst>
                          <p:childTnLst>
                            <p:par>
                              <p:cTn id="6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3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6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1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3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4" fill="hold">
                          <p:stCondLst>
                            <p:cond delay="indefinite"/>
                          </p:stCondLst>
                          <p:childTnLst>
                            <p:par>
                              <p:cTn id="6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9" fill="hold">
                          <p:stCondLst>
                            <p:cond delay="indefinite"/>
                          </p:stCondLst>
                          <p:childTnLst>
                            <p:par>
                              <p:cTn id="6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4" fill="hold">
                          <p:stCondLst>
                            <p:cond delay="indefinite"/>
                          </p:stCondLst>
                          <p:childTnLst>
                            <p:par>
                              <p:cTn id="6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8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9" fill="hold">
                          <p:stCondLst>
                            <p:cond delay="indefinite"/>
                          </p:stCondLst>
                          <p:childTnLst>
                            <p:par>
                              <p:cTn id="6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3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4" fill="hold">
                          <p:stCondLst>
                            <p:cond delay="indefinite"/>
                          </p:stCondLst>
                          <p:childTnLst>
                            <p:par>
                              <p:cTn id="6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9" fill="hold">
                          <p:stCondLst>
                            <p:cond delay="indefinite"/>
                          </p:stCondLst>
                          <p:childTnLst>
                            <p:par>
                              <p:cTn id="7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4" fill="hold">
                          <p:stCondLst>
                            <p:cond delay="indefinite"/>
                          </p:stCondLst>
                          <p:childTnLst>
                            <p:par>
                              <p:cTn id="7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8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9" fill="hold">
                          <p:stCondLst>
                            <p:cond delay="indefinite"/>
                          </p:stCondLst>
                          <p:childTnLst>
                            <p:par>
                              <p:cTn id="7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6" fill="hold">
                          <p:stCondLst>
                            <p:cond delay="indefinite"/>
                          </p:stCondLst>
                          <p:childTnLst>
                            <p:par>
                              <p:cTn id="7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0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1" fill="hold">
                          <p:stCondLst>
                            <p:cond delay="indefinite"/>
                          </p:stCondLst>
                          <p:childTnLst>
                            <p:par>
                              <p:cTn id="7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6" fill="hold">
                          <p:stCondLst>
                            <p:cond delay="indefinite"/>
                          </p:stCondLst>
                          <p:childTnLst>
                            <p:par>
                              <p:cTn id="7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2" fill="hold">
                          <p:stCondLst>
                            <p:cond delay="indefinite"/>
                          </p:stCondLst>
                          <p:childTnLst>
                            <p:par>
                              <p:cTn id="7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2" fill="hold">
                          <p:stCondLst>
                            <p:cond delay="indefinite"/>
                          </p:stCondLst>
                          <p:childTnLst>
                            <p:par>
                              <p:cTn id="7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7" fill="hold">
                          <p:stCondLst>
                            <p:cond delay="indefinite"/>
                          </p:stCondLst>
                          <p:childTnLst>
                            <p:par>
                              <p:cTn id="7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4" fill="hold">
                          <p:stCondLst>
                            <p:cond delay="indefinite"/>
                          </p:stCondLst>
                          <p:childTnLst>
                            <p:par>
                              <p:cTn id="7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8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9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71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4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50" grpId="0"/>
          <p:bldP spid="50" grpId="1"/>
          <p:bldP spid="51" grpId="0"/>
          <p:bldP spid="51" grpId="1"/>
          <p:bldP spid="74" grpId="0"/>
          <p:bldP spid="74" grpId="1"/>
          <p:bldP spid="74" grpId="2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4" grpId="0" animBg="1"/>
          <p:bldP spid="114" grpId="1" animBg="1"/>
          <p:bldP spid="123" grpId="0" animBg="1"/>
          <p:bldP spid="123" grpId="1" animBg="1"/>
          <p:bldP spid="125" grpId="0"/>
          <p:bldP spid="126" grpId="0"/>
          <p:bldP spid="113" grpId="0"/>
          <p:bldP spid="122" grpId="0"/>
          <p:bldP spid="124" grpId="0"/>
          <p:bldP spid="128" grpId="0"/>
          <p:bldP spid="130" grpId="0"/>
          <p:bldP spid="131" grpId="0"/>
          <p:bldP spid="132" grpId="0"/>
          <p:bldP spid="133" grpId="0"/>
          <p:bldP spid="134" grpId="0"/>
          <p:bldP spid="13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11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8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9" y="974829"/>
            <a:ext cx="54864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1222073" y="930445"/>
            <a:ext cx="5577840" cy="20469"/>
          </a:xfrm>
          <a:prstGeom prst="rect">
            <a:avLst/>
          </a:prstGeom>
          <a:gradFill flip="none" rotWithShape="1">
            <a:gsLst>
              <a:gs pos="2000">
                <a:srgbClr val="FFCC00">
                  <a:lumMod val="100000"/>
                </a:srgbClr>
              </a:gs>
              <a:gs pos="50000">
                <a:srgbClr val="FFCC00"/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562138"/>
            <a:ext cx="65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557" y="1002943"/>
            <a:ext cx="51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3875" y="1002943"/>
            <a:ext cx="1830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11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6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6321" y="1453684"/>
            <a:ext cx="546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defRPr>
            </a:lvl1pPr>
          </a:lstStyle>
          <a:p>
            <a:r>
              <a:rPr lang="en-US" dirty="0"/>
              <a:t>3</a:t>
            </a:r>
            <a:r>
              <a:rPr lang="en-US" i="1" dirty="0">
                <a:latin typeface="Georgia" panose="02040502050405020303" pitchFamily="18" charset="0"/>
              </a:rPr>
              <a:t>x</a:t>
            </a:r>
            <a:r>
              <a:rPr lang="en-US" baseline="30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6238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0412" y="1453684"/>
            <a:ext cx="59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11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2452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7941" y="1453684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4452" y="1001233"/>
            <a:ext cx="19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2067" y="1794461"/>
            <a:ext cx="644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9945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9372" y="18071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9723" y="1794461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96545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104821" y="1824234"/>
            <a:ext cx="288848" cy="28120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55507" y="3470328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18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970726" y="3775128"/>
            <a:ext cx="585790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646878" y="4348082"/>
            <a:ext cx="48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9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00395" y="4348082"/>
            <a:ext cx="3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57707" y="1859438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27954" y="435096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66995" y="4350974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28037" y="4350974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08928" y="436679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22288" y="4365176"/>
            <a:ext cx="46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83498" y="4360448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110732" y="4398932"/>
            <a:ext cx="436186" cy="28120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977633" y="1482718"/>
            <a:ext cx="458436" cy="28685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83571" y="1794461"/>
            <a:ext cx="65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(9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48960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06745" y="1794461"/>
            <a:ext cx="625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95399" y="2136099"/>
            <a:ext cx="504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9945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07629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88376" y="2136099"/>
            <a:ext cx="572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9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28852" y="2136099"/>
            <a:ext cx="32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56397" y="2125082"/>
            <a:ext cx="54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84356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71800" y="2136099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05319" y="2503519"/>
            <a:ext cx="52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59945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77887" y="249250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79331" y="24941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85926" y="2492502"/>
            <a:ext cx="52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87143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88211" y="2481485"/>
            <a:ext cx="37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41608" y="2481485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97048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71259" y="2481485"/>
            <a:ext cx="414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95400" y="284062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9945" y="28406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00702" y="284062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23594" y="2840622"/>
            <a:ext cx="435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36599" y="2840622"/>
            <a:ext cx="550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21981" y="284062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14194" y="284062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05082" y="2843003"/>
            <a:ext cx="93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3)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1382871" y="2443487"/>
            <a:ext cx="788183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2542492" y="2440320"/>
            <a:ext cx="74250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032651" y="4041149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59945" y="398939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243387" y="4041149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433346" y="4041149"/>
            <a:ext cx="340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01941" y="404114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972503" y="4041149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220101" y="4041149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594101" y="4041149"/>
            <a:ext cx="49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896886" y="4041149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074399" y="4041149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345571" y="404114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581295" y="4041149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295400" y="312481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3) and (3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 are the factors of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59945" y="31248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991100" y="3124815"/>
            <a:ext cx="140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11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295400" y="3434585"/>
            <a:ext cx="358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–11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+ 6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322690" y="3745137"/>
            <a:ext cx="8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962150" y="3745137"/>
            <a:ext cx="115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701941" y="374513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972503" y="3745137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1400406" y="3429710"/>
            <a:ext cx="572352" cy="273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220101" y="3745137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524901" y="3745137"/>
            <a:ext cx="1078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551836" y="3434432"/>
            <a:ext cx="642243" cy="273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4345571" y="374513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81295" y="3745137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463604" y="4284741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959945" y="428474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01941" y="428474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985851" y="4284741"/>
            <a:ext cx="32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220101" y="4284741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954727" y="4284741"/>
            <a:ext cx="45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339808" y="4284741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576571" y="428474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107857" y="4700953"/>
            <a:ext cx="103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3 </a:t>
            </a:r>
            <a:r>
              <a:rPr lang="en-US" dirty="0"/>
              <a:t>and        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865195" y="468135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5179825" y="4641980"/>
            <a:ext cx="3996602" cy="452750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5133186" y="4700953"/>
            <a:ext cx="3104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zeroes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11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+ 6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are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45835" y="4095840"/>
            <a:ext cx="48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406972" y="4095840"/>
            <a:ext cx="3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126911" y="409872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807885" y="410508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≠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998385" y="4095840"/>
            <a:ext cx="46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372071" y="1860608"/>
            <a:ext cx="169607" cy="226697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784956" y="45967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793610" y="482399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aseline="30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8836414" y="4876381"/>
            <a:ext cx="220094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257420" y="2203574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832097" y="2203574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63604" y="4593715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59945" y="45937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701941" y="45937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85851" y="4593715"/>
            <a:ext cx="32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20101" y="4593715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54727" y="4593715"/>
            <a:ext cx="45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339808" y="459371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576571" y="4495802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576571" y="4723077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aseline="30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4616565" y="4775462"/>
            <a:ext cx="220094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6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156 -0.06482 L -3.61111E-6 1.23457E-6 " pathEditMode="relative" rAng="0" ptsTypes="AA">
                                          <p:cBhvr>
                                            <p:cTn id="9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69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26 -0.06482 L -4.16667E-6 2.96296E-6 " pathEditMode="relative" rAng="0" ptsTypes="AA">
                                          <p:cBhvr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2" y="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393 -0.32655 L 4.72222E-6 2.59259E-6 " pathEditMode="relative" rAng="0" ptsTypes="AA">
                                          <p:cBhvr>
                                            <p:cTn id="12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187" y="1632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4" fill="hold">
                          <p:stCondLst>
                            <p:cond delay="indefinite"/>
                          </p:stCondLst>
                          <p:childTnLst>
                            <p:par>
                              <p:cTn id="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6997 -0.44506 L 2.77778E-7 3.7037E-7 " pathEditMode="relative" rAng="0" ptsTypes="AA">
                                          <p:cBhvr>
                                            <p:cTn id="159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490" y="2225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4" fill="hold">
                          <p:stCondLst>
                            <p:cond delay="indefinite"/>
                          </p:stCondLst>
                          <p:childTnLst>
                            <p:par>
                              <p:cTn id="1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9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4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4907 L -0.00139 -0.00154 " pathEditMode="relative" rAng="0" ptsTypes="AA">
                                          <p:cBhvr>
                                            <p:cTn id="19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" y="237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1" fill="hold">
                          <p:stCondLst>
                            <p:cond delay="indefinite"/>
                          </p:stCondLst>
                          <p:childTnLst>
                            <p:par>
                              <p:cTn id="1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2" fill="hold">
                          <p:stCondLst>
                            <p:cond delay="indefinite"/>
                          </p:stCondLst>
                          <p:childTnLst>
                            <p:par>
                              <p:cTn id="2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6" fill="hold">
                          <p:stCondLst>
                            <p:cond delay="indefinite"/>
                          </p:stCondLst>
                          <p:childTnLst>
                            <p:par>
                              <p:cTn id="2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3" dur="5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4" dur="25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7" dur="25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1423 0.49444 L 3.33333E-6 -1.23457E-7 " pathEditMode="relative" rAng="0" ptsTypes="AA">
                                          <p:cBhvr>
                                            <p:cTn id="243" dur="1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712" y="-2472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212 0.49537 L -0.0007 -0.00093 " pathEditMode="relative" rAng="0" ptsTypes="AA">
                                          <p:cBhvr>
                                            <p:cTn id="245" dur="1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49" y="-248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177 0.49691 L 4.16667E-6 -1.23457E-7 " pathEditMode="relative" rAng="0" ptsTypes="AA">
                                          <p:cBhvr>
                                            <p:cTn id="247" dur="1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597" y="-248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6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6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1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6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3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8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3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8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0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" fill="hold">
                          <p:stCondLst>
                            <p:cond delay="indefinite"/>
                          </p:stCondLst>
                          <p:childTnLst>
                            <p:par>
                              <p:cTn id="3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9" fill="hold">
                          <p:stCondLst>
                            <p:cond delay="indefinite"/>
                          </p:stCondLst>
                          <p:childTnLst>
                            <p:par>
                              <p:cTn id="3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7" fill="hold">
                          <p:stCondLst>
                            <p:cond delay="indefinite"/>
                          </p:stCondLst>
                          <p:childTnLst>
                            <p:par>
                              <p:cTn id="3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6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8" fill="hold">
                          <p:stCondLst>
                            <p:cond delay="indefinite"/>
                          </p:stCondLst>
                          <p:childTnLst>
                            <p:par>
                              <p:cTn id="3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3" fill="hold">
                          <p:stCondLst>
                            <p:cond delay="indefinite"/>
                          </p:stCondLst>
                          <p:childTnLst>
                            <p:par>
                              <p:cTn id="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9" fill="hold">
                          <p:stCondLst>
                            <p:cond delay="indefinite"/>
                          </p:stCondLst>
                          <p:childTnLst>
                            <p:par>
                              <p:cTn id="3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7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3" fill="hold">
                          <p:stCondLst>
                            <p:cond delay="indefinite"/>
                          </p:stCondLst>
                          <p:childTnLst>
                            <p:par>
                              <p:cTn id="4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7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8" fill="hold">
                          <p:stCondLst>
                            <p:cond delay="indefinite"/>
                          </p:stCondLst>
                          <p:childTnLst>
                            <p:par>
                              <p:cTn id="4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3" fill="hold">
                          <p:stCondLst>
                            <p:cond delay="indefinite"/>
                          </p:stCondLst>
                          <p:childTnLst>
                            <p:par>
                              <p:cTn id="4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7" fill="hold">
                          <p:stCondLst>
                            <p:cond delay="indefinite"/>
                          </p:stCondLst>
                          <p:childTnLst>
                            <p:par>
                              <p:cTn id="4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4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9" fill="hold">
                          <p:stCondLst>
                            <p:cond delay="indefinite"/>
                          </p:stCondLst>
                          <p:childTnLst>
                            <p:par>
                              <p:cTn id="4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3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6" fill="hold">
                          <p:stCondLst>
                            <p:cond delay="indefinite"/>
                          </p:stCondLst>
                          <p:childTnLst>
                            <p:par>
                              <p:cTn id="4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0" fill="hold">
                          <p:stCondLst>
                            <p:cond delay="indefinite"/>
                          </p:stCondLst>
                          <p:childTnLst>
                            <p:par>
                              <p:cTn id="5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681 -0.06791 L 0.00382 4.81481E-6 " pathEditMode="relative" rAng="0" ptsTypes="AA">
                                          <p:cBhvr>
                                            <p:cTn id="528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9" y="33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247 -0.06729 L -0.00069 0.00308 " pathEditMode="relative" rAng="0" ptsTypes="AA">
                                          <p:cBhvr>
                                            <p:cTn id="530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67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674 -0.06544 L -0.00868 4.81481E-6 " pathEditMode="relative" rAng="0" ptsTypes="AA">
                                          <p:cBhvr>
                                            <p:cTn id="532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71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5608 -0.07068 L -3.61111E-6 -3.82716E-6 " pathEditMode="relative" rAng="0" ptsTypes="AA">
                                          <p:cBhvr>
                                            <p:cTn id="534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13" y="35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6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3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125 -0.05309 L -0.00938 -0.00093 " pathEditMode="relative" rAng="0" ptsTypes="AA">
                                          <p:cBhvr>
                                            <p:cTn id="568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94" y="25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139 -0.0642 L -0.00677 4.81481E-6 " pathEditMode="relative" rAng="0" ptsTypes="AA">
                                          <p:cBhvr>
                                            <p:cTn id="570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8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764 -0.06667 L -0.01024 4.81481E-6 " pathEditMode="relative" rAng="0" ptsTypes="AA">
                                          <p:cBhvr>
                                            <p:cTn id="572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9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6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7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6" dur="3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7" dur="3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3" fill="hold">
                          <p:stCondLst>
                            <p:cond delay="indefinite"/>
                          </p:stCondLst>
                          <p:childTnLst>
                            <p:par>
                              <p:cTn id="6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41 -0.1179 L -1.11111E-6 1.60494E-6 " pathEditMode="relative" rAng="0" ptsTypes="AA">
                                          <p:cBhvr>
                                            <p:cTn id="618" dur="10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05" y="589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3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4" fill="hold">
                          <p:stCondLst>
                            <p:cond delay="indefinite"/>
                          </p:stCondLst>
                          <p:childTnLst>
                            <p:par>
                              <p:cTn id="6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2" fill="hold">
                          <p:stCondLst>
                            <p:cond delay="indefinite"/>
                          </p:stCondLst>
                          <p:childTnLst>
                            <p:par>
                              <p:cTn id="6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6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7" fill="hold">
                          <p:stCondLst>
                            <p:cond delay="indefinite"/>
                          </p:stCondLst>
                          <p:childTnLst>
                            <p:par>
                              <p:cTn id="6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1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2" fill="hold">
                          <p:stCondLst>
                            <p:cond delay="indefinite"/>
                          </p:stCondLst>
                          <p:childTnLst>
                            <p:par>
                              <p:cTn id="6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4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261 -0.11296 L 2.22222E-6 -1.11111E-6 " pathEditMode="relative" rAng="0" ptsTypes="AA">
                                          <p:cBhvr>
                                            <p:cTn id="647" dur="1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22" y="5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1" fill="hold">
                          <p:stCondLst>
                            <p:cond delay="indefinite"/>
                          </p:stCondLst>
                          <p:childTnLst>
                            <p:par>
                              <p:cTn id="6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5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0" fill="hold">
                          <p:stCondLst>
                            <p:cond delay="indefinite"/>
                          </p:stCondLst>
                          <p:childTnLst>
                            <p:par>
                              <p:cTn id="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6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7" fill="hold">
                          <p:stCondLst>
                            <p:cond delay="indefinite"/>
                          </p:stCondLst>
                          <p:childTnLst>
                            <p:par>
                              <p:cTn id="6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5" fill="hold">
                          <p:stCondLst>
                            <p:cond delay="indefinite"/>
                          </p:stCondLst>
                          <p:childTnLst>
                            <p:par>
                              <p:cTn id="6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2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5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8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9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0" fill="hold">
                          <p:stCondLst>
                            <p:cond delay="indefinite"/>
                          </p:stCondLst>
                          <p:childTnLst>
                            <p:par>
                              <p:cTn id="7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4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5" fill="hold">
                          <p:stCondLst>
                            <p:cond delay="indefinite"/>
                          </p:stCondLst>
                          <p:childTnLst>
                            <p:par>
                              <p:cTn id="7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2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3" fill="hold">
                          <p:stCondLst>
                            <p:cond delay="indefinite"/>
                          </p:stCondLst>
                          <p:childTnLst>
                            <p:par>
                              <p:cTn id="7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7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0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3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9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0" fill="hold">
                          <p:stCondLst>
                            <p:cond delay="indefinite"/>
                          </p:stCondLst>
                          <p:childTnLst>
                            <p:par>
                              <p:cTn id="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2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2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3" fill="hold">
                          <p:stCondLst>
                            <p:cond delay="indefinite"/>
                          </p:stCondLst>
                          <p:childTnLst>
                            <p:par>
                              <p:cTn id="7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7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8" fill="hold">
                          <p:stCondLst>
                            <p:cond delay="indefinite"/>
                          </p:stCondLst>
                          <p:childTnLst>
                            <p:par>
                              <p:cTn id="7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2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3" fill="hold">
                          <p:stCondLst>
                            <p:cond delay="indefinite"/>
                          </p:stCondLst>
                          <p:childTnLst>
                            <p:par>
                              <p:cTn id="7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7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8" fill="hold">
                          <p:stCondLst>
                            <p:cond delay="indefinite"/>
                          </p:stCondLst>
                          <p:childTnLst>
                            <p:par>
                              <p:cTn id="7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2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3" fill="hold">
                          <p:stCondLst>
                            <p:cond delay="indefinite"/>
                          </p:stCondLst>
                          <p:childTnLst>
                            <p:par>
                              <p:cTn id="7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7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8" fill="hold">
                          <p:stCondLst>
                            <p:cond delay="indefinite"/>
                          </p:stCondLst>
                          <p:childTnLst>
                            <p:par>
                              <p:cTn id="7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2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3" fill="hold">
                          <p:stCondLst>
                            <p:cond delay="indefinite"/>
                          </p:stCondLst>
                          <p:childTnLst>
                            <p:par>
                              <p:cTn id="7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7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8" fill="hold">
                          <p:stCondLst>
                            <p:cond delay="indefinite"/>
                          </p:stCondLst>
                          <p:childTnLst>
                            <p:par>
                              <p:cTn id="7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5" fill="hold">
                          <p:stCondLst>
                            <p:cond delay="indefinite"/>
                          </p:stCondLst>
                          <p:childTnLst>
                            <p:par>
                              <p:cTn id="7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0" fill="hold">
                          <p:stCondLst>
                            <p:cond delay="indefinite"/>
                          </p:stCondLst>
                          <p:childTnLst>
                            <p:par>
                              <p:cTn id="7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4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5" fill="hold">
                          <p:stCondLst>
                            <p:cond delay="indefinite"/>
                          </p:stCondLst>
                          <p:childTnLst>
                            <p:par>
                              <p:cTn id="7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9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0" fill="hold">
                          <p:stCondLst>
                            <p:cond delay="indefinite"/>
                          </p:stCondLst>
                          <p:childTnLst>
                            <p:par>
                              <p:cTn id="8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4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5" fill="hold">
                          <p:stCondLst>
                            <p:cond delay="indefinite"/>
                          </p:stCondLst>
                          <p:childTnLst>
                            <p:par>
                              <p:cTn id="8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9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0" fill="hold">
                          <p:stCondLst>
                            <p:cond delay="indefinite"/>
                          </p:stCondLst>
                          <p:childTnLst>
                            <p:par>
                              <p:cTn id="8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4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5" fill="hold">
                          <p:stCondLst>
                            <p:cond delay="indefinite"/>
                          </p:stCondLst>
                          <p:childTnLst>
                            <p:par>
                              <p:cTn id="8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2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5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6" fill="hold">
                          <p:stCondLst>
                            <p:cond delay="indefinite"/>
                          </p:stCondLst>
                          <p:childTnLst>
                            <p:par>
                              <p:cTn id="8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0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1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2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3" fill="hold">
                          <p:stCondLst>
                            <p:cond delay="indefinite"/>
                          </p:stCondLst>
                          <p:childTnLst>
                            <p:par>
                              <p:cTn id="8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7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0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3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9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53" dur="25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1" grpId="0"/>
          <p:bldP spid="20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4" grpId="0" animBg="1"/>
          <p:bldP spid="54" grpId="1" animBg="1"/>
          <p:bldP spid="55" grpId="0"/>
          <p:bldP spid="55" grpId="1"/>
          <p:bldP spid="55" grpId="2"/>
          <p:bldP spid="56" grpId="0"/>
          <p:bldP spid="56" grpId="1"/>
          <p:bldP spid="57" grpId="0"/>
          <p:bldP spid="57" grpId="1"/>
          <p:bldP spid="58" grpId="0"/>
          <p:bldP spid="58" grpId="1"/>
          <p:bldP spid="59" grpId="0"/>
          <p:bldP spid="59" grpId="1"/>
          <p:bldP spid="60" grpId="0"/>
          <p:bldP spid="60" grpId="1"/>
          <p:bldP spid="61" grpId="0" animBg="1"/>
          <p:bldP spid="61" grpId="1" animBg="1"/>
          <p:bldP spid="61" grpId="2" animBg="1"/>
          <p:bldP spid="62" grpId="0" animBg="1"/>
          <p:bldP spid="62" grpId="1" animBg="1"/>
          <p:bldP spid="62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4" grpId="0"/>
          <p:bldP spid="94" grpId="1"/>
          <p:bldP spid="94" grpId="2"/>
          <p:bldP spid="93" grpId="0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4" grpId="0"/>
          <p:bldP spid="104" grpId="1"/>
          <p:bldP spid="104" grpId="2"/>
          <p:bldP spid="103" grpId="0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6" grpId="0"/>
          <p:bldP spid="116" grpId="1"/>
          <p:bldP spid="115" grpId="0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9" grpId="0"/>
          <p:bldP spid="149" grpId="1"/>
          <p:bldP spid="149" grpId="2"/>
          <p:bldP spid="186" grpId="0"/>
          <p:bldP spid="185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6" grpId="0"/>
          <p:bldP spid="209" grpId="0"/>
          <p:bldP spid="208" grpId="0"/>
          <p:bldP spid="210" grpId="0"/>
          <p:bldP spid="211" grpId="0"/>
          <p:bldP spid="212" grpId="0"/>
          <p:bldP spid="213" grpId="0"/>
          <p:bldP spid="213" grpId="1"/>
          <p:bldP spid="213" grpId="2"/>
          <p:bldP spid="213" grpId="3"/>
          <p:bldP spid="214" grpId="0"/>
          <p:bldP spid="214" grpId="1"/>
          <p:bldP spid="214" grpId="2"/>
          <p:bldP spid="215" grpId="0"/>
          <p:bldP spid="215" grpId="1"/>
          <p:bldP spid="215" grpId="2"/>
          <p:bldP spid="217" grpId="0"/>
          <p:bldP spid="218" grpId="0"/>
          <p:bldP spid="218" grpId="1"/>
          <p:bldP spid="218" grpId="2"/>
          <p:bldP spid="218" grpId="3"/>
          <p:bldP spid="220" grpId="0"/>
          <p:bldP spid="220" grpId="1"/>
          <p:bldP spid="220" grpId="2"/>
          <p:bldP spid="221" grpId="0"/>
          <p:bldP spid="221" grpId="1"/>
          <p:bldP spid="221" grpId="2"/>
          <p:bldP spid="223" grpId="0"/>
          <p:bldP spid="222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3" grpId="0"/>
          <p:bldP spid="232" grpId="0"/>
          <p:bldP spid="237" grpId="0" animBg="1"/>
          <p:bldP spid="238" grpId="0"/>
          <p:bldP spid="114" grpId="0"/>
          <p:bldP spid="114" grpId="1"/>
          <p:bldP spid="122" grpId="0"/>
          <p:bldP spid="122" grpId="1"/>
          <p:bldP spid="123" grpId="0"/>
          <p:bldP spid="123" grpId="1"/>
          <p:bldP spid="123" grpId="2"/>
          <p:bldP spid="124" grpId="0"/>
          <p:bldP spid="124" grpId="1"/>
          <p:bldP spid="125" grpId="0"/>
          <p:bldP spid="125" grpId="1"/>
          <p:bldP spid="126" grpId="0" animBg="1"/>
          <p:bldP spid="126" grpId="1" animBg="1"/>
          <p:bldP spid="127" grpId="0"/>
          <p:bldP spid="128" grpId="0"/>
          <p:bldP spid="130" grpId="0" animBg="1"/>
          <p:bldP spid="130" grpId="1" animBg="1"/>
          <p:bldP spid="131" grpId="0" animBg="1"/>
          <p:bldP spid="131" grpId="1" animBg="1"/>
          <p:bldP spid="132" grpId="0"/>
          <p:bldP spid="133" grpId="0"/>
          <p:bldP spid="134" grpId="0"/>
          <p:bldP spid="135" grpId="0"/>
          <p:bldP spid="136" grpId="0"/>
          <p:bldP spid="137" grpId="0"/>
          <p:bldP spid="138" grpId="0"/>
          <p:bldP spid="140" grpId="0"/>
          <p:bldP spid="1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156 -0.06482 L -3.61111E-6 1.23457E-6 " pathEditMode="relative" rAng="0" ptsTypes="AA">
                                          <p:cBhvr>
                                            <p:cTn id="9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69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26 -0.06482 L -4.16667E-6 2.96296E-6 " pathEditMode="relative" rAng="0" ptsTypes="AA">
                                          <p:cBhvr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2" y="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393 -0.32655 L 4.72222E-6 2.59259E-6 " pathEditMode="relative" rAng="0" ptsTypes="AA">
                                          <p:cBhvr>
                                            <p:cTn id="12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187" y="1632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4" fill="hold">
                          <p:stCondLst>
                            <p:cond delay="indefinite"/>
                          </p:stCondLst>
                          <p:childTnLst>
                            <p:par>
                              <p:cTn id="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6997 -0.44506 L 2.77778E-7 3.7037E-7 " pathEditMode="relative" rAng="0" ptsTypes="AA">
                                          <p:cBhvr>
                                            <p:cTn id="159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490" y="2225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4" fill="hold">
                          <p:stCondLst>
                            <p:cond delay="indefinite"/>
                          </p:stCondLst>
                          <p:childTnLst>
                            <p:par>
                              <p:cTn id="1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9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4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4907 L -0.00139 -0.00154 " pathEditMode="relative" rAng="0" ptsTypes="AA">
                                          <p:cBhvr>
                                            <p:cTn id="19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" y="237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1" fill="hold">
                          <p:stCondLst>
                            <p:cond delay="indefinite"/>
                          </p:stCondLst>
                          <p:childTnLst>
                            <p:par>
                              <p:cTn id="1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2" fill="hold">
                          <p:stCondLst>
                            <p:cond delay="indefinite"/>
                          </p:stCondLst>
                          <p:childTnLst>
                            <p:par>
                              <p:cTn id="2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6" fill="hold">
                          <p:stCondLst>
                            <p:cond delay="indefinite"/>
                          </p:stCondLst>
                          <p:childTnLst>
                            <p:par>
                              <p:cTn id="2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3" dur="5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4" dur="25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7" dur="25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1423 0.49444 L 3.33333E-6 -1.23457E-7 " pathEditMode="relative" rAng="0" ptsTypes="AA">
                                          <p:cBhvr>
                                            <p:cTn id="243" dur="1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712" y="-2472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212 0.49537 L -0.0007 -0.00093 " pathEditMode="relative" rAng="0" ptsTypes="AA">
                                          <p:cBhvr>
                                            <p:cTn id="245" dur="1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49" y="-248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177 0.49691 L 4.16667E-6 -1.23457E-7 " pathEditMode="relative" rAng="0" ptsTypes="AA">
                                          <p:cBhvr>
                                            <p:cTn id="247" dur="1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597" y="-248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6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6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1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6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3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8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3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8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0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" fill="hold">
                          <p:stCondLst>
                            <p:cond delay="indefinite"/>
                          </p:stCondLst>
                          <p:childTnLst>
                            <p:par>
                              <p:cTn id="3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9" fill="hold">
                          <p:stCondLst>
                            <p:cond delay="indefinite"/>
                          </p:stCondLst>
                          <p:childTnLst>
                            <p:par>
                              <p:cTn id="3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7" fill="hold">
                          <p:stCondLst>
                            <p:cond delay="indefinite"/>
                          </p:stCondLst>
                          <p:childTnLst>
                            <p:par>
                              <p:cTn id="3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6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8" fill="hold">
                          <p:stCondLst>
                            <p:cond delay="indefinite"/>
                          </p:stCondLst>
                          <p:childTnLst>
                            <p:par>
                              <p:cTn id="3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3" fill="hold">
                          <p:stCondLst>
                            <p:cond delay="indefinite"/>
                          </p:stCondLst>
                          <p:childTnLst>
                            <p:par>
                              <p:cTn id="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9" fill="hold">
                          <p:stCondLst>
                            <p:cond delay="indefinite"/>
                          </p:stCondLst>
                          <p:childTnLst>
                            <p:par>
                              <p:cTn id="3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7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3" fill="hold">
                          <p:stCondLst>
                            <p:cond delay="indefinite"/>
                          </p:stCondLst>
                          <p:childTnLst>
                            <p:par>
                              <p:cTn id="4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7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8" fill="hold">
                          <p:stCondLst>
                            <p:cond delay="indefinite"/>
                          </p:stCondLst>
                          <p:childTnLst>
                            <p:par>
                              <p:cTn id="4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3" fill="hold">
                          <p:stCondLst>
                            <p:cond delay="indefinite"/>
                          </p:stCondLst>
                          <p:childTnLst>
                            <p:par>
                              <p:cTn id="4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7" fill="hold">
                          <p:stCondLst>
                            <p:cond delay="indefinite"/>
                          </p:stCondLst>
                          <p:childTnLst>
                            <p:par>
                              <p:cTn id="4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4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9" fill="hold">
                          <p:stCondLst>
                            <p:cond delay="indefinite"/>
                          </p:stCondLst>
                          <p:childTnLst>
                            <p:par>
                              <p:cTn id="4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3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6" fill="hold">
                          <p:stCondLst>
                            <p:cond delay="indefinite"/>
                          </p:stCondLst>
                          <p:childTnLst>
                            <p:par>
                              <p:cTn id="4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0" fill="hold">
                          <p:stCondLst>
                            <p:cond delay="indefinite"/>
                          </p:stCondLst>
                          <p:childTnLst>
                            <p:par>
                              <p:cTn id="5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681 -0.06791 L 0.00382 4.81481E-6 " pathEditMode="relative" rAng="0" ptsTypes="AA">
                                          <p:cBhvr>
                                            <p:cTn id="528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9" y="33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247 -0.06729 L -0.00069 0.00308 " pathEditMode="relative" rAng="0" ptsTypes="AA">
                                          <p:cBhvr>
                                            <p:cTn id="530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67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674 -0.06544 L -0.00868 4.81481E-6 " pathEditMode="relative" rAng="0" ptsTypes="AA">
                                          <p:cBhvr>
                                            <p:cTn id="532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71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5608 -0.07068 L -3.61111E-6 -3.82716E-6 " pathEditMode="relative" rAng="0" ptsTypes="AA">
                                          <p:cBhvr>
                                            <p:cTn id="534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13" y="35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6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3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125 -0.05309 L -0.00938 -0.00093 " pathEditMode="relative" rAng="0" ptsTypes="AA">
                                          <p:cBhvr>
                                            <p:cTn id="568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94" y="25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139 -0.0642 L -0.00677 4.81481E-6 " pathEditMode="relative" rAng="0" ptsTypes="AA">
                                          <p:cBhvr>
                                            <p:cTn id="570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8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764 -0.06667 L -0.01024 4.81481E-6 " pathEditMode="relative" rAng="0" ptsTypes="AA">
                                          <p:cBhvr>
                                            <p:cTn id="572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9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6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7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6" dur="3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7" dur="3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3" fill="hold">
                          <p:stCondLst>
                            <p:cond delay="indefinite"/>
                          </p:stCondLst>
                          <p:childTnLst>
                            <p:par>
                              <p:cTn id="6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41 -0.1179 L -1.11111E-6 1.60494E-6 " pathEditMode="relative" rAng="0" ptsTypes="AA">
                                          <p:cBhvr>
                                            <p:cTn id="618" dur="10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05" y="589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3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4" fill="hold">
                          <p:stCondLst>
                            <p:cond delay="indefinite"/>
                          </p:stCondLst>
                          <p:childTnLst>
                            <p:par>
                              <p:cTn id="6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2" fill="hold">
                          <p:stCondLst>
                            <p:cond delay="indefinite"/>
                          </p:stCondLst>
                          <p:childTnLst>
                            <p:par>
                              <p:cTn id="6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6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7" fill="hold">
                          <p:stCondLst>
                            <p:cond delay="indefinite"/>
                          </p:stCondLst>
                          <p:childTnLst>
                            <p:par>
                              <p:cTn id="6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1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2" fill="hold">
                          <p:stCondLst>
                            <p:cond delay="indefinite"/>
                          </p:stCondLst>
                          <p:childTnLst>
                            <p:par>
                              <p:cTn id="6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4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261 -0.11296 L 2.22222E-6 -1.11111E-6 " pathEditMode="relative" rAng="0" ptsTypes="AA">
                                          <p:cBhvr>
                                            <p:cTn id="647" dur="1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22" y="5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1" fill="hold">
                          <p:stCondLst>
                            <p:cond delay="indefinite"/>
                          </p:stCondLst>
                          <p:childTnLst>
                            <p:par>
                              <p:cTn id="6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5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0" fill="hold">
                          <p:stCondLst>
                            <p:cond delay="indefinite"/>
                          </p:stCondLst>
                          <p:childTnLst>
                            <p:par>
                              <p:cTn id="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6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7" fill="hold">
                          <p:stCondLst>
                            <p:cond delay="indefinite"/>
                          </p:stCondLst>
                          <p:childTnLst>
                            <p:par>
                              <p:cTn id="6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5" fill="hold">
                          <p:stCondLst>
                            <p:cond delay="indefinite"/>
                          </p:stCondLst>
                          <p:childTnLst>
                            <p:par>
                              <p:cTn id="6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2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5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8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9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0" fill="hold">
                          <p:stCondLst>
                            <p:cond delay="indefinite"/>
                          </p:stCondLst>
                          <p:childTnLst>
                            <p:par>
                              <p:cTn id="7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4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5" fill="hold">
                          <p:stCondLst>
                            <p:cond delay="indefinite"/>
                          </p:stCondLst>
                          <p:childTnLst>
                            <p:par>
                              <p:cTn id="7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2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3" fill="hold">
                          <p:stCondLst>
                            <p:cond delay="indefinite"/>
                          </p:stCondLst>
                          <p:childTnLst>
                            <p:par>
                              <p:cTn id="7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7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0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3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9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0" fill="hold">
                          <p:stCondLst>
                            <p:cond delay="indefinite"/>
                          </p:stCondLst>
                          <p:childTnLst>
                            <p:par>
                              <p:cTn id="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2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2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3" fill="hold">
                          <p:stCondLst>
                            <p:cond delay="indefinite"/>
                          </p:stCondLst>
                          <p:childTnLst>
                            <p:par>
                              <p:cTn id="7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7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8" fill="hold">
                          <p:stCondLst>
                            <p:cond delay="indefinite"/>
                          </p:stCondLst>
                          <p:childTnLst>
                            <p:par>
                              <p:cTn id="7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2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3" fill="hold">
                          <p:stCondLst>
                            <p:cond delay="indefinite"/>
                          </p:stCondLst>
                          <p:childTnLst>
                            <p:par>
                              <p:cTn id="7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7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8" fill="hold">
                          <p:stCondLst>
                            <p:cond delay="indefinite"/>
                          </p:stCondLst>
                          <p:childTnLst>
                            <p:par>
                              <p:cTn id="7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2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3" fill="hold">
                          <p:stCondLst>
                            <p:cond delay="indefinite"/>
                          </p:stCondLst>
                          <p:childTnLst>
                            <p:par>
                              <p:cTn id="7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7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8" fill="hold">
                          <p:stCondLst>
                            <p:cond delay="indefinite"/>
                          </p:stCondLst>
                          <p:childTnLst>
                            <p:par>
                              <p:cTn id="7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2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3" fill="hold">
                          <p:stCondLst>
                            <p:cond delay="indefinite"/>
                          </p:stCondLst>
                          <p:childTnLst>
                            <p:par>
                              <p:cTn id="7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7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8" fill="hold">
                          <p:stCondLst>
                            <p:cond delay="indefinite"/>
                          </p:stCondLst>
                          <p:childTnLst>
                            <p:par>
                              <p:cTn id="7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5" fill="hold">
                          <p:stCondLst>
                            <p:cond delay="indefinite"/>
                          </p:stCondLst>
                          <p:childTnLst>
                            <p:par>
                              <p:cTn id="7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0" fill="hold">
                          <p:stCondLst>
                            <p:cond delay="indefinite"/>
                          </p:stCondLst>
                          <p:childTnLst>
                            <p:par>
                              <p:cTn id="7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4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5" fill="hold">
                          <p:stCondLst>
                            <p:cond delay="indefinite"/>
                          </p:stCondLst>
                          <p:childTnLst>
                            <p:par>
                              <p:cTn id="7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9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0" fill="hold">
                          <p:stCondLst>
                            <p:cond delay="indefinite"/>
                          </p:stCondLst>
                          <p:childTnLst>
                            <p:par>
                              <p:cTn id="8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4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5" fill="hold">
                          <p:stCondLst>
                            <p:cond delay="indefinite"/>
                          </p:stCondLst>
                          <p:childTnLst>
                            <p:par>
                              <p:cTn id="8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9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0" fill="hold">
                          <p:stCondLst>
                            <p:cond delay="indefinite"/>
                          </p:stCondLst>
                          <p:childTnLst>
                            <p:par>
                              <p:cTn id="8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4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5" fill="hold">
                          <p:stCondLst>
                            <p:cond delay="indefinite"/>
                          </p:stCondLst>
                          <p:childTnLst>
                            <p:par>
                              <p:cTn id="8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2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5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6" fill="hold">
                          <p:stCondLst>
                            <p:cond delay="indefinite"/>
                          </p:stCondLst>
                          <p:childTnLst>
                            <p:par>
                              <p:cTn id="8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0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1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2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3" fill="hold">
                          <p:stCondLst>
                            <p:cond delay="indefinite"/>
                          </p:stCondLst>
                          <p:childTnLst>
                            <p:par>
                              <p:cTn id="8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7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0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3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9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53" dur="25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3"/>
          <p:bldP spid="15" grpId="0"/>
          <p:bldP spid="16" grpId="0"/>
          <p:bldP spid="19" grpId="0"/>
          <p:bldP spid="21" grpId="0"/>
          <p:bldP spid="20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4" grpId="0" animBg="1"/>
          <p:bldP spid="54" grpId="1" animBg="1"/>
          <p:bldP spid="55" grpId="0"/>
          <p:bldP spid="55" grpId="1"/>
          <p:bldP spid="55" grpId="2"/>
          <p:bldP spid="56" grpId="0"/>
          <p:bldP spid="56" grpId="1"/>
          <p:bldP spid="57" grpId="0"/>
          <p:bldP spid="57" grpId="1"/>
          <p:bldP spid="58" grpId="0"/>
          <p:bldP spid="58" grpId="1"/>
          <p:bldP spid="59" grpId="0"/>
          <p:bldP spid="59" grpId="1"/>
          <p:bldP spid="60" grpId="0"/>
          <p:bldP spid="60" grpId="1"/>
          <p:bldP spid="61" grpId="0" animBg="1"/>
          <p:bldP spid="61" grpId="1" animBg="1"/>
          <p:bldP spid="61" grpId="2" animBg="1"/>
          <p:bldP spid="62" grpId="0" animBg="1"/>
          <p:bldP spid="62" grpId="1" animBg="1"/>
          <p:bldP spid="62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4" grpId="0"/>
          <p:bldP spid="94" grpId="1"/>
          <p:bldP spid="94" grpId="2"/>
          <p:bldP spid="93" grpId="0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4" grpId="0"/>
          <p:bldP spid="104" grpId="1"/>
          <p:bldP spid="104" grpId="2"/>
          <p:bldP spid="103" grpId="0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6" grpId="0"/>
          <p:bldP spid="116" grpId="1"/>
          <p:bldP spid="115" grpId="0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9" grpId="0"/>
          <p:bldP spid="149" grpId="1"/>
          <p:bldP spid="149" grpId="2"/>
          <p:bldP spid="186" grpId="0"/>
          <p:bldP spid="185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6" grpId="0"/>
          <p:bldP spid="209" grpId="0"/>
          <p:bldP spid="208" grpId="0"/>
          <p:bldP spid="210" grpId="0"/>
          <p:bldP spid="211" grpId="0"/>
          <p:bldP spid="212" grpId="0"/>
          <p:bldP spid="213" grpId="0"/>
          <p:bldP spid="213" grpId="1"/>
          <p:bldP spid="213" grpId="2"/>
          <p:bldP spid="213" grpId="3"/>
          <p:bldP spid="214" grpId="0"/>
          <p:bldP spid="214" grpId="1"/>
          <p:bldP spid="214" grpId="2"/>
          <p:bldP spid="215" grpId="0"/>
          <p:bldP spid="215" grpId="1"/>
          <p:bldP spid="215" grpId="2"/>
          <p:bldP spid="217" grpId="0"/>
          <p:bldP spid="218" grpId="0"/>
          <p:bldP spid="218" grpId="1"/>
          <p:bldP spid="218" grpId="2"/>
          <p:bldP spid="218" grpId="3"/>
          <p:bldP spid="220" grpId="0"/>
          <p:bldP spid="220" grpId="1"/>
          <p:bldP spid="220" grpId="2"/>
          <p:bldP spid="221" grpId="0"/>
          <p:bldP spid="221" grpId="1"/>
          <p:bldP spid="221" grpId="2"/>
          <p:bldP spid="223" grpId="0"/>
          <p:bldP spid="222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3" grpId="0"/>
          <p:bldP spid="232" grpId="0"/>
          <p:bldP spid="237" grpId="0" animBg="1"/>
          <p:bldP spid="238" grpId="0"/>
          <p:bldP spid="114" grpId="0"/>
          <p:bldP spid="114" grpId="1"/>
          <p:bldP spid="122" grpId="0"/>
          <p:bldP spid="122" grpId="1"/>
          <p:bldP spid="123" grpId="0"/>
          <p:bldP spid="123" grpId="1"/>
          <p:bldP spid="123" grpId="2"/>
          <p:bldP spid="124" grpId="0"/>
          <p:bldP spid="124" grpId="1"/>
          <p:bldP spid="125" grpId="0"/>
          <p:bldP spid="125" grpId="1"/>
          <p:bldP spid="126" grpId="0" animBg="1"/>
          <p:bldP spid="126" grpId="1" animBg="1"/>
          <p:bldP spid="127" grpId="0"/>
          <p:bldP spid="128" grpId="0"/>
          <p:bldP spid="130" grpId="0" animBg="1"/>
          <p:bldP spid="130" grpId="1" animBg="1"/>
          <p:bldP spid="131" grpId="0" animBg="1"/>
          <p:bldP spid="131" grpId="1" animBg="1"/>
          <p:bldP spid="132" grpId="0"/>
          <p:bldP spid="133" grpId="0"/>
          <p:bldP spid="134" grpId="0"/>
          <p:bldP spid="135" grpId="0"/>
          <p:bldP spid="136" grpId="0"/>
          <p:bldP spid="137" grpId="0"/>
          <p:bldP spid="138" grpId="0"/>
          <p:bldP spid="140" grpId="0"/>
          <p:bldP spid="14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9" y="974829"/>
            <a:ext cx="54864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1145873" y="930445"/>
            <a:ext cx="5577840" cy="20469"/>
          </a:xfrm>
          <a:prstGeom prst="rect">
            <a:avLst/>
          </a:prstGeom>
          <a:gradFill flip="none" rotWithShape="1">
            <a:gsLst>
              <a:gs pos="2000">
                <a:srgbClr val="FFCC00">
                  <a:lumMod val="100000"/>
                </a:srgbClr>
              </a:gs>
              <a:gs pos="50000">
                <a:srgbClr val="FFCC00"/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562138"/>
            <a:ext cx="68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133" y="1025013"/>
            <a:ext cx="46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7469" y="1025013"/>
            <a:ext cx="17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4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8011" y="1460425"/>
            <a:ext cx="6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8803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8637" y="1453684"/>
            <a:ext cx="62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9905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1958" y="1453684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8238" y="1025013"/>
            <a:ext cx="172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4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4584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7511" y="1780660"/>
            <a:ext cx="61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4427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6995" y="1796384"/>
            <a:ext cx="33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2687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59030" y="3486150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074249" y="3816390"/>
            <a:ext cx="585790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20122" y="4138466"/>
            <a:ext cx="495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11538" y="4138466"/>
            <a:ext cx="3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7479" y="4432635"/>
            <a:ext cx="32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8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51269" y="4432635"/>
            <a:ext cx="23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03237" y="1859438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1477" y="414135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2451" y="414770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≠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02951" y="4138466"/>
            <a:ext cx="46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30849" y="44383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94614" y="4434212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50608" y="4434212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12451" y="444087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78655" y="4434525"/>
            <a:ext cx="30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8242329" y="4473754"/>
            <a:ext cx="426752" cy="25711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53464" y="1496900"/>
            <a:ext cx="403240" cy="25819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90755" y="1796384"/>
            <a:ext cx="49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(8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81381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63145" y="1796384"/>
            <a:ext cx="517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64584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70854" y="2136099"/>
            <a:ext cx="63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90098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80302" y="2136099"/>
            <a:ext cx="41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8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94334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99420" y="2136099"/>
            <a:ext cx="4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5</a:t>
            </a:r>
            <a:r>
              <a:rPr lang="en-US" i="1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13630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19000" y="2133402"/>
            <a:ext cx="3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64584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04193" y="2481485"/>
            <a:ext cx="53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87206" y="2481485"/>
            <a:ext cx="536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831380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04650" y="2481485"/>
            <a:ext cx="37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69278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46112" y="2476772"/>
            <a:ext cx="2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51212" y="2462633"/>
            <a:ext cx="58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16574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98375" y="2461607"/>
            <a:ext cx="387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64584" y="28406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04135" y="2837448"/>
            <a:ext cx="568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59493" y="283744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686211" y="2837448"/>
            <a:ext cx="433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4)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54769" y="2836716"/>
            <a:ext cx="51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324155" y="2836716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89476" y="2836716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202402" y="2840000"/>
            <a:ext cx="96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+ 4)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1288691" y="2434061"/>
            <a:ext cx="931992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467327" y="2424635"/>
            <a:ext cx="703512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143430" y="4437479"/>
            <a:ext cx="45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831037" y="1452563"/>
            <a:ext cx="31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 </a:t>
            </a:r>
            <a:endParaRPr lang="en-US" sz="16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64584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36664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5</a:t>
            </a:r>
            <a:r>
              <a:rPr lang="en-US" i="1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240803" y="40116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424412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664220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972274" y="401167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216442" y="4011678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644358" y="4011678"/>
            <a:ext cx="486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2</a:t>
            </a:r>
            <a:r>
              <a:rPr lang="en-US" i="1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950301" y="40116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127814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319333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576468" y="401167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64584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328133" y="4327932"/>
            <a:ext cx="497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664220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873802" y="4327932"/>
            <a:ext cx="487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–4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216442" y="4327932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997620" y="4327932"/>
            <a:ext cx="43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2</a:t>
            </a:r>
            <a:r>
              <a:rPr lang="en-US" i="1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313570" y="432793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521721" y="4314930"/>
            <a:ext cx="40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799253" y="466403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061063" y="4664030"/>
            <a:ext cx="4082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zeroes of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4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       and –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5104500" y="4642023"/>
            <a:ext cx="3959026" cy="456407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24828" y="31248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205144" y="314767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+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4)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1) are the factors of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901908" y="3155295"/>
            <a:ext cx="1448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263983" y="3457445"/>
            <a:ext cx="3580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263983" y="3747727"/>
            <a:ext cx="83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856500" y="3747727"/>
            <a:ext cx="108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64220" y="374772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972274" y="3747727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1316772" y="3464695"/>
            <a:ext cx="650372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216442" y="3747727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533379" y="3747727"/>
            <a:ext cx="105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547402" y="3458400"/>
            <a:ext cx="650372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319333" y="374772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576468" y="3747727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193074" y="1817482"/>
            <a:ext cx="313391" cy="25800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3023373" y="1829042"/>
            <a:ext cx="258901" cy="24955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981950" y="457767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3246" y="480494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aseline="30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8059284" y="4857331"/>
            <a:ext cx="24800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64584" y="46811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423160" y="4681122"/>
            <a:ext cx="497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664220" y="46811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16442" y="4681122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997620" y="4681122"/>
            <a:ext cx="43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2</a:t>
            </a:r>
            <a:r>
              <a:rPr lang="en-US" i="1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313570" y="468112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21721" y="4668120"/>
            <a:ext cx="40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81069" y="457767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32365" y="480494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aseline="30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2958403" y="4857331"/>
            <a:ext cx="24800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5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563 -0.06358 L 3.61111E-6 1.23457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81" y="31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805 -0.06667 L -1.94444E-6 1.23457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03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5555 -0.32839 L 0.0033 0.00062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934" y="16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875 -0.45586 L 0.00069 0.00247 " pathEditMode="relative" rAng="0" ptsTypes="AA">
                                          <p:cBhvr>
                                            <p:cTn id="1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410" y="229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7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0" fill="hold">
                          <p:stCondLst>
                            <p:cond delay="indefinite"/>
                          </p:stCondLst>
                          <p:childTnLst>
                            <p:par>
                              <p:cTn id="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6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1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1546 0.5142 L 5E-6 1.23457E-6 " pathEditMode="relative" rAng="0" ptsTypes="AA">
                                          <p:cBhvr>
                                            <p:cTn id="267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781" y="-257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1684 0.51049 L 5.55556E-7 1.23457E-6 " pathEditMode="relative" rAng="0" ptsTypes="AA">
                                          <p:cBhvr>
                                            <p:cTn id="269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851" y="-25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414 0.51636 L -3.88889E-6 1.23457E-6 " pathEditMode="relative" rAng="0" ptsTypes="AA">
                                          <p:cBhvr>
                                            <p:cTn id="271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215" y="-258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7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1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3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7" fill="hold">
                          <p:stCondLst>
                            <p:cond delay="indefinite"/>
                          </p:stCondLst>
                          <p:childTnLst>
                            <p:par>
                              <p:cTn id="3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3" fill="hold">
                          <p:stCondLst>
                            <p:cond delay="indefinite"/>
                          </p:stCondLst>
                          <p:childTnLst>
                            <p:par>
                              <p:cTn id="3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1" fill="hold">
                          <p:stCondLst>
                            <p:cond delay="indefinite"/>
                          </p:stCondLst>
                          <p:childTnLst>
                            <p:par>
                              <p:cTn id="3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3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5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1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7" fill="hold">
                          <p:stCondLst>
                            <p:cond delay="indefinite"/>
                          </p:stCondLst>
                          <p:childTnLst>
                            <p:par>
                              <p:cTn id="3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9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9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5" fill="hold">
                          <p:stCondLst>
                            <p:cond delay="indefinite"/>
                          </p:stCondLst>
                          <p:childTnLst>
                            <p:par>
                              <p:cTn id="4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0" fill="hold">
                          <p:stCondLst>
                            <p:cond delay="indefinite"/>
                          </p:stCondLst>
                          <p:childTnLst>
                            <p:par>
                              <p:cTn id="4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5" fill="hold">
                          <p:stCondLst>
                            <p:cond delay="indefinite"/>
                          </p:stCondLst>
                          <p:childTnLst>
                            <p:par>
                              <p:cTn id="4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6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6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7" fill="hold">
                          <p:stCondLst>
                            <p:cond delay="indefinite"/>
                          </p:stCondLst>
                          <p:childTnLst>
                            <p:par>
                              <p:cTn id="4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7" fill="hold">
                          <p:stCondLst>
                            <p:cond delay="indefinite"/>
                          </p:stCondLst>
                          <p:childTnLst>
                            <p:par>
                              <p:cTn id="4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2" fill="hold">
                          <p:stCondLst>
                            <p:cond delay="indefinite"/>
                          </p:stCondLst>
                          <p:childTnLst>
                            <p:par>
                              <p:cTn id="4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7" fill="hold">
                          <p:stCondLst>
                            <p:cond delay="indefinite"/>
                          </p:stCondLst>
                          <p:childTnLst>
                            <p:par>
                              <p:cTn id="4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2" fill="hold">
                          <p:stCondLst>
                            <p:cond delay="indefinite"/>
                          </p:stCondLst>
                          <p:childTnLst>
                            <p:par>
                              <p:cTn id="4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2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4" fill="hold">
                          <p:stCondLst>
                            <p:cond delay="indefinite"/>
                          </p:stCondLst>
                          <p:childTnLst>
                            <p:par>
                              <p:cTn id="4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6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3" fill="hold">
                          <p:stCondLst>
                            <p:cond delay="indefinite"/>
                          </p:stCondLst>
                          <p:childTnLst>
                            <p:par>
                              <p:cTn id="4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795 -0.06821 L 4.44444E-6 2.09877E-6 " pathEditMode="relative" rAng="0" ptsTypes="AA">
                                          <p:cBhvr>
                                            <p:cTn id="504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6" y="33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917 -0.06883 L 1.66667E-6 2.09877E-6 " pathEditMode="relative" rAng="0" ptsTypes="AA">
                                          <p:cBhvr>
                                            <p:cTn id="506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8" y="3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587 -0.06945 L 3.05556E-6 2.09877E-6 " pathEditMode="relative" rAng="0" ptsTypes="AA">
                                          <p:cBhvr>
                                            <p:cTn id="508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02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3733 -0.06574 L -3.33333E-6 3.45679E-6 " pathEditMode="relative" rAng="0" ptsTypes="AA">
                                          <p:cBhvr>
                                            <p:cTn id="510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2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1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8" fill="hold">
                          <p:stCondLst>
                            <p:cond delay="indefinite"/>
                          </p:stCondLst>
                          <p:childTnLst>
                            <p:par>
                              <p:cTn id="5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0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716 -0.06173 L 3.61111E-6 -3.33333E-6 " pathEditMode="relative" rAng="0" ptsTypes="AA">
                                          <p:cBhvr>
                                            <p:cTn id="545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58" y="308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094 -0.06389 L 3.33333E-6 -3.33333E-6 " pathEditMode="relative" rAng="0" ptsTypes="AA">
                                          <p:cBhvr>
                                            <p:cTn id="547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38" y="31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268 -0.06574 L -0.00556 -3.33333E-6 " pathEditMode="relative" rAng="0" ptsTypes="AA">
                                          <p:cBhvr>
                                            <p:cTn id="549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7" y="32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0" fill="hold">
                          <p:stCondLst>
                            <p:cond delay="indefinite"/>
                          </p:stCondLst>
                          <p:childTnLst>
                            <p:par>
                              <p:cTn id="5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2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4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5" fill="hold">
                          <p:stCondLst>
                            <p:cond delay="indefinite"/>
                          </p:stCondLst>
                          <p:childTnLst>
                            <p:par>
                              <p:cTn id="5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9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3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4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5" fill="hold">
                          <p:stCondLst>
                            <p:cond delay="indefinite"/>
                          </p:stCondLst>
                          <p:childTnLst>
                            <p:par>
                              <p:cTn id="5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0" fill="hold">
                          <p:stCondLst>
                            <p:cond delay="indefinite"/>
                          </p:stCondLst>
                          <p:childTnLst>
                            <p:par>
                              <p:cTn id="5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5" fill="hold">
                          <p:stCondLst>
                            <p:cond delay="indefinite"/>
                          </p:stCondLst>
                          <p:childTnLst>
                            <p:par>
                              <p:cTn id="5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9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0" fill="hold">
                          <p:stCondLst>
                            <p:cond delay="indefinite"/>
                          </p:stCondLst>
                          <p:childTnLst>
                            <p:par>
                              <p:cTn id="5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465 -0.11204 L 1.66667E-6 2.46914E-7 " pathEditMode="relative" rAng="0" ptsTypes="AA">
                                          <p:cBhvr>
                                            <p:cTn id="595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33" y="55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6" fill="hold">
                          <p:stCondLst>
                            <p:cond delay="indefinite"/>
                          </p:stCondLst>
                          <p:childTnLst>
                            <p:par>
                              <p:cTn id="5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0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1" fill="hold">
                          <p:stCondLst>
                            <p:cond delay="indefinite"/>
                          </p:stCondLst>
                          <p:childTnLst>
                            <p:par>
                              <p:cTn id="6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5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9" fill="hold">
                          <p:stCondLst>
                            <p:cond delay="indefinite"/>
                          </p:stCondLst>
                          <p:childTnLst>
                            <p:par>
                              <p:cTn id="6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3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4" fill="hold">
                          <p:stCondLst>
                            <p:cond delay="indefinite"/>
                          </p:stCondLst>
                          <p:childTnLst>
                            <p:par>
                              <p:cTn id="6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8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212 -0.11327 L -1.38889E-6 2.46914E-7 " pathEditMode="relative" rAng="0" ptsTypes="AA">
                                          <p:cBhvr>
                                            <p:cTn id="624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97" y="5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2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8" fill="hold">
                          <p:stCondLst>
                            <p:cond delay="indefinite"/>
                          </p:stCondLst>
                          <p:childTnLst>
                            <p:par>
                              <p:cTn id="6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2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6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7" fill="hold">
                          <p:stCondLst>
                            <p:cond delay="indefinite"/>
                          </p:stCondLst>
                          <p:childTnLst>
                            <p:par>
                              <p:cTn id="6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9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5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5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2" fill="hold">
                          <p:stCondLst>
                            <p:cond delay="indefinite"/>
                          </p:stCondLst>
                          <p:childTnLst>
                            <p:par>
                              <p:cTn id="6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6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5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8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9" fill="hold">
                          <p:stCondLst>
                            <p:cond delay="indefinite"/>
                          </p:stCondLst>
                          <p:childTnLst>
                            <p:par>
                              <p:cTn id="6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1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7" fill="hold">
                          <p:stCondLst>
                            <p:cond delay="indefinite"/>
                          </p:stCondLst>
                          <p:childTnLst>
                            <p:par>
                              <p:cTn id="6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2" fill="hold">
                          <p:stCondLst>
                            <p:cond delay="indefinite"/>
                          </p:stCondLst>
                          <p:childTnLst>
                            <p:par>
                              <p:cTn id="6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7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0" fill="hold">
                          <p:stCondLst>
                            <p:cond delay="indefinite"/>
                          </p:stCondLst>
                          <p:childTnLst>
                            <p:par>
                              <p:cTn id="6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7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7" fill="hold">
                          <p:stCondLst>
                            <p:cond delay="indefinite"/>
                          </p:stCondLst>
                          <p:childTnLst>
                            <p:par>
                              <p:cTn id="7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9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0" fill="hold">
                          <p:stCondLst>
                            <p:cond delay="indefinite"/>
                          </p:stCondLst>
                          <p:childTnLst>
                            <p:par>
                              <p:cTn id="7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5" fill="hold">
                          <p:stCondLst>
                            <p:cond delay="indefinite"/>
                          </p:stCondLst>
                          <p:childTnLst>
                            <p:par>
                              <p:cTn id="7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9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0" fill="hold">
                          <p:stCondLst>
                            <p:cond delay="indefinite"/>
                          </p:stCondLst>
                          <p:childTnLst>
                            <p:par>
                              <p:cTn id="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5" fill="hold">
                          <p:stCondLst>
                            <p:cond delay="indefinite"/>
                          </p:stCondLst>
                          <p:childTnLst>
                            <p:par>
                              <p:cTn id="7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9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0" fill="hold">
                          <p:stCondLst>
                            <p:cond delay="indefinite"/>
                          </p:stCondLst>
                          <p:childTnLst>
                            <p:par>
                              <p:cTn id="7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4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5" fill="hold">
                          <p:stCondLst>
                            <p:cond delay="indefinite"/>
                          </p:stCondLst>
                          <p:childTnLst>
                            <p:par>
                              <p:cTn id="7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0" fill="hold">
                          <p:stCondLst>
                            <p:cond delay="indefinite"/>
                          </p:stCondLst>
                          <p:childTnLst>
                            <p:par>
                              <p:cTn id="7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5" fill="hold">
                          <p:stCondLst>
                            <p:cond delay="indefinite"/>
                          </p:stCondLst>
                          <p:childTnLst>
                            <p:par>
                              <p:cTn id="7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2" fill="hold">
                          <p:stCondLst>
                            <p:cond delay="indefinite"/>
                          </p:stCondLst>
                          <p:childTnLst>
                            <p:par>
                              <p:cTn id="7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7" fill="hold">
                          <p:stCondLst>
                            <p:cond delay="indefinite"/>
                          </p:stCondLst>
                          <p:childTnLst>
                            <p:par>
                              <p:cTn id="7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2" fill="hold">
                          <p:stCondLst>
                            <p:cond delay="indefinite"/>
                          </p:stCondLst>
                          <p:childTnLst>
                            <p:par>
                              <p:cTn id="7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6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2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3" fill="hold">
                          <p:stCondLst>
                            <p:cond delay="indefinite"/>
                          </p:stCondLst>
                          <p:childTnLst>
                            <p:par>
                              <p:cTn id="7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8" fill="hold">
                          <p:stCondLst>
                            <p:cond delay="indefinite"/>
                          </p:stCondLst>
                          <p:childTnLst>
                            <p:par>
                              <p:cTn id="7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3" fill="hold">
                          <p:stCondLst>
                            <p:cond delay="indefinite"/>
                          </p:stCondLst>
                          <p:childTnLst>
                            <p:par>
                              <p:cTn id="7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7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8" fill="hold">
                          <p:stCondLst>
                            <p:cond delay="indefinite"/>
                          </p:stCondLst>
                          <p:childTnLst>
                            <p:par>
                              <p:cTn id="7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3" fill="hold">
                          <p:stCondLst>
                            <p:cond delay="indefinite"/>
                          </p:stCondLst>
                          <p:childTnLst>
                            <p:par>
                              <p:cTn id="8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9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0" fill="hold">
                          <p:stCondLst>
                            <p:cond delay="indefinite"/>
                          </p:stCondLst>
                          <p:childTnLst>
                            <p:par>
                              <p:cTn id="8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4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3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27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55" grpId="0"/>
          <p:bldP spid="55" grpId="1"/>
          <p:bldP spid="55" grpId="2"/>
          <p:bldP spid="58" grpId="0"/>
          <p:bldP spid="58" grpId="1"/>
          <p:bldP spid="59" grpId="0"/>
          <p:bldP spid="59" grpId="1"/>
          <p:bldP spid="74" grpId="0"/>
          <p:bldP spid="74" grpId="1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4" grpId="0" animBg="1"/>
          <p:bldP spid="114" grpId="1" animBg="1"/>
          <p:bldP spid="122" grpId="0" animBg="1"/>
          <p:bldP spid="122" grpId="1" animBg="1"/>
          <p:bldP spid="126" grpId="0"/>
          <p:bldP spid="127" grpId="0"/>
          <p:bldP spid="123" grpId="0"/>
          <p:bldP spid="124" grpId="0"/>
          <p:bldP spid="125" grpId="0"/>
          <p:bldP spid="130" grpId="0"/>
          <p:bldP spid="131" grpId="0"/>
          <p:bldP spid="132" grpId="0"/>
          <p:bldP spid="133" grpId="0"/>
          <p:bldP spid="134" grpId="0"/>
          <p:bldP spid="1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563 -0.06358 L 3.61111E-6 1.23457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81" y="31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805 -0.06667 L -1.94444E-6 1.23457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03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5555 -0.32839 L 0.0033 0.00062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934" y="16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875 -0.45586 L 0.00069 0.00247 " pathEditMode="relative" rAng="0" ptsTypes="AA">
                                          <p:cBhvr>
                                            <p:cTn id="1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410" y="229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7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0" fill="hold">
                          <p:stCondLst>
                            <p:cond delay="indefinite"/>
                          </p:stCondLst>
                          <p:childTnLst>
                            <p:par>
                              <p:cTn id="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6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1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1546 0.5142 L 5E-6 1.23457E-6 " pathEditMode="relative" rAng="0" ptsTypes="AA">
                                          <p:cBhvr>
                                            <p:cTn id="267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781" y="-257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1684 0.51049 L 5.55556E-7 1.23457E-6 " pathEditMode="relative" rAng="0" ptsTypes="AA">
                                          <p:cBhvr>
                                            <p:cTn id="269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851" y="-25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414 0.51636 L -3.88889E-6 1.23457E-6 " pathEditMode="relative" rAng="0" ptsTypes="AA">
                                          <p:cBhvr>
                                            <p:cTn id="271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215" y="-258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7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1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3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7" fill="hold">
                          <p:stCondLst>
                            <p:cond delay="indefinite"/>
                          </p:stCondLst>
                          <p:childTnLst>
                            <p:par>
                              <p:cTn id="3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3" fill="hold">
                          <p:stCondLst>
                            <p:cond delay="indefinite"/>
                          </p:stCondLst>
                          <p:childTnLst>
                            <p:par>
                              <p:cTn id="3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1" fill="hold">
                          <p:stCondLst>
                            <p:cond delay="indefinite"/>
                          </p:stCondLst>
                          <p:childTnLst>
                            <p:par>
                              <p:cTn id="3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3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5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1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7" fill="hold">
                          <p:stCondLst>
                            <p:cond delay="indefinite"/>
                          </p:stCondLst>
                          <p:childTnLst>
                            <p:par>
                              <p:cTn id="3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9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9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5" fill="hold">
                          <p:stCondLst>
                            <p:cond delay="indefinite"/>
                          </p:stCondLst>
                          <p:childTnLst>
                            <p:par>
                              <p:cTn id="4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0" fill="hold">
                          <p:stCondLst>
                            <p:cond delay="indefinite"/>
                          </p:stCondLst>
                          <p:childTnLst>
                            <p:par>
                              <p:cTn id="4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5" fill="hold">
                          <p:stCondLst>
                            <p:cond delay="indefinite"/>
                          </p:stCondLst>
                          <p:childTnLst>
                            <p:par>
                              <p:cTn id="4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6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6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7" fill="hold">
                          <p:stCondLst>
                            <p:cond delay="indefinite"/>
                          </p:stCondLst>
                          <p:childTnLst>
                            <p:par>
                              <p:cTn id="4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7" fill="hold">
                          <p:stCondLst>
                            <p:cond delay="indefinite"/>
                          </p:stCondLst>
                          <p:childTnLst>
                            <p:par>
                              <p:cTn id="4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2" fill="hold">
                          <p:stCondLst>
                            <p:cond delay="indefinite"/>
                          </p:stCondLst>
                          <p:childTnLst>
                            <p:par>
                              <p:cTn id="4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7" fill="hold">
                          <p:stCondLst>
                            <p:cond delay="indefinite"/>
                          </p:stCondLst>
                          <p:childTnLst>
                            <p:par>
                              <p:cTn id="4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2" fill="hold">
                          <p:stCondLst>
                            <p:cond delay="indefinite"/>
                          </p:stCondLst>
                          <p:childTnLst>
                            <p:par>
                              <p:cTn id="4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2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4" fill="hold">
                          <p:stCondLst>
                            <p:cond delay="indefinite"/>
                          </p:stCondLst>
                          <p:childTnLst>
                            <p:par>
                              <p:cTn id="4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6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3" fill="hold">
                          <p:stCondLst>
                            <p:cond delay="indefinite"/>
                          </p:stCondLst>
                          <p:childTnLst>
                            <p:par>
                              <p:cTn id="4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795 -0.06821 L 4.44444E-6 2.09877E-6 " pathEditMode="relative" rAng="0" ptsTypes="AA">
                                          <p:cBhvr>
                                            <p:cTn id="504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6" y="33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917 -0.06883 L 1.66667E-6 2.09877E-6 " pathEditMode="relative" rAng="0" ptsTypes="AA">
                                          <p:cBhvr>
                                            <p:cTn id="506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8" y="3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587 -0.06945 L 3.05556E-6 2.09877E-6 " pathEditMode="relative" rAng="0" ptsTypes="AA">
                                          <p:cBhvr>
                                            <p:cTn id="508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02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3733 -0.06574 L -3.33333E-6 3.45679E-6 " pathEditMode="relative" rAng="0" ptsTypes="AA">
                                          <p:cBhvr>
                                            <p:cTn id="510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2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1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8" fill="hold">
                          <p:stCondLst>
                            <p:cond delay="indefinite"/>
                          </p:stCondLst>
                          <p:childTnLst>
                            <p:par>
                              <p:cTn id="5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0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716 -0.06173 L 3.61111E-6 -3.33333E-6 " pathEditMode="relative" rAng="0" ptsTypes="AA">
                                          <p:cBhvr>
                                            <p:cTn id="545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58" y="308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094 -0.06389 L 3.33333E-6 -3.33333E-6 " pathEditMode="relative" rAng="0" ptsTypes="AA">
                                          <p:cBhvr>
                                            <p:cTn id="547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38" y="31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268 -0.06574 L -0.00556 -3.33333E-6 " pathEditMode="relative" rAng="0" ptsTypes="AA">
                                          <p:cBhvr>
                                            <p:cTn id="549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7" y="32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0" fill="hold">
                          <p:stCondLst>
                            <p:cond delay="indefinite"/>
                          </p:stCondLst>
                          <p:childTnLst>
                            <p:par>
                              <p:cTn id="5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2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4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5" fill="hold">
                          <p:stCondLst>
                            <p:cond delay="indefinite"/>
                          </p:stCondLst>
                          <p:childTnLst>
                            <p:par>
                              <p:cTn id="5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9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3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4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5" fill="hold">
                          <p:stCondLst>
                            <p:cond delay="indefinite"/>
                          </p:stCondLst>
                          <p:childTnLst>
                            <p:par>
                              <p:cTn id="5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0" fill="hold">
                          <p:stCondLst>
                            <p:cond delay="indefinite"/>
                          </p:stCondLst>
                          <p:childTnLst>
                            <p:par>
                              <p:cTn id="5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5" fill="hold">
                          <p:stCondLst>
                            <p:cond delay="indefinite"/>
                          </p:stCondLst>
                          <p:childTnLst>
                            <p:par>
                              <p:cTn id="5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9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0" fill="hold">
                          <p:stCondLst>
                            <p:cond delay="indefinite"/>
                          </p:stCondLst>
                          <p:childTnLst>
                            <p:par>
                              <p:cTn id="5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465 -0.11204 L 1.66667E-6 2.46914E-7 " pathEditMode="relative" rAng="0" ptsTypes="AA">
                                          <p:cBhvr>
                                            <p:cTn id="595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33" y="55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6" fill="hold">
                          <p:stCondLst>
                            <p:cond delay="indefinite"/>
                          </p:stCondLst>
                          <p:childTnLst>
                            <p:par>
                              <p:cTn id="5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0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1" fill="hold">
                          <p:stCondLst>
                            <p:cond delay="indefinite"/>
                          </p:stCondLst>
                          <p:childTnLst>
                            <p:par>
                              <p:cTn id="6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5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9" fill="hold">
                          <p:stCondLst>
                            <p:cond delay="indefinite"/>
                          </p:stCondLst>
                          <p:childTnLst>
                            <p:par>
                              <p:cTn id="6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3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4" fill="hold">
                          <p:stCondLst>
                            <p:cond delay="indefinite"/>
                          </p:stCondLst>
                          <p:childTnLst>
                            <p:par>
                              <p:cTn id="6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8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212 -0.11327 L -1.38889E-6 2.46914E-7 " pathEditMode="relative" rAng="0" ptsTypes="AA">
                                          <p:cBhvr>
                                            <p:cTn id="624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97" y="5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2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8" fill="hold">
                          <p:stCondLst>
                            <p:cond delay="indefinite"/>
                          </p:stCondLst>
                          <p:childTnLst>
                            <p:par>
                              <p:cTn id="6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2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6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7" fill="hold">
                          <p:stCondLst>
                            <p:cond delay="indefinite"/>
                          </p:stCondLst>
                          <p:childTnLst>
                            <p:par>
                              <p:cTn id="6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9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5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5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2" fill="hold">
                          <p:stCondLst>
                            <p:cond delay="indefinite"/>
                          </p:stCondLst>
                          <p:childTnLst>
                            <p:par>
                              <p:cTn id="6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6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5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8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9" fill="hold">
                          <p:stCondLst>
                            <p:cond delay="indefinite"/>
                          </p:stCondLst>
                          <p:childTnLst>
                            <p:par>
                              <p:cTn id="6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1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7" fill="hold">
                          <p:stCondLst>
                            <p:cond delay="indefinite"/>
                          </p:stCondLst>
                          <p:childTnLst>
                            <p:par>
                              <p:cTn id="6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2" fill="hold">
                          <p:stCondLst>
                            <p:cond delay="indefinite"/>
                          </p:stCondLst>
                          <p:childTnLst>
                            <p:par>
                              <p:cTn id="6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7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0" fill="hold">
                          <p:stCondLst>
                            <p:cond delay="indefinite"/>
                          </p:stCondLst>
                          <p:childTnLst>
                            <p:par>
                              <p:cTn id="6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7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7" fill="hold">
                          <p:stCondLst>
                            <p:cond delay="indefinite"/>
                          </p:stCondLst>
                          <p:childTnLst>
                            <p:par>
                              <p:cTn id="7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9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0" fill="hold">
                          <p:stCondLst>
                            <p:cond delay="indefinite"/>
                          </p:stCondLst>
                          <p:childTnLst>
                            <p:par>
                              <p:cTn id="7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5" fill="hold">
                          <p:stCondLst>
                            <p:cond delay="indefinite"/>
                          </p:stCondLst>
                          <p:childTnLst>
                            <p:par>
                              <p:cTn id="7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9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0" fill="hold">
                          <p:stCondLst>
                            <p:cond delay="indefinite"/>
                          </p:stCondLst>
                          <p:childTnLst>
                            <p:par>
                              <p:cTn id="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5" fill="hold">
                          <p:stCondLst>
                            <p:cond delay="indefinite"/>
                          </p:stCondLst>
                          <p:childTnLst>
                            <p:par>
                              <p:cTn id="7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9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0" fill="hold">
                          <p:stCondLst>
                            <p:cond delay="indefinite"/>
                          </p:stCondLst>
                          <p:childTnLst>
                            <p:par>
                              <p:cTn id="7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4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5" fill="hold">
                          <p:stCondLst>
                            <p:cond delay="indefinite"/>
                          </p:stCondLst>
                          <p:childTnLst>
                            <p:par>
                              <p:cTn id="7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0" fill="hold">
                          <p:stCondLst>
                            <p:cond delay="indefinite"/>
                          </p:stCondLst>
                          <p:childTnLst>
                            <p:par>
                              <p:cTn id="7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5" fill="hold">
                          <p:stCondLst>
                            <p:cond delay="indefinite"/>
                          </p:stCondLst>
                          <p:childTnLst>
                            <p:par>
                              <p:cTn id="7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2" fill="hold">
                          <p:stCondLst>
                            <p:cond delay="indefinite"/>
                          </p:stCondLst>
                          <p:childTnLst>
                            <p:par>
                              <p:cTn id="7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7" fill="hold">
                          <p:stCondLst>
                            <p:cond delay="indefinite"/>
                          </p:stCondLst>
                          <p:childTnLst>
                            <p:par>
                              <p:cTn id="7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2" fill="hold">
                          <p:stCondLst>
                            <p:cond delay="indefinite"/>
                          </p:stCondLst>
                          <p:childTnLst>
                            <p:par>
                              <p:cTn id="7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6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2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3" fill="hold">
                          <p:stCondLst>
                            <p:cond delay="indefinite"/>
                          </p:stCondLst>
                          <p:childTnLst>
                            <p:par>
                              <p:cTn id="7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8" fill="hold">
                          <p:stCondLst>
                            <p:cond delay="indefinite"/>
                          </p:stCondLst>
                          <p:childTnLst>
                            <p:par>
                              <p:cTn id="7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3" fill="hold">
                          <p:stCondLst>
                            <p:cond delay="indefinite"/>
                          </p:stCondLst>
                          <p:childTnLst>
                            <p:par>
                              <p:cTn id="7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7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8" fill="hold">
                          <p:stCondLst>
                            <p:cond delay="indefinite"/>
                          </p:stCondLst>
                          <p:childTnLst>
                            <p:par>
                              <p:cTn id="7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3" fill="hold">
                          <p:stCondLst>
                            <p:cond delay="indefinite"/>
                          </p:stCondLst>
                          <p:childTnLst>
                            <p:par>
                              <p:cTn id="8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9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0" fill="hold">
                          <p:stCondLst>
                            <p:cond delay="indefinite"/>
                          </p:stCondLst>
                          <p:childTnLst>
                            <p:par>
                              <p:cTn id="8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4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3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27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55" grpId="0"/>
          <p:bldP spid="55" grpId="1"/>
          <p:bldP spid="55" grpId="2"/>
          <p:bldP spid="58" grpId="0"/>
          <p:bldP spid="58" grpId="1"/>
          <p:bldP spid="59" grpId="0"/>
          <p:bldP spid="59" grpId="1"/>
          <p:bldP spid="74" grpId="0"/>
          <p:bldP spid="74" grpId="1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4" grpId="0" animBg="1"/>
          <p:bldP spid="114" grpId="1" animBg="1"/>
          <p:bldP spid="122" grpId="0" animBg="1"/>
          <p:bldP spid="122" grpId="1" animBg="1"/>
          <p:bldP spid="126" grpId="0"/>
          <p:bldP spid="127" grpId="0"/>
          <p:bldP spid="123" grpId="0"/>
          <p:bldP spid="124" grpId="0"/>
          <p:bldP spid="125" grpId="0"/>
          <p:bldP spid="130" grpId="0"/>
          <p:bldP spid="131" grpId="0"/>
          <p:bldP spid="132" grpId="0"/>
          <p:bldP spid="133" grpId="0"/>
          <p:bldP spid="134" grpId="0"/>
          <p:bldP spid="135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12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9" y="974829"/>
            <a:ext cx="54864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1145873" y="930445"/>
            <a:ext cx="5577840" cy="20469"/>
          </a:xfrm>
          <a:prstGeom prst="rect">
            <a:avLst/>
          </a:prstGeom>
          <a:gradFill flip="none" rotWithShape="1">
            <a:gsLst>
              <a:gs pos="2000">
                <a:srgbClr val="FFCC00">
                  <a:lumMod val="100000"/>
                </a:srgbClr>
              </a:gs>
              <a:gs pos="50000">
                <a:srgbClr val="FFCC00"/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562138"/>
            <a:ext cx="68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133" y="1025013"/>
            <a:ext cx="46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1565" y="1025013"/>
            <a:ext cx="1574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132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2086" y="1460425"/>
            <a:ext cx="396233" cy="338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3625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5072" y="1453684"/>
            <a:ext cx="354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6617" y="1453684"/>
            <a:ext cx="5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 hidden="1"/>
          <p:cNvSpPr txBox="1"/>
          <p:nvPr/>
        </p:nvSpPr>
        <p:spPr>
          <a:xfrm>
            <a:off x="1452334" y="1025013"/>
            <a:ext cx="1556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132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6922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0680" y="1780660"/>
            <a:ext cx="407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1661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2567" y="1796384"/>
            <a:ext cx="62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132 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43625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29473" y="1824234"/>
            <a:ext cx="437182" cy="28120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0630" y="3305159"/>
            <a:ext cx="53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226649" y="3635399"/>
            <a:ext cx="585790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6859404" y="4264737"/>
            <a:ext cx="50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4219" y="4264737"/>
            <a:ext cx="467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83249" y="427041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47014" y="4266314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38723" y="4266314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64851" y="4272975"/>
            <a:ext cx="29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78662" y="4266627"/>
            <a:ext cx="30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8414181" y="4305856"/>
            <a:ext cx="349745" cy="25711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000248" y="1504043"/>
            <a:ext cx="260416" cy="25819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49068" y="1796384"/>
            <a:ext cx="691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(12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34718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97433" y="1796384"/>
            <a:ext cx="69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11</a:t>
            </a:r>
            <a:r>
              <a:rPr lang="en-US" i="1" dirty="0" smtClean="0">
                <a:latin typeface="Georgia" panose="02040502050405020303" pitchFamily="18" charset="0"/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22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55669" y="2136099"/>
            <a:ext cx="443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43625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5798" y="2136099"/>
            <a:ext cx="59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05911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04645" y="2136099"/>
            <a:ext cx="70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31548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79762" y="2133402"/>
            <a:ext cx="59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46922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81133" y="2481485"/>
            <a:ext cx="33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28775" y="2481485"/>
            <a:ext cx="505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918239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69992" y="2481485"/>
            <a:ext cx="514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54468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29014" y="2476772"/>
            <a:ext cx="537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878585" y="2471546"/>
            <a:ext cx="457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63249" y="2471546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30762" y="2471546"/>
            <a:ext cx="49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46922" y="28406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70025" y="2835756"/>
            <a:ext cx="57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73725" y="283337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70068" y="2835756"/>
            <a:ext cx="576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12)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54250" y="2831954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19850" y="2836717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5170" y="2831954"/>
            <a:ext cx="55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71861" y="2835241"/>
            <a:ext cx="98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1547169" y="2434061"/>
            <a:ext cx="835365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719624" y="2424635"/>
            <a:ext cx="957709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295830" y="4269581"/>
            <a:ext cx="45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046922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420259" y="4011678"/>
            <a:ext cx="356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i="1" dirty="0" smtClean="0">
                <a:latin typeface="Georgia" panose="02040502050405020303" pitchFamily="18" charset="0"/>
              </a:rPr>
              <a:t>x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631289" y="40116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802511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82144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301461" y="401167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571389" y="4011678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055806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50921" y="40116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434784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31204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062825" y="401167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046922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870239" y="4327932"/>
            <a:ext cx="386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i="1" dirty="0" smtClean="0">
                <a:latin typeface="Georgia" panose="02040502050405020303" pitchFamily="18" charset="0"/>
              </a:rPr>
              <a:t>x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82144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291105" y="4327932"/>
            <a:ext cx="46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571389" y="4327932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78752" y="4327932"/>
            <a:ext cx="33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732584" y="432793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927115" y="4314930"/>
            <a:ext cx="56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–11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6922" y="466403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54221" y="4705350"/>
            <a:ext cx="4301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zeroes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 12  and –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466377" y="4668735"/>
            <a:ext cx="4207524" cy="408463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046922" y="31248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475218" y="312481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12)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11) are the factors of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248067" y="3124815"/>
            <a:ext cx="130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132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75218" y="3451837"/>
            <a:ext cx="355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92698" y="3718884"/>
            <a:ext cx="8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110740" y="3708945"/>
            <a:ext cx="1193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12)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082144" y="370500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285620" y="370500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1622427" y="3466517"/>
            <a:ext cx="638237" cy="182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571389" y="3685130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822788" y="3702650"/>
            <a:ext cx="105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+ 11)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857064" y="3458400"/>
            <a:ext cx="637557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731204" y="371475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062825" y="3714750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155452" y="1909919"/>
            <a:ext cx="168776" cy="169287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19594" y="3957475"/>
            <a:ext cx="743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663938" y="3957475"/>
            <a:ext cx="3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83877" y="396035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064851" y="39667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≠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276593" y="3957475"/>
            <a:ext cx="42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362589" y="1846625"/>
            <a:ext cx="174746" cy="24305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636 -0.06605 L 4.16667E-6 -1.97531E-6 " pathEditMode="relative" rAng="0" ptsTypes="AA">
                                          <p:cBhvr>
                                            <p:cTn id="9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09" y="33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914 -0.06945 L -0.00868 1.23457E-6 " pathEditMode="relative" rAng="0" ptsTypes="AA">
                                          <p:cBhvr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4" y="345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3038 -0.29321 L 0.00139 0.00062 " pathEditMode="relative" rAng="0" ptsTypes="AA">
                                          <p:cBhvr>
                                            <p:cTn id="12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80" y="146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7013 -0.41451 L 0.0007 0.00185 " pathEditMode="relative" rAng="0" ptsTypes="AA">
                                          <p:cBhvr>
                                            <p:cTn id="156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542" y="208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4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5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9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0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2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525 0.48827 L -3.05556E-6 8.64198E-7 " pathEditMode="relative" rAng="0" ptsTypes="AA">
                                          <p:cBhvr>
                                            <p:cTn id="236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771" y="-244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027 0.48271 L 4.72222E-6 1.23457E-6 " pathEditMode="relative" rAng="0" ptsTypes="AA">
                                          <p:cBhvr>
                                            <p:cTn id="238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014" y="-241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045 0.47407 L -2.22222E-6 1.23457E-6 " pathEditMode="relative" rAng="0" ptsTypes="AA">
                                          <p:cBhvr>
                                            <p:cTn id="240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031" y="-2370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4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8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9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1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83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6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1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8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2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7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5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7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9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7" fill="hold">
                          <p:stCondLst>
                            <p:cond delay="indefinite"/>
                          </p:stCondLst>
                          <p:childTnLst>
                            <p:par>
                              <p:cTn id="3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8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9" fill="hold">
                          <p:stCondLst>
                            <p:cond delay="indefinite"/>
                          </p:stCondLst>
                          <p:childTnLst>
                            <p:par>
                              <p:cTn id="4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3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9" fill="hold">
                          <p:stCondLst>
                            <p:cond delay="indefinite"/>
                          </p:stCondLst>
                          <p:childTnLst>
                            <p:par>
                              <p:cTn id="4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9" fill="hold">
                          <p:stCondLst>
                            <p:cond delay="indefinite"/>
                          </p:stCondLst>
                          <p:childTnLst>
                            <p:par>
                              <p:cTn id="4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3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5" fill="hold">
                          <p:stCondLst>
                            <p:cond delay="indefinite"/>
                          </p:stCondLst>
                          <p:childTnLst>
                            <p:par>
                              <p:cTn id="4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302 -0.06451 L -2.77778E-7 7.40741E-7 " pathEditMode="relative" rAng="0" ptsTypes="AA">
                                          <p:cBhvr>
                                            <p:cTn id="496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0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563 -0.06512 L -3.88889E-6 -1.97531E-6 " pathEditMode="relative" rAng="0" ptsTypes="AA">
                                          <p:cBhvr>
                                            <p:cTn id="498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1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753 -0.06728 L 2.5E-6 7.40741E-7 " pathEditMode="relative" rAng="0" ptsTypes="AA">
                                          <p:cBhvr>
                                            <p:cTn id="500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85" y="336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4115 -0.06759 L -3.33333E-6 -6.17284E-7 " pathEditMode="relative" rAng="0" ptsTypes="AA">
                                          <p:cBhvr>
                                            <p:cTn id="502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066" y="336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04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0" fill="hold">
                          <p:stCondLst>
                            <p:cond delay="indefinite"/>
                          </p:stCondLst>
                          <p:childTnLst>
                            <p:par>
                              <p:cTn id="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2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8" fill="hold">
                          <p:stCondLst>
                            <p:cond delay="indefinite"/>
                          </p:stCondLst>
                          <p:childTnLst>
                            <p:par>
                              <p:cTn id="5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496 -0.06173 L -3.88889E-6 -3.33333E-6 " pathEditMode="relative" rAng="0" ptsTypes="AA">
                                          <p:cBhvr>
                                            <p:cTn id="537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40" y="308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024 -0.06759 L -3.33333E-6 7.40741E-7 " pathEditMode="relative" rAng="0" ptsTypes="AA">
                                          <p:cBhvr>
                                            <p:cTn id="539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03" y="336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701 -0.06821 L -5.55556E-7 -3.33333E-6 " pathEditMode="relative" rAng="0" ptsTypes="AA">
                                          <p:cBhvr>
                                            <p:cTn id="541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51" y="339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2" fill="hold">
                          <p:stCondLst>
                            <p:cond delay="indefinite"/>
                          </p:stCondLst>
                          <p:childTnLst>
                            <p:par>
                              <p:cTn id="5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0" fill="hold">
                          <p:stCondLst>
                            <p:cond delay="indefinite"/>
                          </p:stCondLst>
                          <p:childTnLst>
                            <p:par>
                              <p:cTn id="5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7" fill="hold">
                          <p:stCondLst>
                            <p:cond delay="indefinite"/>
                          </p:stCondLst>
                          <p:childTnLst>
                            <p:par>
                              <p:cTn id="5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5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6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7" fill="hold">
                          <p:stCondLst>
                            <p:cond delay="indefinite"/>
                          </p:stCondLst>
                          <p:childTnLst>
                            <p:par>
                              <p:cTn id="5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7" fill="hold">
                          <p:stCondLst>
                            <p:cond delay="indefinite"/>
                          </p:stCondLst>
                          <p:childTnLst>
                            <p:par>
                              <p:cTn id="5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316 -0.10679 L -5.55556E-7 -2.34568E-6 " pathEditMode="relative" rAng="0" ptsTypes="AA">
                                          <p:cBhvr>
                                            <p:cTn id="587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49" y="534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3" fill="hold">
                          <p:stCondLst>
                            <p:cond delay="indefinite"/>
                          </p:stCondLst>
                          <p:childTnLst>
                            <p:par>
                              <p:cTn id="5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7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1" fill="hold">
                          <p:stCondLst>
                            <p:cond delay="indefinite"/>
                          </p:stCondLst>
                          <p:childTnLst>
                            <p:par>
                              <p:cTn id="6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5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6" fill="hold">
                          <p:stCondLst>
                            <p:cond delay="indefinite"/>
                          </p:stCondLst>
                          <p:childTnLst>
                            <p:par>
                              <p:cTn id="6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0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1" fill="hold">
                          <p:stCondLst>
                            <p:cond delay="indefinite"/>
                          </p:stCondLst>
                          <p:childTnLst>
                            <p:par>
                              <p:cTn id="6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3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656 -0.10648 L -8.33333E-7 2.22222E-6 " pathEditMode="relative" rAng="0" ptsTypes="AA">
                                          <p:cBhvr>
                                            <p:cTn id="616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19" y="53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1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0" fill="hold">
                          <p:stCondLst>
                            <p:cond delay="indefinite"/>
                          </p:stCondLst>
                          <p:childTnLst>
                            <p:par>
                              <p:cTn id="6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4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6" fill="hold">
                          <p:stCondLst>
                            <p:cond delay="indefinite"/>
                          </p:stCondLst>
                          <p:childTnLst>
                            <p:par>
                              <p:cTn id="6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8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1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1" fill="hold">
                          <p:stCondLst>
                            <p:cond delay="indefinite"/>
                          </p:stCondLst>
                          <p:childTnLst>
                            <p:par>
                              <p:cTn id="6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3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9" fill="hold">
                          <p:stCondLst>
                            <p:cond delay="indefinite"/>
                          </p:stCondLst>
                          <p:childTnLst>
                            <p:par>
                              <p:cTn id="6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4" fill="hold">
                          <p:stCondLst>
                            <p:cond delay="indefinite"/>
                          </p:stCondLst>
                          <p:childTnLst>
                            <p:par>
                              <p:cTn id="6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9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1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2" fill="hold">
                          <p:stCondLst>
                            <p:cond delay="indefinite"/>
                          </p:stCondLst>
                          <p:childTnLst>
                            <p:par>
                              <p:cTn id="6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6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9" fill="hold">
                          <p:stCondLst>
                            <p:cond delay="indefinite"/>
                          </p:stCondLst>
                          <p:childTnLst>
                            <p:par>
                              <p:cTn id="7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1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1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7" fill="hold">
                          <p:stCondLst>
                            <p:cond delay="indefinite"/>
                          </p:stCondLst>
                          <p:childTnLst>
                            <p:par>
                              <p:cTn id="7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1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6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7" fill="hold">
                          <p:stCondLst>
                            <p:cond delay="indefinite"/>
                          </p:stCondLst>
                          <p:childTnLst>
                            <p:par>
                              <p:cTn id="7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1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2" fill="hold">
                          <p:stCondLst>
                            <p:cond delay="indefinite"/>
                          </p:stCondLst>
                          <p:childTnLst>
                            <p:par>
                              <p:cTn id="7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6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2" fill="hold">
                          <p:stCondLst>
                            <p:cond delay="indefinite"/>
                          </p:stCondLst>
                          <p:childTnLst>
                            <p:par>
                              <p:cTn id="7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4" fill="hold">
                          <p:stCondLst>
                            <p:cond delay="indefinite"/>
                          </p:stCondLst>
                          <p:childTnLst>
                            <p:par>
                              <p:cTn id="7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8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9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1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50" grpId="0"/>
          <p:bldP spid="50" grpId="1"/>
          <p:bldP spid="51" grpId="0"/>
          <p:bldP spid="51" grpId="1"/>
          <p:bldP spid="74" grpId="0"/>
          <p:bldP spid="74" grpId="1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23" grpId="0" animBg="1"/>
          <p:bldP spid="123" grpId="1" animBg="1"/>
          <p:bldP spid="124" grpId="0"/>
          <p:bldP spid="124" grpId="1"/>
          <p:bldP spid="128" grpId="0"/>
          <p:bldP spid="128" grpId="1"/>
          <p:bldP spid="129" grpId="0"/>
          <p:bldP spid="129" grpId="1"/>
          <p:bldP spid="129" grpId="2"/>
          <p:bldP spid="130" grpId="0"/>
          <p:bldP spid="130" grpId="1"/>
          <p:bldP spid="131" grpId="0"/>
          <p:bldP spid="131" grpId="1"/>
          <p:bldP spid="133" grpId="0" animBg="1"/>
          <p:bldP spid="13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636 -0.06605 L 4.16667E-6 -1.97531E-6 " pathEditMode="relative" rAng="0" ptsTypes="AA">
                                          <p:cBhvr>
                                            <p:cTn id="9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09" y="33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914 -0.06945 L -0.00868 1.23457E-6 " pathEditMode="relative" rAng="0" ptsTypes="AA">
                                          <p:cBhvr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4" y="345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3038 -0.29321 L 0.00139 0.00062 " pathEditMode="relative" rAng="0" ptsTypes="AA">
                                          <p:cBhvr>
                                            <p:cTn id="12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80" y="146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7013 -0.41451 L 0.0007 0.00185 " pathEditMode="relative" rAng="0" ptsTypes="AA">
                                          <p:cBhvr>
                                            <p:cTn id="156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542" y="208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4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5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9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0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2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525 0.48827 L -3.05556E-6 8.64198E-7 " pathEditMode="relative" rAng="0" ptsTypes="AA">
                                          <p:cBhvr>
                                            <p:cTn id="236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771" y="-244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027 0.48271 L 4.72222E-6 1.23457E-6 " pathEditMode="relative" rAng="0" ptsTypes="AA">
                                          <p:cBhvr>
                                            <p:cTn id="238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014" y="-241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045 0.47407 L -2.22222E-6 1.23457E-6 " pathEditMode="relative" rAng="0" ptsTypes="AA">
                                          <p:cBhvr>
                                            <p:cTn id="240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031" y="-2370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4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8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9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1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83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6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1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8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2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7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5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7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9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7" fill="hold">
                          <p:stCondLst>
                            <p:cond delay="indefinite"/>
                          </p:stCondLst>
                          <p:childTnLst>
                            <p:par>
                              <p:cTn id="3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8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9" fill="hold">
                          <p:stCondLst>
                            <p:cond delay="indefinite"/>
                          </p:stCondLst>
                          <p:childTnLst>
                            <p:par>
                              <p:cTn id="4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3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9" fill="hold">
                          <p:stCondLst>
                            <p:cond delay="indefinite"/>
                          </p:stCondLst>
                          <p:childTnLst>
                            <p:par>
                              <p:cTn id="4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9" fill="hold">
                          <p:stCondLst>
                            <p:cond delay="indefinite"/>
                          </p:stCondLst>
                          <p:childTnLst>
                            <p:par>
                              <p:cTn id="4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3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5" fill="hold">
                          <p:stCondLst>
                            <p:cond delay="indefinite"/>
                          </p:stCondLst>
                          <p:childTnLst>
                            <p:par>
                              <p:cTn id="4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302 -0.06451 L -2.77778E-7 7.40741E-7 " pathEditMode="relative" rAng="0" ptsTypes="AA">
                                          <p:cBhvr>
                                            <p:cTn id="496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0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563 -0.06512 L -3.88889E-6 -1.97531E-6 " pathEditMode="relative" rAng="0" ptsTypes="AA">
                                          <p:cBhvr>
                                            <p:cTn id="498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1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753 -0.06728 L 2.5E-6 7.40741E-7 " pathEditMode="relative" rAng="0" ptsTypes="AA">
                                          <p:cBhvr>
                                            <p:cTn id="500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85" y="336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4115 -0.06759 L -3.33333E-6 -6.17284E-7 " pathEditMode="relative" rAng="0" ptsTypes="AA">
                                          <p:cBhvr>
                                            <p:cTn id="502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066" y="336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04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0" fill="hold">
                          <p:stCondLst>
                            <p:cond delay="indefinite"/>
                          </p:stCondLst>
                          <p:childTnLst>
                            <p:par>
                              <p:cTn id="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2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8" fill="hold">
                          <p:stCondLst>
                            <p:cond delay="indefinite"/>
                          </p:stCondLst>
                          <p:childTnLst>
                            <p:par>
                              <p:cTn id="5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496 -0.06173 L -3.88889E-6 -3.33333E-6 " pathEditMode="relative" rAng="0" ptsTypes="AA">
                                          <p:cBhvr>
                                            <p:cTn id="537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40" y="308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024 -0.06759 L -3.33333E-6 7.40741E-7 " pathEditMode="relative" rAng="0" ptsTypes="AA">
                                          <p:cBhvr>
                                            <p:cTn id="539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03" y="336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701 -0.06821 L -5.55556E-7 -3.33333E-6 " pathEditMode="relative" rAng="0" ptsTypes="AA">
                                          <p:cBhvr>
                                            <p:cTn id="541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51" y="339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2" fill="hold">
                          <p:stCondLst>
                            <p:cond delay="indefinite"/>
                          </p:stCondLst>
                          <p:childTnLst>
                            <p:par>
                              <p:cTn id="5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0" fill="hold">
                          <p:stCondLst>
                            <p:cond delay="indefinite"/>
                          </p:stCondLst>
                          <p:childTnLst>
                            <p:par>
                              <p:cTn id="5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7" fill="hold">
                          <p:stCondLst>
                            <p:cond delay="indefinite"/>
                          </p:stCondLst>
                          <p:childTnLst>
                            <p:par>
                              <p:cTn id="5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5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6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7" fill="hold">
                          <p:stCondLst>
                            <p:cond delay="indefinite"/>
                          </p:stCondLst>
                          <p:childTnLst>
                            <p:par>
                              <p:cTn id="5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7" fill="hold">
                          <p:stCondLst>
                            <p:cond delay="indefinite"/>
                          </p:stCondLst>
                          <p:childTnLst>
                            <p:par>
                              <p:cTn id="5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316 -0.10679 L -5.55556E-7 -2.34568E-6 " pathEditMode="relative" rAng="0" ptsTypes="AA">
                                          <p:cBhvr>
                                            <p:cTn id="587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49" y="534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3" fill="hold">
                          <p:stCondLst>
                            <p:cond delay="indefinite"/>
                          </p:stCondLst>
                          <p:childTnLst>
                            <p:par>
                              <p:cTn id="5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7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1" fill="hold">
                          <p:stCondLst>
                            <p:cond delay="indefinite"/>
                          </p:stCondLst>
                          <p:childTnLst>
                            <p:par>
                              <p:cTn id="6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5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6" fill="hold">
                          <p:stCondLst>
                            <p:cond delay="indefinite"/>
                          </p:stCondLst>
                          <p:childTnLst>
                            <p:par>
                              <p:cTn id="6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0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1" fill="hold">
                          <p:stCondLst>
                            <p:cond delay="indefinite"/>
                          </p:stCondLst>
                          <p:childTnLst>
                            <p:par>
                              <p:cTn id="6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3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656 -0.10648 L -8.33333E-7 2.22222E-6 " pathEditMode="relative" rAng="0" ptsTypes="AA">
                                          <p:cBhvr>
                                            <p:cTn id="616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19" y="53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1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0" fill="hold">
                          <p:stCondLst>
                            <p:cond delay="indefinite"/>
                          </p:stCondLst>
                          <p:childTnLst>
                            <p:par>
                              <p:cTn id="6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4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6" fill="hold">
                          <p:stCondLst>
                            <p:cond delay="indefinite"/>
                          </p:stCondLst>
                          <p:childTnLst>
                            <p:par>
                              <p:cTn id="6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3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8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1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1" fill="hold">
                          <p:stCondLst>
                            <p:cond delay="indefinite"/>
                          </p:stCondLst>
                          <p:childTnLst>
                            <p:par>
                              <p:cTn id="6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3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9" fill="hold">
                          <p:stCondLst>
                            <p:cond delay="indefinite"/>
                          </p:stCondLst>
                          <p:childTnLst>
                            <p:par>
                              <p:cTn id="6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4" fill="hold">
                          <p:stCondLst>
                            <p:cond delay="indefinite"/>
                          </p:stCondLst>
                          <p:childTnLst>
                            <p:par>
                              <p:cTn id="6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9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1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2" fill="hold">
                          <p:stCondLst>
                            <p:cond delay="indefinite"/>
                          </p:stCondLst>
                          <p:childTnLst>
                            <p:par>
                              <p:cTn id="6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6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9" fill="hold">
                          <p:stCondLst>
                            <p:cond delay="indefinite"/>
                          </p:stCondLst>
                          <p:childTnLst>
                            <p:par>
                              <p:cTn id="7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1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1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7" fill="hold">
                          <p:stCondLst>
                            <p:cond delay="indefinite"/>
                          </p:stCondLst>
                          <p:childTnLst>
                            <p:par>
                              <p:cTn id="7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1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6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7" fill="hold">
                          <p:stCondLst>
                            <p:cond delay="indefinite"/>
                          </p:stCondLst>
                          <p:childTnLst>
                            <p:par>
                              <p:cTn id="7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1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2" fill="hold">
                          <p:stCondLst>
                            <p:cond delay="indefinite"/>
                          </p:stCondLst>
                          <p:childTnLst>
                            <p:par>
                              <p:cTn id="7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6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2" fill="hold">
                          <p:stCondLst>
                            <p:cond delay="indefinite"/>
                          </p:stCondLst>
                          <p:childTnLst>
                            <p:par>
                              <p:cTn id="7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4" fill="hold">
                          <p:stCondLst>
                            <p:cond delay="indefinite"/>
                          </p:stCondLst>
                          <p:childTnLst>
                            <p:par>
                              <p:cTn id="7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8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9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1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50" grpId="0"/>
          <p:bldP spid="50" grpId="1"/>
          <p:bldP spid="51" grpId="0"/>
          <p:bldP spid="51" grpId="1"/>
          <p:bldP spid="74" grpId="0"/>
          <p:bldP spid="74" grpId="1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23" grpId="0" animBg="1"/>
          <p:bldP spid="123" grpId="1" animBg="1"/>
          <p:bldP spid="124" grpId="0"/>
          <p:bldP spid="124" grpId="1"/>
          <p:bldP spid="128" grpId="0"/>
          <p:bldP spid="128" grpId="1"/>
          <p:bldP spid="129" grpId="0"/>
          <p:bldP spid="129" grpId="1"/>
          <p:bldP spid="129" grpId="2"/>
          <p:bldP spid="130" grpId="0"/>
          <p:bldP spid="130" grpId="1"/>
          <p:bldP spid="131" grpId="0"/>
          <p:bldP spid="131" grpId="1"/>
          <p:bldP spid="133" grpId="0" animBg="1"/>
          <p:bldP spid="133" grpId="1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562138"/>
            <a:ext cx="66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85801" y="1002943"/>
            <a:ext cx="64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(2)</a:t>
            </a:r>
            <a:endParaRPr lang="en-US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490534" y="1013996"/>
            <a:ext cx="1633245" cy="351854"/>
            <a:chOff x="1490534" y="1013996"/>
            <a:chExt cx="1633245" cy="351854"/>
          </a:xfrm>
        </p:grpSpPr>
        <p:sp>
          <p:nvSpPr>
            <p:cNvPr id="128" name="TextBox 127"/>
            <p:cNvSpPr txBox="1"/>
            <p:nvPr/>
          </p:nvSpPr>
          <p:spPr>
            <a:xfrm>
              <a:off x="2202752" y="1027296"/>
              <a:ext cx="418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Consolas" pitchFamily="49" charset="0"/>
                </a:rPr>
                <a:t>x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06475" y="1084325"/>
              <a:ext cx="203946" cy="185117"/>
              <a:chOff x="5797948" y="1192709"/>
              <a:chExt cx="203946" cy="185117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 flipV="1">
                <a:off x="5797948" y="1302159"/>
                <a:ext cx="41817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5837878" y="1193880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64734" y="1192709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2587911" y="1013996"/>
              <a:ext cx="29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+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786997" y="1013996"/>
              <a:ext cx="336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6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808480" y="1013996"/>
              <a:ext cx="29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–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490534" y="1013996"/>
              <a:ext cx="380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Consolas" pitchFamily="49" charset="0"/>
                </a:rPr>
                <a:t>x</a:t>
              </a:r>
              <a:r>
                <a:rPr lang="en-US" sz="16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2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992168" y="1027296"/>
              <a:ext cx="336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492000" y="1010671"/>
            <a:ext cx="1629954" cy="355179"/>
            <a:chOff x="5055484" y="1627630"/>
            <a:chExt cx="1629954" cy="355179"/>
          </a:xfrm>
        </p:grpSpPr>
        <p:grpSp>
          <p:nvGrpSpPr>
            <p:cNvPr id="305" name="Group 304"/>
            <p:cNvGrpSpPr/>
            <p:nvPr/>
          </p:nvGrpSpPr>
          <p:grpSpPr>
            <a:xfrm>
              <a:off x="5765795" y="1641434"/>
              <a:ext cx="418414" cy="338554"/>
              <a:chOff x="5765795" y="1142834"/>
              <a:chExt cx="418414" cy="338554"/>
            </a:xfrm>
          </p:grpSpPr>
          <p:sp>
            <p:nvSpPr>
              <p:cNvPr id="313" name="TextBox 312"/>
              <p:cNvSpPr txBox="1"/>
              <p:nvPr/>
            </p:nvSpPr>
            <p:spPr>
              <a:xfrm>
                <a:off x="5765795" y="1142834"/>
                <a:ext cx="4184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3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itchFamily="18" charset="0"/>
                    <a:cs typeface="Consolas" pitchFamily="49" charset="0"/>
                  </a:rPr>
                  <a:t>x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314" name="Group 313"/>
              <p:cNvGrpSpPr/>
              <p:nvPr/>
            </p:nvGrpSpPr>
            <p:grpSpPr>
              <a:xfrm>
                <a:off x="5770207" y="1205396"/>
                <a:ext cx="208402" cy="186492"/>
                <a:chOff x="5770207" y="1205396"/>
                <a:chExt cx="208402" cy="186492"/>
              </a:xfrm>
            </p:grpSpPr>
            <p:cxnSp>
              <p:nvCxnSpPr>
                <p:cNvPr id="315" name="Straight Connector 314"/>
                <p:cNvCxnSpPr/>
                <p:nvPr/>
              </p:nvCxnSpPr>
              <p:spPr>
                <a:xfrm flipH="1" flipV="1">
                  <a:off x="5770207" y="1316221"/>
                  <a:ext cx="41817" cy="75667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flipV="1">
                  <a:off x="5815650" y="1205396"/>
                  <a:ext cx="27432" cy="18288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5841449" y="1207126"/>
                  <a:ext cx="137160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6" name="TextBox 305"/>
            <p:cNvSpPr txBox="1"/>
            <p:nvPr/>
          </p:nvSpPr>
          <p:spPr>
            <a:xfrm>
              <a:off x="6146245" y="1627630"/>
              <a:ext cx="29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+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348656" y="1627630"/>
              <a:ext cx="336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6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370139" y="1627630"/>
              <a:ext cx="29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–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055484" y="1627630"/>
              <a:ext cx="4077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Consolas" pitchFamily="49" charset="0"/>
                </a:rPr>
                <a:t>x</a:t>
              </a:r>
              <a:r>
                <a:rPr lang="en-US" sz="16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2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5555927" y="1644255"/>
              <a:ext cx="336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227" name="Rounded Rectangle 226"/>
          <p:cNvSpPr/>
          <p:nvPr/>
        </p:nvSpPr>
        <p:spPr>
          <a:xfrm>
            <a:off x="371926" y="12569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371926" y="16521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489035" y="1424880"/>
            <a:ext cx="1635165" cy="345864"/>
            <a:chOff x="5017023" y="1627630"/>
            <a:chExt cx="1635165" cy="345864"/>
          </a:xfrm>
        </p:grpSpPr>
        <p:grpSp>
          <p:nvGrpSpPr>
            <p:cNvPr id="230" name="Group 229"/>
            <p:cNvGrpSpPr/>
            <p:nvPr/>
          </p:nvGrpSpPr>
          <p:grpSpPr>
            <a:xfrm>
              <a:off x="5729120" y="1634940"/>
              <a:ext cx="418414" cy="338554"/>
              <a:chOff x="5729120" y="1136340"/>
              <a:chExt cx="418414" cy="338554"/>
            </a:xfrm>
          </p:grpSpPr>
          <p:sp>
            <p:nvSpPr>
              <p:cNvPr id="238" name="TextBox 237"/>
              <p:cNvSpPr txBox="1"/>
              <p:nvPr/>
            </p:nvSpPr>
            <p:spPr>
              <a:xfrm>
                <a:off x="5729120" y="1136340"/>
                <a:ext cx="4184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3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itchFamily="18" charset="0"/>
                    <a:cs typeface="Consolas" pitchFamily="49" charset="0"/>
                  </a:rPr>
                  <a:t>x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39" name="Group 238"/>
              <p:cNvGrpSpPr/>
              <p:nvPr/>
            </p:nvGrpSpPr>
            <p:grpSpPr>
              <a:xfrm>
                <a:off x="5736601" y="1202136"/>
                <a:ext cx="203357" cy="182880"/>
                <a:chOff x="5736601" y="1202136"/>
                <a:chExt cx="203357" cy="182880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 flipH="1" flipV="1">
                  <a:off x="5736601" y="1307670"/>
                  <a:ext cx="41817" cy="75667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V="1">
                  <a:off x="5781293" y="1202136"/>
                  <a:ext cx="27432" cy="18288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5802798" y="1202136"/>
                  <a:ext cx="13716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TextBox 230"/>
            <p:cNvSpPr txBox="1"/>
            <p:nvPr/>
          </p:nvSpPr>
          <p:spPr>
            <a:xfrm>
              <a:off x="6117565" y="1627630"/>
              <a:ext cx="29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+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315406" y="1627630"/>
              <a:ext cx="336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6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336889" y="1627630"/>
              <a:ext cx="29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–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017023" y="1627630"/>
              <a:ext cx="492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Consolas" pitchFamily="49" charset="0"/>
                </a:rPr>
                <a:t>x</a:t>
              </a:r>
              <a:r>
                <a:rPr lang="en-US" sz="1600" b="1" baseline="30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2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527402" y="1627630"/>
              <a:ext cx="336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244" name="Oval 243"/>
          <p:cNvSpPr/>
          <p:nvPr/>
        </p:nvSpPr>
        <p:spPr>
          <a:xfrm>
            <a:off x="3583728" y="1869512"/>
            <a:ext cx="211351" cy="243795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342455" y="181737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3541541" y="1817370"/>
            <a:ext cx="33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798955" y="181498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488614" y="1817370"/>
            <a:ext cx="49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995363" y="180975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287044" y="3348708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7192738" y="3653930"/>
            <a:ext cx="585790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278" name="Straight Connector 277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/>
        </p:nvGrpSpPr>
        <p:grpSpPr>
          <a:xfrm>
            <a:off x="6983725" y="4033582"/>
            <a:ext cx="318058" cy="338554"/>
            <a:chOff x="5783747" y="1129030"/>
            <a:chExt cx="318058" cy="338554"/>
          </a:xfrm>
        </p:grpSpPr>
        <p:sp>
          <p:nvSpPr>
            <p:cNvPr id="411" name="TextBox 410"/>
            <p:cNvSpPr txBox="1"/>
            <p:nvPr/>
          </p:nvSpPr>
          <p:spPr>
            <a:xfrm>
              <a:off x="5791011" y="1129030"/>
              <a:ext cx="310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412" name="Group 411"/>
            <p:cNvGrpSpPr/>
            <p:nvPr/>
          </p:nvGrpSpPr>
          <p:grpSpPr>
            <a:xfrm>
              <a:off x="5783747" y="1166336"/>
              <a:ext cx="214658" cy="187875"/>
              <a:chOff x="5783747" y="1166336"/>
              <a:chExt cx="214658" cy="187875"/>
            </a:xfrm>
          </p:grpSpPr>
          <p:cxnSp>
            <p:nvCxnSpPr>
              <p:cNvPr id="414" name="Straight Connector 413"/>
              <p:cNvCxnSpPr/>
              <p:nvPr/>
            </p:nvCxnSpPr>
            <p:spPr>
              <a:xfrm flipH="1" flipV="1">
                <a:off x="5783747" y="1278544"/>
                <a:ext cx="41817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flipV="1">
                <a:off x="5826058" y="1166336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5861245" y="1169954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TextBox 416"/>
          <p:cNvSpPr txBox="1"/>
          <p:nvPr/>
        </p:nvSpPr>
        <p:spPr>
          <a:xfrm>
            <a:off x="7338456" y="402406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7115592" y="4024074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7812401" y="4024074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8119453" y="40304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23" name="Group 422"/>
          <p:cNvGrpSpPr/>
          <p:nvPr/>
        </p:nvGrpSpPr>
        <p:grpSpPr>
          <a:xfrm>
            <a:off x="8344310" y="4023711"/>
            <a:ext cx="656124" cy="338554"/>
            <a:chOff x="2680937" y="2202022"/>
            <a:chExt cx="656124" cy="338554"/>
          </a:xfrm>
        </p:grpSpPr>
        <p:grpSp>
          <p:nvGrpSpPr>
            <p:cNvPr id="424" name="Group 423"/>
            <p:cNvGrpSpPr/>
            <p:nvPr/>
          </p:nvGrpSpPr>
          <p:grpSpPr>
            <a:xfrm>
              <a:off x="2917671" y="2202022"/>
              <a:ext cx="419390" cy="338554"/>
              <a:chOff x="5762318" y="1129030"/>
              <a:chExt cx="419390" cy="338554"/>
            </a:xfrm>
          </p:grpSpPr>
          <p:sp>
            <p:nvSpPr>
              <p:cNvPr id="426" name="TextBox 425"/>
              <p:cNvSpPr txBox="1"/>
              <p:nvPr/>
            </p:nvSpPr>
            <p:spPr>
              <a:xfrm>
                <a:off x="5763294" y="1129030"/>
                <a:ext cx="4184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FF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3</a:t>
                </a:r>
                <a:endParaRPr lang="en-US" sz="1600" b="1" baseline="30000" dirty="0"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27" name="Group 426"/>
              <p:cNvGrpSpPr/>
              <p:nvPr/>
            </p:nvGrpSpPr>
            <p:grpSpPr>
              <a:xfrm>
                <a:off x="5762318" y="1194908"/>
                <a:ext cx="214658" cy="188222"/>
                <a:chOff x="5762318" y="1194908"/>
                <a:chExt cx="214658" cy="188222"/>
              </a:xfrm>
            </p:grpSpPr>
            <p:cxnSp>
              <p:nvCxnSpPr>
                <p:cNvPr id="428" name="Straight Connector 427"/>
                <p:cNvCxnSpPr/>
                <p:nvPr/>
              </p:nvCxnSpPr>
              <p:spPr>
                <a:xfrm flipH="1" flipV="1">
                  <a:off x="5762318" y="1307463"/>
                  <a:ext cx="41817" cy="75667"/>
                </a:xfrm>
                <a:prstGeom prst="line">
                  <a:avLst/>
                </a:prstGeom>
                <a:ln w="19050" cap="rnd">
                  <a:solidFill>
                    <a:srgbClr val="00FFCC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>
                <a:xfrm flipV="1">
                  <a:off x="5807010" y="1194908"/>
                  <a:ext cx="27432" cy="182880"/>
                </a:xfrm>
                <a:prstGeom prst="line">
                  <a:avLst/>
                </a:prstGeom>
                <a:ln w="19050" cap="rnd">
                  <a:solidFill>
                    <a:srgbClr val="00FFCC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5839816" y="1196145"/>
                  <a:ext cx="137160" cy="0"/>
                </a:xfrm>
                <a:prstGeom prst="line">
                  <a:avLst/>
                </a:prstGeom>
                <a:ln w="19050" cap="rnd">
                  <a:solidFill>
                    <a:srgbClr val="00FFCC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5" name="TextBox 424"/>
            <p:cNvSpPr txBox="1"/>
            <p:nvPr/>
          </p:nvSpPr>
          <p:spPr>
            <a:xfrm>
              <a:off x="2680937" y="2202022"/>
              <a:ext cx="2654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431" name="Oval 430"/>
          <p:cNvSpPr/>
          <p:nvPr/>
        </p:nvSpPr>
        <p:spPr>
          <a:xfrm>
            <a:off x="8393245" y="4023811"/>
            <a:ext cx="617901" cy="343117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32" name="Oval 431"/>
          <p:cNvSpPr/>
          <p:nvPr/>
        </p:nvSpPr>
        <p:spPr>
          <a:xfrm>
            <a:off x="2030533" y="1428631"/>
            <a:ext cx="611784" cy="339720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433" name="Group 432"/>
          <p:cNvGrpSpPr/>
          <p:nvPr/>
        </p:nvGrpSpPr>
        <p:grpSpPr>
          <a:xfrm>
            <a:off x="1947191" y="1813419"/>
            <a:ext cx="859571" cy="338554"/>
            <a:chOff x="5608590" y="1129030"/>
            <a:chExt cx="609599" cy="368001"/>
          </a:xfrm>
        </p:grpSpPr>
        <p:sp>
          <p:nvSpPr>
            <p:cNvPr id="434" name="TextBox 433"/>
            <p:cNvSpPr txBox="1"/>
            <p:nvPr/>
          </p:nvSpPr>
          <p:spPr>
            <a:xfrm>
              <a:off x="5608590" y="1129030"/>
              <a:ext cx="609599" cy="36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(2  3</a:t>
              </a:r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grpSp>
          <p:nvGrpSpPr>
            <p:cNvPr id="435" name="Group 434"/>
            <p:cNvGrpSpPr/>
            <p:nvPr/>
          </p:nvGrpSpPr>
          <p:grpSpPr>
            <a:xfrm>
              <a:off x="5832184" y="1199671"/>
              <a:ext cx="144420" cy="200016"/>
              <a:chOff x="5832184" y="1199671"/>
              <a:chExt cx="144420" cy="200016"/>
            </a:xfrm>
          </p:grpSpPr>
          <p:cxnSp>
            <p:nvCxnSpPr>
              <p:cNvPr id="436" name="Straight Connector 435"/>
              <p:cNvCxnSpPr/>
              <p:nvPr/>
            </p:nvCxnSpPr>
            <p:spPr>
              <a:xfrm flipH="1" flipV="1">
                <a:off x="5832184" y="1319668"/>
                <a:ext cx="25939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 flipV="1">
                <a:off x="5860249" y="1200900"/>
                <a:ext cx="19455" cy="19878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5879331" y="1199671"/>
                <a:ext cx="9727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9" name="Group 438"/>
          <p:cNvGrpSpPr/>
          <p:nvPr/>
        </p:nvGrpSpPr>
        <p:grpSpPr>
          <a:xfrm>
            <a:off x="2943723" y="1820117"/>
            <a:ext cx="609599" cy="338554"/>
            <a:chOff x="5799091" y="1129030"/>
            <a:chExt cx="609599" cy="338554"/>
          </a:xfrm>
        </p:grpSpPr>
        <p:sp>
          <p:nvSpPr>
            <p:cNvPr id="440" name="TextBox 439"/>
            <p:cNvSpPr txBox="1"/>
            <p:nvPr/>
          </p:nvSpPr>
          <p:spPr>
            <a:xfrm>
              <a:off x="5799091" y="1129030"/>
              <a:ext cx="6095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)</a:t>
              </a:r>
              <a:endParaRPr lang="en-US" sz="16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grpSp>
          <p:nvGrpSpPr>
            <p:cNvPr id="441" name="Group 440"/>
            <p:cNvGrpSpPr/>
            <p:nvPr/>
          </p:nvGrpSpPr>
          <p:grpSpPr>
            <a:xfrm>
              <a:off x="5807519" y="1190295"/>
              <a:ext cx="208138" cy="191154"/>
              <a:chOff x="5807519" y="1190295"/>
              <a:chExt cx="208138" cy="191154"/>
            </a:xfrm>
          </p:grpSpPr>
          <p:cxnSp>
            <p:nvCxnSpPr>
              <p:cNvPr id="442" name="Straight Connector 441"/>
              <p:cNvCxnSpPr/>
              <p:nvPr/>
            </p:nvCxnSpPr>
            <p:spPr>
              <a:xfrm flipH="1" flipV="1">
                <a:off x="5807519" y="1305782"/>
                <a:ext cx="41817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V="1">
                <a:off x="5851460" y="1192318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5878497" y="1190295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5" name="TextBox 444"/>
          <p:cNvSpPr txBox="1"/>
          <p:nvPr/>
        </p:nvSpPr>
        <p:spPr>
          <a:xfrm>
            <a:off x="2612814" y="181341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1484312" y="2194028"/>
            <a:ext cx="450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995363" y="218640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1798955" y="218492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6" name="Group 445"/>
          <p:cNvGrpSpPr/>
          <p:nvPr/>
        </p:nvGrpSpPr>
        <p:grpSpPr>
          <a:xfrm>
            <a:off x="1946970" y="1815093"/>
            <a:ext cx="859730" cy="338554"/>
            <a:chOff x="5608590" y="1129030"/>
            <a:chExt cx="609599" cy="435746"/>
          </a:xfrm>
        </p:grpSpPr>
        <p:sp>
          <p:nvSpPr>
            <p:cNvPr id="447" name="TextBox 446"/>
            <p:cNvSpPr txBox="1"/>
            <p:nvPr/>
          </p:nvSpPr>
          <p:spPr>
            <a:xfrm>
              <a:off x="5608590" y="1129030"/>
              <a:ext cx="609599" cy="43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(2  3</a:t>
              </a:r>
              <a:r>
                <a:rPr lang="en-US" sz="16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grpSp>
          <p:nvGrpSpPr>
            <p:cNvPr id="448" name="Group 447"/>
            <p:cNvGrpSpPr/>
            <p:nvPr/>
          </p:nvGrpSpPr>
          <p:grpSpPr>
            <a:xfrm>
              <a:off x="5837135" y="1208485"/>
              <a:ext cx="143491" cy="236424"/>
              <a:chOff x="5837135" y="1208485"/>
              <a:chExt cx="143491" cy="236424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 flipH="1" flipV="1">
                <a:off x="5837135" y="1344537"/>
                <a:ext cx="24957" cy="100372"/>
              </a:xfrm>
              <a:prstGeom prst="line">
                <a:avLst/>
              </a:prstGeom>
              <a:ln w="19050" cap="rnd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 flipV="1">
                <a:off x="5863715" y="1208485"/>
                <a:ext cx="18562" cy="235381"/>
              </a:xfrm>
              <a:prstGeom prst="line">
                <a:avLst/>
              </a:prstGeom>
              <a:ln w="19050" cap="rnd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5883372" y="1208935"/>
                <a:ext cx="97254" cy="0"/>
              </a:xfrm>
              <a:prstGeom prst="line">
                <a:avLst/>
              </a:prstGeom>
              <a:ln w="19050" cap="rnd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8" name="TextBox 527"/>
          <p:cNvSpPr txBox="1"/>
          <p:nvPr/>
        </p:nvSpPr>
        <p:spPr>
          <a:xfrm>
            <a:off x="2670416" y="218492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539" name="Group 538"/>
          <p:cNvGrpSpPr/>
          <p:nvPr/>
        </p:nvGrpSpPr>
        <p:grpSpPr>
          <a:xfrm>
            <a:off x="2970909" y="2182543"/>
            <a:ext cx="543426" cy="338554"/>
            <a:chOff x="5780058" y="1129031"/>
            <a:chExt cx="543426" cy="338554"/>
          </a:xfrm>
        </p:grpSpPr>
        <p:sp>
          <p:nvSpPr>
            <p:cNvPr id="570" name="TextBox 569"/>
            <p:cNvSpPr txBox="1"/>
            <p:nvPr/>
          </p:nvSpPr>
          <p:spPr>
            <a:xfrm>
              <a:off x="5780058" y="1129031"/>
              <a:ext cx="543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578" name="Group 577"/>
            <p:cNvGrpSpPr/>
            <p:nvPr/>
          </p:nvGrpSpPr>
          <p:grpSpPr>
            <a:xfrm>
              <a:off x="5783747" y="1189002"/>
              <a:ext cx="214658" cy="186462"/>
              <a:chOff x="5783747" y="1189002"/>
              <a:chExt cx="214658" cy="186462"/>
            </a:xfrm>
          </p:grpSpPr>
          <p:cxnSp>
            <p:nvCxnSpPr>
              <p:cNvPr id="579" name="Straight Connector 578"/>
              <p:cNvCxnSpPr/>
              <p:nvPr/>
            </p:nvCxnSpPr>
            <p:spPr>
              <a:xfrm flipH="1" flipV="1">
                <a:off x="5783747" y="1299797"/>
                <a:ext cx="41817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 flipV="1">
                <a:off x="5828573" y="1190740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>
                <a:off x="5861245" y="1189002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0" name="TextBox 599"/>
          <p:cNvSpPr txBox="1"/>
          <p:nvPr/>
        </p:nvSpPr>
        <p:spPr>
          <a:xfrm>
            <a:off x="3355181" y="218396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3554267" y="2183968"/>
            <a:ext cx="33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17" name="TextBox 716"/>
          <p:cNvSpPr txBox="1"/>
          <p:nvPr/>
        </p:nvSpPr>
        <p:spPr>
          <a:xfrm>
            <a:off x="995363" y="255874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6645586" y="4030248"/>
            <a:ext cx="48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34" name="Oval 533"/>
          <p:cNvSpPr/>
          <p:nvPr/>
        </p:nvSpPr>
        <p:spPr>
          <a:xfrm>
            <a:off x="3392923" y="1884273"/>
            <a:ext cx="196881" cy="210939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8708645" y="4024074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925286" y="332520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grpSp>
        <p:nvGrpSpPr>
          <p:cNvPr id="449" name="Group 448"/>
          <p:cNvGrpSpPr/>
          <p:nvPr/>
        </p:nvGrpSpPr>
        <p:grpSpPr>
          <a:xfrm>
            <a:off x="1924049" y="2180947"/>
            <a:ext cx="859730" cy="338554"/>
            <a:chOff x="5590083" y="1129030"/>
            <a:chExt cx="609599" cy="435746"/>
          </a:xfrm>
        </p:grpSpPr>
        <p:sp>
          <p:nvSpPr>
            <p:cNvPr id="460" name="TextBox 459"/>
            <p:cNvSpPr txBox="1"/>
            <p:nvPr/>
          </p:nvSpPr>
          <p:spPr>
            <a:xfrm>
              <a:off x="5590083" y="1129030"/>
              <a:ext cx="609599" cy="43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 2  3</a:t>
              </a:r>
              <a:r>
                <a:rPr lang="en-US" sz="16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grpSp>
          <p:nvGrpSpPr>
            <p:cNvPr id="461" name="Group 460"/>
            <p:cNvGrpSpPr/>
            <p:nvPr/>
          </p:nvGrpSpPr>
          <p:grpSpPr>
            <a:xfrm>
              <a:off x="5856355" y="1209738"/>
              <a:ext cx="134125" cy="248452"/>
              <a:chOff x="5856355" y="1209738"/>
              <a:chExt cx="134125" cy="248452"/>
            </a:xfrm>
          </p:grpSpPr>
          <p:cxnSp>
            <p:nvCxnSpPr>
              <p:cNvPr id="462" name="Straight Connector 461"/>
              <p:cNvCxnSpPr/>
              <p:nvPr/>
            </p:nvCxnSpPr>
            <p:spPr>
              <a:xfrm flipH="1" flipV="1">
                <a:off x="5856355" y="1374575"/>
                <a:ext cx="17620" cy="8361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flipV="1">
                <a:off x="5875662" y="1209979"/>
                <a:ext cx="19098" cy="235382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5893226" y="1209738"/>
                <a:ext cx="972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0" name="TextBox 479"/>
          <p:cNvSpPr txBox="1"/>
          <p:nvPr/>
        </p:nvSpPr>
        <p:spPr>
          <a:xfrm>
            <a:off x="1484312" y="2558742"/>
            <a:ext cx="33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511" name="Group 510"/>
          <p:cNvGrpSpPr/>
          <p:nvPr/>
        </p:nvGrpSpPr>
        <p:grpSpPr>
          <a:xfrm>
            <a:off x="2360417" y="2558742"/>
            <a:ext cx="314882" cy="338554"/>
            <a:chOff x="5774223" y="1119506"/>
            <a:chExt cx="314882" cy="338554"/>
          </a:xfrm>
        </p:grpSpPr>
        <p:sp>
          <p:nvSpPr>
            <p:cNvPr id="512" name="TextBox 511"/>
            <p:cNvSpPr txBox="1"/>
            <p:nvPr/>
          </p:nvSpPr>
          <p:spPr>
            <a:xfrm>
              <a:off x="5778311" y="1119506"/>
              <a:ext cx="310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513" name="Group 512"/>
            <p:cNvGrpSpPr/>
            <p:nvPr/>
          </p:nvGrpSpPr>
          <p:grpSpPr>
            <a:xfrm>
              <a:off x="5774223" y="1182654"/>
              <a:ext cx="207515" cy="190521"/>
              <a:chOff x="5774223" y="1182654"/>
              <a:chExt cx="207515" cy="190521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 flipH="1" flipV="1">
                <a:off x="5774223" y="1290879"/>
                <a:ext cx="36576" cy="8229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V="1">
                <a:off x="5814153" y="1185453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5844578" y="1182654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5" name="TextBox 534"/>
          <p:cNvSpPr txBox="1"/>
          <p:nvPr/>
        </p:nvSpPr>
        <p:spPr>
          <a:xfrm>
            <a:off x="2129504" y="2543963"/>
            <a:ext cx="33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1944626" y="2558742"/>
            <a:ext cx="33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1653534" y="2558742"/>
            <a:ext cx="44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2535386" y="2558742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2" name="TextBox 541"/>
          <p:cNvSpPr txBox="1"/>
          <p:nvPr/>
        </p:nvSpPr>
        <p:spPr>
          <a:xfrm>
            <a:off x="2709674" y="2558742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544" name="Group 543"/>
          <p:cNvGrpSpPr/>
          <p:nvPr/>
        </p:nvGrpSpPr>
        <p:grpSpPr>
          <a:xfrm>
            <a:off x="3915215" y="2558742"/>
            <a:ext cx="313295" cy="338554"/>
            <a:chOff x="5788510" y="1138556"/>
            <a:chExt cx="313295" cy="338554"/>
          </a:xfrm>
        </p:grpSpPr>
        <p:sp>
          <p:nvSpPr>
            <p:cNvPr id="545" name="TextBox 544"/>
            <p:cNvSpPr txBox="1"/>
            <p:nvPr/>
          </p:nvSpPr>
          <p:spPr>
            <a:xfrm>
              <a:off x="5791011" y="1138556"/>
              <a:ext cx="310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546" name="Group 545"/>
            <p:cNvGrpSpPr/>
            <p:nvPr/>
          </p:nvGrpSpPr>
          <p:grpSpPr>
            <a:xfrm>
              <a:off x="5788510" y="1200907"/>
              <a:ext cx="209895" cy="186454"/>
              <a:chOff x="5788510" y="1200907"/>
              <a:chExt cx="209895" cy="186454"/>
            </a:xfrm>
          </p:grpSpPr>
          <p:cxnSp>
            <p:nvCxnSpPr>
              <p:cNvPr id="547" name="Straight Connector 546"/>
              <p:cNvCxnSpPr/>
              <p:nvPr/>
            </p:nvCxnSpPr>
            <p:spPr>
              <a:xfrm flipH="1" flipV="1">
                <a:off x="5788510" y="1311694"/>
                <a:ext cx="41817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flipV="1">
                <a:off x="5828439" y="1202051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>
                <a:off x="5861245" y="1200907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0" name="TextBox 549"/>
          <p:cNvSpPr txBox="1"/>
          <p:nvPr/>
        </p:nvSpPr>
        <p:spPr>
          <a:xfrm>
            <a:off x="3690933" y="2543963"/>
            <a:ext cx="33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3493428" y="2558742"/>
            <a:ext cx="33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3195986" y="2558742"/>
            <a:ext cx="44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559" name="Group 558"/>
          <p:cNvGrpSpPr/>
          <p:nvPr/>
        </p:nvGrpSpPr>
        <p:grpSpPr>
          <a:xfrm>
            <a:off x="3003985" y="2558742"/>
            <a:ext cx="318058" cy="338554"/>
            <a:chOff x="5783747" y="1138556"/>
            <a:chExt cx="318058" cy="338554"/>
          </a:xfrm>
        </p:grpSpPr>
        <p:sp>
          <p:nvSpPr>
            <p:cNvPr id="560" name="TextBox 559"/>
            <p:cNvSpPr txBox="1"/>
            <p:nvPr/>
          </p:nvSpPr>
          <p:spPr>
            <a:xfrm>
              <a:off x="5791011" y="1138556"/>
              <a:ext cx="310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561" name="Group 560"/>
            <p:cNvGrpSpPr/>
            <p:nvPr/>
          </p:nvGrpSpPr>
          <p:grpSpPr>
            <a:xfrm>
              <a:off x="5783747" y="1199323"/>
              <a:ext cx="214658" cy="188843"/>
              <a:chOff x="5783747" y="1199323"/>
              <a:chExt cx="214658" cy="188843"/>
            </a:xfrm>
          </p:grpSpPr>
          <p:cxnSp>
            <p:nvCxnSpPr>
              <p:cNvPr id="562" name="Straight Connector 561"/>
              <p:cNvCxnSpPr/>
              <p:nvPr/>
            </p:nvCxnSpPr>
            <p:spPr>
              <a:xfrm flipH="1" flipV="1">
                <a:off x="5783747" y="1312499"/>
                <a:ext cx="41817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/>
              <p:cNvCxnSpPr/>
              <p:nvPr/>
            </p:nvCxnSpPr>
            <p:spPr>
              <a:xfrm flipV="1">
                <a:off x="5830820" y="1201285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/>
              <p:cNvCxnSpPr/>
              <p:nvPr/>
            </p:nvCxnSpPr>
            <p:spPr>
              <a:xfrm>
                <a:off x="5861245" y="1199323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5" name="TextBox 564"/>
          <p:cNvSpPr txBox="1"/>
          <p:nvPr/>
        </p:nvSpPr>
        <p:spPr>
          <a:xfrm>
            <a:off x="4073114" y="2558742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95425" y="2959756"/>
            <a:ext cx="1235917" cy="338554"/>
            <a:chOff x="1495425" y="2959756"/>
            <a:chExt cx="1235917" cy="338554"/>
          </a:xfrm>
        </p:grpSpPr>
        <p:grpSp>
          <p:nvGrpSpPr>
            <p:cNvPr id="18" name="Group 17"/>
            <p:cNvGrpSpPr/>
            <p:nvPr/>
          </p:nvGrpSpPr>
          <p:grpSpPr>
            <a:xfrm>
              <a:off x="1495425" y="2959756"/>
              <a:ext cx="1032518" cy="338554"/>
              <a:chOff x="1495425" y="2959756"/>
              <a:chExt cx="1032518" cy="338554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2211471" y="2959756"/>
                <a:ext cx="316472" cy="338554"/>
                <a:chOff x="5785333" y="1138556"/>
                <a:chExt cx="316472" cy="338554"/>
              </a:xfrm>
            </p:grpSpPr>
            <p:sp>
              <p:nvSpPr>
                <p:cNvPr id="567" name="TextBox 566"/>
                <p:cNvSpPr txBox="1"/>
                <p:nvPr/>
              </p:nvSpPr>
              <p:spPr>
                <a:xfrm>
                  <a:off x="5791011" y="1138556"/>
                  <a:ext cx="3107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3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568" name="Group 567"/>
                <p:cNvGrpSpPr/>
                <p:nvPr/>
              </p:nvGrpSpPr>
              <p:grpSpPr>
                <a:xfrm>
                  <a:off x="5785333" y="1207030"/>
                  <a:ext cx="214658" cy="188843"/>
                  <a:chOff x="5785333" y="1207030"/>
                  <a:chExt cx="214658" cy="188843"/>
                </a:xfrm>
              </p:grpSpPr>
              <p:cxnSp>
                <p:nvCxnSpPr>
                  <p:cNvPr id="569" name="Straight Connector 568"/>
                  <p:cNvCxnSpPr/>
                  <p:nvPr/>
                </p:nvCxnSpPr>
                <p:spPr>
                  <a:xfrm flipH="1" flipV="1">
                    <a:off x="5785333" y="1320206"/>
                    <a:ext cx="41817" cy="75667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 flipV="1">
                    <a:off x="5830025" y="1208174"/>
                    <a:ext cx="27432" cy="182880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5862831" y="1207030"/>
                    <a:ext cx="137160" cy="0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3" name="TextBox 572"/>
              <p:cNvSpPr txBox="1"/>
              <p:nvPr/>
            </p:nvSpPr>
            <p:spPr>
              <a:xfrm>
                <a:off x="1961869" y="2959756"/>
                <a:ext cx="3308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2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4" name="TextBox 573"/>
              <p:cNvSpPr txBox="1"/>
              <p:nvPr/>
            </p:nvSpPr>
            <p:spPr>
              <a:xfrm>
                <a:off x="1792867" y="2959756"/>
                <a:ext cx="3308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–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6" name="TextBox 575"/>
              <p:cNvSpPr txBox="1"/>
              <p:nvPr/>
            </p:nvSpPr>
            <p:spPr>
              <a:xfrm>
                <a:off x="1495425" y="2959756"/>
                <a:ext cx="4426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(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itchFamily="18" charset="0"/>
                    <a:cs typeface="Consolas" pitchFamily="49" charset="0"/>
                  </a:rPr>
                  <a:t>x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77" name="TextBox 576"/>
            <p:cNvSpPr txBox="1"/>
            <p:nvPr/>
          </p:nvSpPr>
          <p:spPr>
            <a:xfrm>
              <a:off x="2361041" y="2959756"/>
              <a:ext cx="370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Consolas" pitchFamily="49" charset="0"/>
                </a:rPr>
                <a:t>)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580" name="TextBox 579"/>
          <p:cNvSpPr txBox="1"/>
          <p:nvPr/>
        </p:nvSpPr>
        <p:spPr>
          <a:xfrm>
            <a:off x="995363" y="295975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2745999" y="2959756"/>
            <a:ext cx="33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91" name="TextBox 590"/>
          <p:cNvSpPr txBox="1"/>
          <p:nvPr/>
        </p:nvSpPr>
        <p:spPr>
          <a:xfrm>
            <a:off x="2462846" y="2959756"/>
            <a:ext cx="44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32168" y="2959756"/>
            <a:ext cx="531887" cy="338554"/>
            <a:chOff x="3032168" y="2959756"/>
            <a:chExt cx="531887" cy="338554"/>
          </a:xfrm>
        </p:grpSpPr>
        <p:grpSp>
          <p:nvGrpSpPr>
            <p:cNvPr id="581" name="Group 580"/>
            <p:cNvGrpSpPr/>
            <p:nvPr/>
          </p:nvGrpSpPr>
          <p:grpSpPr>
            <a:xfrm>
              <a:off x="3032168" y="2959756"/>
              <a:ext cx="310794" cy="338554"/>
              <a:chOff x="5791011" y="1138556"/>
              <a:chExt cx="310794" cy="338554"/>
            </a:xfrm>
          </p:grpSpPr>
          <p:sp>
            <p:nvSpPr>
              <p:cNvPr id="582" name="TextBox 581"/>
              <p:cNvSpPr txBox="1"/>
              <p:nvPr/>
            </p:nvSpPr>
            <p:spPr>
              <a:xfrm>
                <a:off x="5791011" y="1138556"/>
                <a:ext cx="3107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3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583" name="Group 582"/>
              <p:cNvGrpSpPr/>
              <p:nvPr/>
            </p:nvGrpSpPr>
            <p:grpSpPr>
              <a:xfrm>
                <a:off x="5795652" y="1207022"/>
                <a:ext cx="237548" cy="186462"/>
                <a:chOff x="5795652" y="1207022"/>
                <a:chExt cx="237548" cy="186462"/>
              </a:xfrm>
            </p:grpSpPr>
            <p:cxnSp>
              <p:nvCxnSpPr>
                <p:cNvPr id="586" name="Straight Connector 585"/>
                <p:cNvCxnSpPr/>
                <p:nvPr/>
              </p:nvCxnSpPr>
              <p:spPr>
                <a:xfrm flipH="1" flipV="1">
                  <a:off x="5795652" y="1317817"/>
                  <a:ext cx="41817" cy="75667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/>
                <p:cNvCxnSpPr/>
                <p:nvPr/>
              </p:nvCxnSpPr>
              <p:spPr>
                <a:xfrm flipV="1">
                  <a:off x="5840344" y="1208166"/>
                  <a:ext cx="27432" cy="18288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/>
                <p:cNvCxnSpPr/>
                <p:nvPr/>
              </p:nvCxnSpPr>
              <p:spPr>
                <a:xfrm>
                  <a:off x="5873150" y="1207022"/>
                  <a:ext cx="160050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2" name="TextBox 591"/>
            <p:cNvSpPr txBox="1"/>
            <p:nvPr/>
          </p:nvSpPr>
          <p:spPr>
            <a:xfrm>
              <a:off x="3193754" y="2959756"/>
              <a:ext cx="370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Consolas" pitchFamily="49" charset="0"/>
                </a:rPr>
                <a:t>)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108" y="3328861"/>
            <a:ext cx="5668454" cy="356575"/>
            <a:chOff x="1499108" y="3328861"/>
            <a:chExt cx="5668454" cy="356575"/>
          </a:xfrm>
        </p:grpSpPr>
        <p:grpSp>
          <p:nvGrpSpPr>
            <p:cNvPr id="772" name="Group 771"/>
            <p:cNvGrpSpPr/>
            <p:nvPr/>
          </p:nvGrpSpPr>
          <p:grpSpPr>
            <a:xfrm>
              <a:off x="5549202" y="3346882"/>
              <a:ext cx="1618360" cy="338554"/>
              <a:chOff x="4950896" y="1627630"/>
              <a:chExt cx="1618360" cy="338554"/>
            </a:xfrm>
          </p:grpSpPr>
          <p:grpSp>
            <p:nvGrpSpPr>
              <p:cNvPr id="773" name="Group 772"/>
              <p:cNvGrpSpPr/>
              <p:nvPr/>
            </p:nvGrpSpPr>
            <p:grpSpPr>
              <a:xfrm>
                <a:off x="5702793" y="1627630"/>
                <a:ext cx="439964" cy="338554"/>
                <a:chOff x="5702793" y="1129030"/>
                <a:chExt cx="439964" cy="338554"/>
              </a:xfrm>
            </p:grpSpPr>
            <p:sp>
              <p:nvSpPr>
                <p:cNvPr id="851" name="TextBox 850"/>
                <p:cNvSpPr txBox="1"/>
                <p:nvPr/>
              </p:nvSpPr>
              <p:spPr>
                <a:xfrm>
                  <a:off x="5724343" y="1129030"/>
                  <a:ext cx="4184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3</a:t>
                  </a:r>
                  <a:r>
                    <a:rPr lang="en-US" sz="1600" b="1" i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itchFamily="18" charset="0"/>
                      <a:cs typeface="Consolas" pitchFamily="49" charset="0"/>
                    </a:rPr>
                    <a:t>x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893" name="Group 892"/>
                <p:cNvGrpSpPr/>
                <p:nvPr/>
              </p:nvGrpSpPr>
              <p:grpSpPr>
                <a:xfrm>
                  <a:off x="5702793" y="1189054"/>
                  <a:ext cx="215233" cy="184024"/>
                  <a:chOff x="5702793" y="1189054"/>
                  <a:chExt cx="215233" cy="184024"/>
                </a:xfrm>
              </p:grpSpPr>
              <p:cxnSp>
                <p:nvCxnSpPr>
                  <p:cNvPr id="894" name="Straight Connector 893"/>
                  <p:cNvCxnSpPr/>
                  <p:nvPr/>
                </p:nvCxnSpPr>
                <p:spPr>
                  <a:xfrm flipH="1" flipV="1">
                    <a:off x="5702793" y="1296922"/>
                    <a:ext cx="41817" cy="75667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 flipV="1">
                    <a:off x="5747485" y="1190198"/>
                    <a:ext cx="27432" cy="182880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5780866" y="1189054"/>
                    <a:ext cx="137160" cy="0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80" name="TextBox 779"/>
              <p:cNvSpPr txBox="1"/>
              <p:nvPr/>
            </p:nvSpPr>
            <p:spPr>
              <a:xfrm>
                <a:off x="6033388" y="1627630"/>
                <a:ext cx="2973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+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>
                <a:off x="6232474" y="1627630"/>
                <a:ext cx="3367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6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782" name="TextBox 781"/>
              <p:cNvSpPr txBox="1"/>
              <p:nvPr/>
            </p:nvSpPr>
            <p:spPr>
              <a:xfrm>
                <a:off x="5274983" y="1627630"/>
                <a:ext cx="2973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–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783" name="TextBox 782"/>
              <p:cNvSpPr txBox="1"/>
              <p:nvPr/>
            </p:nvSpPr>
            <p:spPr>
              <a:xfrm>
                <a:off x="4950896" y="1627630"/>
                <a:ext cx="3943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itchFamily="18" charset="0"/>
                    <a:cs typeface="Consolas" pitchFamily="49" charset="0"/>
                  </a:rPr>
                  <a:t>x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2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784" name="TextBox 783"/>
              <p:cNvSpPr txBox="1"/>
              <p:nvPr/>
            </p:nvSpPr>
            <p:spPr>
              <a:xfrm>
                <a:off x="5463678" y="1627630"/>
                <a:ext cx="3367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3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499108" y="3328861"/>
              <a:ext cx="4348446" cy="356575"/>
              <a:chOff x="1499108" y="3328861"/>
              <a:chExt cx="4348446" cy="356575"/>
            </a:xfrm>
          </p:grpSpPr>
          <p:sp>
            <p:nvSpPr>
              <p:cNvPr id="537" name="TextBox 536"/>
              <p:cNvSpPr txBox="1"/>
              <p:nvPr/>
            </p:nvSpPr>
            <p:spPr>
              <a:xfrm>
                <a:off x="1514797" y="3346882"/>
                <a:ext cx="43327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                  and               are the factors of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499108" y="3346882"/>
                <a:ext cx="1201233" cy="338554"/>
                <a:chOff x="1499108" y="3346882"/>
                <a:chExt cx="1201233" cy="338554"/>
              </a:xfrm>
            </p:grpSpPr>
            <p:grpSp>
              <p:nvGrpSpPr>
                <p:cNvPr id="593" name="Group 592"/>
                <p:cNvGrpSpPr/>
                <p:nvPr/>
              </p:nvGrpSpPr>
              <p:grpSpPr>
                <a:xfrm>
                  <a:off x="2225476" y="3346882"/>
                  <a:ext cx="474865" cy="338554"/>
                  <a:chOff x="5781366" y="1138556"/>
                  <a:chExt cx="474865" cy="338554"/>
                </a:xfrm>
              </p:grpSpPr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791011" y="1138556"/>
                    <a:ext cx="4652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rPr>
                      <a:t>3 </a:t>
                    </a:r>
                    <a:r>
                      <a:rPr lang="en-US" sz="1600" b="1" dirty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cs typeface="Consolas" pitchFamily="49" charset="0"/>
                      </a:rPr>
                      <a:t>)</a:t>
                    </a:r>
                    <a:endParaRPr lang="en-US" sz="1600" b="1" baseline="3000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endParaRPr>
                  </a:p>
                </p:txBody>
              </p:sp>
              <p:grpSp>
                <p:nvGrpSpPr>
                  <p:cNvPr id="595" name="Group 594"/>
                  <p:cNvGrpSpPr/>
                  <p:nvPr/>
                </p:nvGrpSpPr>
                <p:grpSpPr>
                  <a:xfrm>
                    <a:off x="5781366" y="1169954"/>
                    <a:ext cx="217039" cy="191224"/>
                    <a:chOff x="5781366" y="1169954"/>
                    <a:chExt cx="217039" cy="191224"/>
                  </a:xfrm>
                </p:grpSpPr>
                <p:cxnSp>
                  <p:nvCxnSpPr>
                    <p:cNvPr id="596" name="Straight Connector 595"/>
                    <p:cNvCxnSpPr/>
                    <p:nvPr/>
                  </p:nvCxnSpPr>
                  <p:spPr>
                    <a:xfrm flipH="1" flipV="1">
                      <a:off x="5781366" y="1285511"/>
                      <a:ext cx="41817" cy="75667"/>
                    </a:xfrm>
                    <a:prstGeom prst="line">
                      <a:avLst/>
                    </a:prstGeom>
                    <a:ln w="19050" cap="rnd">
                      <a:solidFill>
                        <a:schemeClr val="bg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2" name="Straight Connector 601"/>
                    <p:cNvCxnSpPr/>
                    <p:nvPr/>
                  </p:nvCxnSpPr>
                  <p:spPr>
                    <a:xfrm flipV="1">
                      <a:off x="5826058" y="1171098"/>
                      <a:ext cx="27432" cy="182880"/>
                    </a:xfrm>
                    <a:prstGeom prst="line">
                      <a:avLst/>
                    </a:prstGeom>
                    <a:ln w="19050" cap="rnd">
                      <a:solidFill>
                        <a:schemeClr val="bg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3" name="Straight Connector 602"/>
                    <p:cNvCxnSpPr/>
                    <p:nvPr/>
                  </p:nvCxnSpPr>
                  <p:spPr>
                    <a:xfrm>
                      <a:off x="5861245" y="1169954"/>
                      <a:ext cx="137160" cy="0"/>
                    </a:xfrm>
                    <a:prstGeom prst="line">
                      <a:avLst/>
                    </a:prstGeom>
                    <a:ln w="19050" cap="rnd">
                      <a:solidFill>
                        <a:schemeClr val="bg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88" name="TextBox 687"/>
                <p:cNvSpPr txBox="1"/>
                <p:nvPr/>
              </p:nvSpPr>
              <p:spPr>
                <a:xfrm>
                  <a:off x="1975078" y="3346882"/>
                  <a:ext cx="3308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cs typeface="Consolas" pitchFamily="49" charset="0"/>
                    </a:rPr>
                    <a:t>2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89" name="TextBox 688"/>
                <p:cNvSpPr txBox="1"/>
                <p:nvPr/>
              </p:nvSpPr>
              <p:spPr>
                <a:xfrm>
                  <a:off x="1796550" y="3346882"/>
                  <a:ext cx="3308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cs typeface="Consolas" pitchFamily="49" charset="0"/>
                    </a:rPr>
                    <a:t>–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97" name="TextBox 796"/>
                <p:cNvSpPr txBox="1"/>
                <p:nvPr/>
              </p:nvSpPr>
              <p:spPr>
                <a:xfrm>
                  <a:off x="1499108" y="3346882"/>
                  <a:ext cx="4426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cs typeface="Consolas" pitchFamily="49" charset="0"/>
                    </a:rPr>
                    <a:t>(</a:t>
                  </a:r>
                  <a:r>
                    <a:rPr lang="en-US" sz="1600" b="1" i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itchFamily="18" charset="0"/>
                      <a:cs typeface="Consolas" pitchFamily="49" charset="0"/>
                    </a:rPr>
                    <a:t>x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63428" y="3328861"/>
                <a:ext cx="998813" cy="338554"/>
                <a:chOff x="2963428" y="3328861"/>
                <a:chExt cx="998813" cy="338554"/>
              </a:xfrm>
            </p:grpSpPr>
            <p:grpSp>
              <p:nvGrpSpPr>
                <p:cNvPr id="798" name="Group 797"/>
                <p:cNvGrpSpPr/>
                <p:nvPr/>
              </p:nvGrpSpPr>
              <p:grpSpPr>
                <a:xfrm>
                  <a:off x="3514214" y="3328861"/>
                  <a:ext cx="310915" cy="338554"/>
                  <a:chOff x="5790890" y="1138556"/>
                  <a:chExt cx="310915" cy="338554"/>
                </a:xfrm>
              </p:grpSpPr>
              <p:sp>
                <p:nvSpPr>
                  <p:cNvPr id="877" name="TextBox 876"/>
                  <p:cNvSpPr txBox="1"/>
                  <p:nvPr/>
                </p:nvSpPr>
                <p:spPr>
                  <a:xfrm>
                    <a:off x="5791011" y="1138556"/>
                    <a:ext cx="31079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rPr>
                      <a:t>3</a:t>
                    </a:r>
                    <a:endParaRPr lang="en-US" sz="1600" b="1" baseline="3000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endParaRPr>
                  </a:p>
                </p:txBody>
              </p:sp>
              <p:grpSp>
                <p:nvGrpSpPr>
                  <p:cNvPr id="878" name="Group 877"/>
                  <p:cNvGrpSpPr/>
                  <p:nvPr/>
                </p:nvGrpSpPr>
                <p:grpSpPr>
                  <a:xfrm>
                    <a:off x="5790890" y="1191383"/>
                    <a:ext cx="214658" cy="193605"/>
                    <a:chOff x="5790890" y="1191383"/>
                    <a:chExt cx="214658" cy="193605"/>
                  </a:xfrm>
                </p:grpSpPr>
                <p:cxnSp>
                  <p:nvCxnSpPr>
                    <p:cNvPr id="879" name="Straight Connector 878"/>
                    <p:cNvCxnSpPr/>
                    <p:nvPr/>
                  </p:nvCxnSpPr>
                  <p:spPr>
                    <a:xfrm flipH="1" flipV="1">
                      <a:off x="5790890" y="1309321"/>
                      <a:ext cx="41817" cy="75667"/>
                    </a:xfrm>
                    <a:prstGeom prst="line">
                      <a:avLst/>
                    </a:prstGeom>
                    <a:ln w="19050" cap="rnd">
                      <a:solidFill>
                        <a:schemeClr val="bg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0" name="Straight Connector 879"/>
                    <p:cNvCxnSpPr/>
                    <p:nvPr/>
                  </p:nvCxnSpPr>
                  <p:spPr>
                    <a:xfrm flipV="1">
                      <a:off x="5833201" y="1192527"/>
                      <a:ext cx="27432" cy="182880"/>
                    </a:xfrm>
                    <a:prstGeom prst="line">
                      <a:avLst/>
                    </a:prstGeom>
                    <a:ln w="19050" cap="rnd">
                      <a:solidFill>
                        <a:schemeClr val="bg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Straight Connector 880"/>
                    <p:cNvCxnSpPr/>
                    <p:nvPr/>
                  </p:nvCxnSpPr>
                  <p:spPr>
                    <a:xfrm>
                      <a:off x="5868388" y="1191383"/>
                      <a:ext cx="137160" cy="0"/>
                    </a:xfrm>
                    <a:prstGeom prst="line">
                      <a:avLst/>
                    </a:prstGeom>
                    <a:ln w="19050" cap="rnd">
                      <a:solidFill>
                        <a:schemeClr val="bg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82" name="TextBox 881"/>
                <p:cNvSpPr txBox="1"/>
                <p:nvPr/>
              </p:nvSpPr>
              <p:spPr>
                <a:xfrm>
                  <a:off x="3247482" y="3328861"/>
                  <a:ext cx="3308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cs typeface="Consolas" pitchFamily="49" charset="0"/>
                    </a:rPr>
                    <a:t>–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83" name="TextBox 882"/>
                <p:cNvSpPr txBox="1"/>
                <p:nvPr/>
              </p:nvSpPr>
              <p:spPr>
                <a:xfrm>
                  <a:off x="2963428" y="3328861"/>
                  <a:ext cx="4426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cs typeface="Consolas" pitchFamily="49" charset="0"/>
                    </a:rPr>
                    <a:t>(</a:t>
                  </a:r>
                  <a:r>
                    <a:rPr lang="en-US" sz="1600" b="1" i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itchFamily="18" charset="0"/>
                      <a:cs typeface="Consolas" pitchFamily="49" charset="0"/>
                    </a:rPr>
                    <a:t>x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84" name="TextBox 883"/>
                <p:cNvSpPr txBox="1"/>
                <p:nvPr/>
              </p:nvSpPr>
              <p:spPr>
                <a:xfrm>
                  <a:off x="3664743" y="3328861"/>
                  <a:ext cx="2974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cs typeface="Consolas" pitchFamily="49" charset="0"/>
                    </a:rPr>
                    <a:t>)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</p:grpSp>
        </p:grpSp>
      </p:grpSp>
      <p:grpSp>
        <p:nvGrpSpPr>
          <p:cNvPr id="885" name="Group 884"/>
          <p:cNvGrpSpPr/>
          <p:nvPr/>
        </p:nvGrpSpPr>
        <p:grpSpPr>
          <a:xfrm>
            <a:off x="7669525" y="4019550"/>
            <a:ext cx="318058" cy="338554"/>
            <a:chOff x="5783747" y="1129030"/>
            <a:chExt cx="318058" cy="338554"/>
          </a:xfrm>
        </p:grpSpPr>
        <p:sp>
          <p:nvSpPr>
            <p:cNvPr id="886" name="TextBox 885"/>
            <p:cNvSpPr txBox="1"/>
            <p:nvPr/>
          </p:nvSpPr>
          <p:spPr>
            <a:xfrm>
              <a:off x="5791011" y="1129030"/>
              <a:ext cx="310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887" name="Group 886"/>
            <p:cNvGrpSpPr/>
            <p:nvPr/>
          </p:nvGrpSpPr>
          <p:grpSpPr>
            <a:xfrm>
              <a:off x="5783747" y="1168717"/>
              <a:ext cx="214658" cy="185502"/>
              <a:chOff x="5783747" y="1168717"/>
              <a:chExt cx="214658" cy="185502"/>
            </a:xfrm>
          </p:grpSpPr>
          <p:cxnSp>
            <p:nvCxnSpPr>
              <p:cNvPr id="888" name="Straight Connector 887"/>
              <p:cNvCxnSpPr/>
              <p:nvPr/>
            </p:nvCxnSpPr>
            <p:spPr>
              <a:xfrm flipH="1" flipV="1">
                <a:off x="5783747" y="1278552"/>
                <a:ext cx="41817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 flipV="1">
                <a:off x="5826058" y="1168717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5861245" y="1169954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1509995" y="3663979"/>
            <a:ext cx="4027714" cy="338554"/>
            <a:chOff x="1509995" y="3663979"/>
            <a:chExt cx="4027714" cy="338554"/>
          </a:xfrm>
        </p:grpSpPr>
        <p:sp>
          <p:nvSpPr>
            <p:cNvPr id="575" name="TextBox 574"/>
            <p:cNvSpPr txBox="1"/>
            <p:nvPr/>
          </p:nvSpPr>
          <p:spPr>
            <a:xfrm>
              <a:off x="1509995" y="3663979"/>
              <a:ext cx="4027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So, the value of                             </a:t>
              </a:r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zero</a:t>
              </a:r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918" name="Group 917"/>
            <p:cNvGrpSpPr/>
            <p:nvPr/>
          </p:nvGrpSpPr>
          <p:grpSpPr>
            <a:xfrm>
              <a:off x="3147646" y="3663979"/>
              <a:ext cx="1629954" cy="338554"/>
              <a:chOff x="5022234" y="1627630"/>
              <a:chExt cx="1629954" cy="338554"/>
            </a:xfrm>
          </p:grpSpPr>
          <p:grpSp>
            <p:nvGrpSpPr>
              <p:cNvPr id="919" name="Group 918"/>
              <p:cNvGrpSpPr/>
              <p:nvPr/>
            </p:nvGrpSpPr>
            <p:grpSpPr>
              <a:xfrm>
                <a:off x="5791011" y="1627630"/>
                <a:ext cx="418414" cy="338554"/>
                <a:chOff x="5791011" y="1129030"/>
                <a:chExt cx="418414" cy="338554"/>
              </a:xfrm>
            </p:grpSpPr>
            <p:sp>
              <p:nvSpPr>
                <p:cNvPr id="925" name="TextBox 924"/>
                <p:cNvSpPr txBox="1"/>
                <p:nvPr/>
              </p:nvSpPr>
              <p:spPr>
                <a:xfrm>
                  <a:off x="5791011" y="1129030"/>
                  <a:ext cx="4184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3</a:t>
                  </a:r>
                  <a:r>
                    <a:rPr lang="en-US" sz="1600" b="1" i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itchFamily="18" charset="0"/>
                      <a:cs typeface="Consolas" pitchFamily="49" charset="0"/>
                    </a:rPr>
                    <a:t>x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926" name="Group 925"/>
                <p:cNvGrpSpPr/>
                <p:nvPr/>
              </p:nvGrpSpPr>
              <p:grpSpPr>
                <a:xfrm>
                  <a:off x="5793271" y="1193764"/>
                  <a:ext cx="215233" cy="186462"/>
                  <a:chOff x="5793271" y="1193764"/>
                  <a:chExt cx="215233" cy="186462"/>
                </a:xfrm>
              </p:grpSpPr>
              <p:cxnSp>
                <p:nvCxnSpPr>
                  <p:cNvPr id="927" name="Straight Connector 926"/>
                  <p:cNvCxnSpPr/>
                  <p:nvPr/>
                </p:nvCxnSpPr>
                <p:spPr>
                  <a:xfrm flipH="1" flipV="1">
                    <a:off x="5793271" y="1304559"/>
                    <a:ext cx="41817" cy="75667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8" name="Straight Connector 927"/>
                  <p:cNvCxnSpPr/>
                  <p:nvPr/>
                </p:nvCxnSpPr>
                <p:spPr>
                  <a:xfrm flipV="1">
                    <a:off x="5837963" y="1194908"/>
                    <a:ext cx="27432" cy="182880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9" name="Straight Connector 928"/>
                  <p:cNvCxnSpPr/>
                  <p:nvPr/>
                </p:nvCxnSpPr>
                <p:spPr>
                  <a:xfrm>
                    <a:off x="5871344" y="1193764"/>
                    <a:ext cx="137160" cy="0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0" name="TextBox 919"/>
              <p:cNvSpPr txBox="1"/>
              <p:nvPr/>
            </p:nvSpPr>
            <p:spPr>
              <a:xfrm>
                <a:off x="6116320" y="1627630"/>
                <a:ext cx="2973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+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1" name="TextBox 920"/>
              <p:cNvSpPr txBox="1"/>
              <p:nvPr/>
            </p:nvSpPr>
            <p:spPr>
              <a:xfrm>
                <a:off x="6315406" y="1627630"/>
                <a:ext cx="3367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6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2" name="TextBox 921"/>
              <p:cNvSpPr txBox="1"/>
              <p:nvPr/>
            </p:nvSpPr>
            <p:spPr>
              <a:xfrm>
                <a:off x="5336889" y="1627630"/>
                <a:ext cx="2973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–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3" name="TextBox 922"/>
              <p:cNvSpPr txBox="1"/>
              <p:nvPr/>
            </p:nvSpPr>
            <p:spPr>
              <a:xfrm>
                <a:off x="5022234" y="1627630"/>
                <a:ext cx="4077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itchFamily="18" charset="0"/>
                    <a:cs typeface="Consolas" pitchFamily="49" charset="0"/>
                  </a:rPr>
                  <a:t>x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2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4" name="TextBox 923"/>
              <p:cNvSpPr txBox="1"/>
              <p:nvPr/>
            </p:nvSpPr>
            <p:spPr>
              <a:xfrm>
                <a:off x="5525584" y="1627630"/>
                <a:ext cx="3367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3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570334" y="4021660"/>
            <a:ext cx="1225251" cy="338554"/>
            <a:chOff x="1570334" y="4021660"/>
            <a:chExt cx="1225251" cy="338554"/>
          </a:xfrm>
        </p:grpSpPr>
        <p:grpSp>
          <p:nvGrpSpPr>
            <p:cNvPr id="22" name="Group 21"/>
            <p:cNvGrpSpPr/>
            <p:nvPr/>
          </p:nvGrpSpPr>
          <p:grpSpPr>
            <a:xfrm>
              <a:off x="1570334" y="4021660"/>
              <a:ext cx="1007563" cy="338554"/>
              <a:chOff x="1570334" y="4021660"/>
              <a:chExt cx="1007563" cy="338554"/>
            </a:xfrm>
          </p:grpSpPr>
          <p:grpSp>
            <p:nvGrpSpPr>
              <p:cNvPr id="930" name="Group 929"/>
              <p:cNvGrpSpPr/>
              <p:nvPr/>
            </p:nvGrpSpPr>
            <p:grpSpPr>
              <a:xfrm>
                <a:off x="2267103" y="4021660"/>
                <a:ext cx="310794" cy="338554"/>
                <a:chOff x="5791011" y="1138556"/>
                <a:chExt cx="310794" cy="338554"/>
              </a:xfrm>
            </p:grpSpPr>
            <p:sp>
              <p:nvSpPr>
                <p:cNvPr id="931" name="TextBox 930"/>
                <p:cNvSpPr txBox="1"/>
                <p:nvPr/>
              </p:nvSpPr>
              <p:spPr>
                <a:xfrm>
                  <a:off x="5791011" y="1138556"/>
                  <a:ext cx="3107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3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932" name="Group 931"/>
                <p:cNvGrpSpPr/>
                <p:nvPr/>
              </p:nvGrpSpPr>
              <p:grpSpPr>
                <a:xfrm>
                  <a:off x="5793271" y="1204783"/>
                  <a:ext cx="217039" cy="188843"/>
                  <a:chOff x="5793271" y="1204783"/>
                  <a:chExt cx="217039" cy="188843"/>
                </a:xfrm>
              </p:grpSpPr>
              <p:cxnSp>
                <p:nvCxnSpPr>
                  <p:cNvPr id="933" name="Straight Connector 932"/>
                  <p:cNvCxnSpPr/>
                  <p:nvPr/>
                </p:nvCxnSpPr>
                <p:spPr>
                  <a:xfrm flipH="1" flipV="1">
                    <a:off x="5793271" y="1317959"/>
                    <a:ext cx="41817" cy="75667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4" name="Straight Connector 933"/>
                  <p:cNvCxnSpPr/>
                  <p:nvPr/>
                </p:nvCxnSpPr>
                <p:spPr>
                  <a:xfrm flipV="1">
                    <a:off x="5837963" y="1205927"/>
                    <a:ext cx="27432" cy="182880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5" name="Straight Connector 934"/>
                  <p:cNvCxnSpPr/>
                  <p:nvPr/>
                </p:nvCxnSpPr>
                <p:spPr>
                  <a:xfrm>
                    <a:off x="5873150" y="1204783"/>
                    <a:ext cx="137160" cy="0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36" name="TextBox 935"/>
              <p:cNvSpPr txBox="1"/>
              <p:nvPr/>
            </p:nvSpPr>
            <p:spPr>
              <a:xfrm>
                <a:off x="2007060" y="4021660"/>
                <a:ext cx="3308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2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937" name="TextBox 936"/>
              <p:cNvSpPr txBox="1"/>
              <p:nvPr/>
            </p:nvSpPr>
            <p:spPr>
              <a:xfrm>
                <a:off x="1828532" y="4021660"/>
                <a:ext cx="3308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–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938" name="TextBox 937"/>
              <p:cNvSpPr txBox="1"/>
              <p:nvPr/>
            </p:nvSpPr>
            <p:spPr>
              <a:xfrm>
                <a:off x="1570334" y="4021660"/>
                <a:ext cx="4426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(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itchFamily="18" charset="0"/>
                    <a:cs typeface="Consolas" pitchFamily="49" charset="0"/>
                  </a:rPr>
                  <a:t>x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39" name="TextBox 938"/>
            <p:cNvSpPr txBox="1"/>
            <p:nvPr/>
          </p:nvSpPr>
          <p:spPr>
            <a:xfrm>
              <a:off x="2425284" y="4021660"/>
              <a:ext cx="370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Consolas" pitchFamily="49" charset="0"/>
                </a:rPr>
                <a:t>)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940" name="TextBox 939"/>
          <p:cNvSpPr txBox="1"/>
          <p:nvPr/>
        </p:nvSpPr>
        <p:spPr>
          <a:xfrm>
            <a:off x="995363" y="402166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>
            <a:off x="2584741" y="4021660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>
            <a:off x="2839673" y="4021660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7238" y="4027433"/>
            <a:ext cx="1128362" cy="338554"/>
            <a:chOff x="3587238" y="4027433"/>
            <a:chExt cx="1128362" cy="338554"/>
          </a:xfrm>
        </p:grpSpPr>
        <p:grpSp>
          <p:nvGrpSpPr>
            <p:cNvPr id="23" name="Group 22"/>
            <p:cNvGrpSpPr/>
            <p:nvPr/>
          </p:nvGrpSpPr>
          <p:grpSpPr>
            <a:xfrm>
              <a:off x="3587238" y="4027433"/>
              <a:ext cx="913457" cy="338554"/>
              <a:chOff x="3587238" y="4027433"/>
              <a:chExt cx="913457" cy="338554"/>
            </a:xfrm>
          </p:grpSpPr>
          <p:grpSp>
            <p:nvGrpSpPr>
              <p:cNvPr id="943" name="Group 942"/>
              <p:cNvGrpSpPr/>
              <p:nvPr/>
            </p:nvGrpSpPr>
            <p:grpSpPr>
              <a:xfrm>
                <a:off x="4189780" y="4027433"/>
                <a:ext cx="310915" cy="338554"/>
                <a:chOff x="5790890" y="1138556"/>
                <a:chExt cx="310915" cy="338554"/>
              </a:xfrm>
            </p:grpSpPr>
            <p:sp>
              <p:nvSpPr>
                <p:cNvPr id="944" name="TextBox 943"/>
                <p:cNvSpPr txBox="1"/>
                <p:nvPr/>
              </p:nvSpPr>
              <p:spPr>
                <a:xfrm>
                  <a:off x="5791011" y="1138556"/>
                  <a:ext cx="3107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3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945" name="Group 944"/>
                <p:cNvGrpSpPr/>
                <p:nvPr/>
              </p:nvGrpSpPr>
              <p:grpSpPr>
                <a:xfrm>
                  <a:off x="5790890" y="1205729"/>
                  <a:ext cx="212277" cy="184024"/>
                  <a:chOff x="5790890" y="1205729"/>
                  <a:chExt cx="212277" cy="184024"/>
                </a:xfrm>
              </p:grpSpPr>
              <p:cxnSp>
                <p:nvCxnSpPr>
                  <p:cNvPr id="946" name="Straight Connector 945"/>
                  <p:cNvCxnSpPr/>
                  <p:nvPr/>
                </p:nvCxnSpPr>
                <p:spPr>
                  <a:xfrm flipH="1" flipV="1">
                    <a:off x="5790890" y="1314086"/>
                    <a:ext cx="41817" cy="75667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 flipV="1">
                    <a:off x="5835582" y="1206873"/>
                    <a:ext cx="27432" cy="182880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>
                    <a:off x="5866007" y="1205729"/>
                    <a:ext cx="137160" cy="0"/>
                  </a:xfrm>
                  <a:prstGeom prst="line">
                    <a:avLst/>
                  </a:prstGeom>
                  <a:ln w="19050" cap="rnd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9" name="TextBox 948"/>
              <p:cNvSpPr txBox="1"/>
              <p:nvPr/>
            </p:nvSpPr>
            <p:spPr>
              <a:xfrm>
                <a:off x="3884680" y="4027433"/>
                <a:ext cx="3308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–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950" name="TextBox 949"/>
              <p:cNvSpPr txBox="1"/>
              <p:nvPr/>
            </p:nvSpPr>
            <p:spPr>
              <a:xfrm>
                <a:off x="3587238" y="4027433"/>
                <a:ext cx="4426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cs typeface="Consolas" pitchFamily="49" charset="0"/>
                  </a:rPr>
                  <a:t>(</a:t>
                </a:r>
                <a:r>
                  <a:rPr lang="en-US" sz="1600" b="1" i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itchFamily="18" charset="0"/>
                    <a:cs typeface="Consolas" pitchFamily="49" charset="0"/>
                  </a:rPr>
                  <a:t>x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51" name="TextBox 950"/>
            <p:cNvSpPr txBox="1"/>
            <p:nvPr/>
          </p:nvSpPr>
          <p:spPr>
            <a:xfrm>
              <a:off x="4345299" y="4027433"/>
              <a:ext cx="370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Consolas" pitchFamily="49" charset="0"/>
                </a:rPr>
                <a:t>)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952" name="TextBox 951"/>
          <p:cNvSpPr txBox="1"/>
          <p:nvPr/>
        </p:nvSpPr>
        <p:spPr>
          <a:xfrm>
            <a:off x="3303270" y="4021660"/>
            <a:ext cx="4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3" name="TextBox 952"/>
          <p:cNvSpPr txBox="1"/>
          <p:nvPr/>
        </p:nvSpPr>
        <p:spPr>
          <a:xfrm>
            <a:off x="4530449" y="4021660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5" name="TextBox 954"/>
          <p:cNvSpPr txBox="1"/>
          <p:nvPr/>
        </p:nvSpPr>
        <p:spPr>
          <a:xfrm>
            <a:off x="4744625" y="4021660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956" name="Group 955"/>
          <p:cNvGrpSpPr/>
          <p:nvPr/>
        </p:nvGrpSpPr>
        <p:grpSpPr>
          <a:xfrm>
            <a:off x="3062022" y="4396105"/>
            <a:ext cx="320439" cy="338554"/>
            <a:chOff x="5781366" y="1138556"/>
            <a:chExt cx="320439" cy="338554"/>
          </a:xfrm>
        </p:grpSpPr>
        <p:sp>
          <p:nvSpPr>
            <p:cNvPr id="957" name="TextBox 956"/>
            <p:cNvSpPr txBox="1"/>
            <p:nvPr/>
          </p:nvSpPr>
          <p:spPr>
            <a:xfrm>
              <a:off x="5791011" y="1138556"/>
              <a:ext cx="310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958" name="Group 957"/>
            <p:cNvGrpSpPr/>
            <p:nvPr/>
          </p:nvGrpSpPr>
          <p:grpSpPr>
            <a:xfrm>
              <a:off x="5781366" y="1194297"/>
              <a:ext cx="214658" cy="186828"/>
              <a:chOff x="5781366" y="1194297"/>
              <a:chExt cx="214658" cy="186828"/>
            </a:xfrm>
          </p:grpSpPr>
          <p:cxnSp>
            <p:nvCxnSpPr>
              <p:cNvPr id="959" name="Straight Connector 958"/>
              <p:cNvCxnSpPr/>
              <p:nvPr/>
            </p:nvCxnSpPr>
            <p:spPr>
              <a:xfrm flipH="1" flipV="1">
                <a:off x="5781366" y="1305458"/>
                <a:ext cx="41817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/>
              <p:cNvCxnSpPr/>
              <p:nvPr/>
            </p:nvCxnSpPr>
            <p:spPr>
              <a:xfrm flipV="1">
                <a:off x="5826057" y="1195441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/>
              <p:cNvCxnSpPr/>
              <p:nvPr/>
            </p:nvCxnSpPr>
            <p:spPr>
              <a:xfrm>
                <a:off x="5858864" y="1194297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2" name="TextBox 961"/>
          <p:cNvSpPr txBox="1"/>
          <p:nvPr/>
        </p:nvSpPr>
        <p:spPr>
          <a:xfrm>
            <a:off x="2811624" y="4396105"/>
            <a:ext cx="33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3" name="TextBox 962"/>
          <p:cNvSpPr txBox="1"/>
          <p:nvPr/>
        </p:nvSpPr>
        <p:spPr>
          <a:xfrm>
            <a:off x="2604456" y="4396105"/>
            <a:ext cx="33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4" name="TextBox 963"/>
          <p:cNvSpPr txBox="1"/>
          <p:nvPr/>
        </p:nvSpPr>
        <p:spPr>
          <a:xfrm>
            <a:off x="2328860" y="4396105"/>
            <a:ext cx="385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5" name="TextBox 964"/>
          <p:cNvSpPr txBox="1"/>
          <p:nvPr/>
        </p:nvSpPr>
        <p:spPr>
          <a:xfrm>
            <a:off x="995363" y="439610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6" name="TextBox 965"/>
          <p:cNvSpPr txBox="1"/>
          <p:nvPr/>
        </p:nvSpPr>
        <p:spPr>
          <a:xfrm>
            <a:off x="3303270" y="4380865"/>
            <a:ext cx="4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967" name="Group 966"/>
          <p:cNvGrpSpPr/>
          <p:nvPr/>
        </p:nvGrpSpPr>
        <p:grpSpPr>
          <a:xfrm>
            <a:off x="4187040" y="4396105"/>
            <a:ext cx="322820" cy="338554"/>
            <a:chOff x="5778985" y="1138556"/>
            <a:chExt cx="322820" cy="338554"/>
          </a:xfrm>
        </p:grpSpPr>
        <p:sp>
          <p:nvSpPr>
            <p:cNvPr id="968" name="TextBox 967"/>
            <p:cNvSpPr txBox="1"/>
            <p:nvPr/>
          </p:nvSpPr>
          <p:spPr>
            <a:xfrm>
              <a:off x="5791011" y="1138556"/>
              <a:ext cx="310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969" name="Group 968"/>
            <p:cNvGrpSpPr/>
            <p:nvPr/>
          </p:nvGrpSpPr>
          <p:grpSpPr>
            <a:xfrm>
              <a:off x="5778985" y="1196145"/>
              <a:ext cx="217039" cy="184447"/>
              <a:chOff x="5778985" y="1196145"/>
              <a:chExt cx="217039" cy="184447"/>
            </a:xfrm>
          </p:grpSpPr>
          <p:cxnSp>
            <p:nvCxnSpPr>
              <p:cNvPr id="970" name="Straight Connector 969"/>
              <p:cNvCxnSpPr/>
              <p:nvPr/>
            </p:nvCxnSpPr>
            <p:spPr>
              <a:xfrm flipH="1" flipV="1">
                <a:off x="5778985" y="1304925"/>
                <a:ext cx="41817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/>
              <p:cNvCxnSpPr/>
              <p:nvPr/>
            </p:nvCxnSpPr>
            <p:spPr>
              <a:xfrm flipV="1">
                <a:off x="5826058" y="1197289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Straight Connector 971"/>
              <p:cNvCxnSpPr/>
              <p:nvPr/>
            </p:nvCxnSpPr>
            <p:spPr>
              <a:xfrm>
                <a:off x="5858864" y="1196145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4" name="TextBox 973"/>
          <p:cNvSpPr txBox="1"/>
          <p:nvPr/>
        </p:nvSpPr>
        <p:spPr>
          <a:xfrm>
            <a:off x="3871034" y="4396105"/>
            <a:ext cx="33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5" name="TextBox 974"/>
          <p:cNvSpPr txBox="1"/>
          <p:nvPr/>
        </p:nvSpPr>
        <p:spPr>
          <a:xfrm>
            <a:off x="3657286" y="4396105"/>
            <a:ext cx="44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6" name="TextBox 975"/>
          <p:cNvSpPr txBox="1"/>
          <p:nvPr/>
        </p:nvSpPr>
        <p:spPr>
          <a:xfrm>
            <a:off x="1066800" y="472625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978" name="Rounded Rectangle 977"/>
          <p:cNvSpPr/>
          <p:nvPr/>
        </p:nvSpPr>
        <p:spPr>
          <a:xfrm>
            <a:off x="1459092" y="4703073"/>
            <a:ext cx="4038602" cy="345424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30044" y="4726250"/>
            <a:ext cx="4208756" cy="350093"/>
            <a:chOff x="1430044" y="4726250"/>
            <a:chExt cx="4208756" cy="350093"/>
          </a:xfrm>
        </p:grpSpPr>
        <p:grpSp>
          <p:nvGrpSpPr>
            <p:cNvPr id="26" name="Group 25"/>
            <p:cNvGrpSpPr/>
            <p:nvPr/>
          </p:nvGrpSpPr>
          <p:grpSpPr>
            <a:xfrm>
              <a:off x="1430044" y="4726250"/>
              <a:ext cx="4208756" cy="343901"/>
              <a:chOff x="1430044" y="4726250"/>
              <a:chExt cx="4208756" cy="343901"/>
            </a:xfrm>
          </p:grpSpPr>
          <p:sp>
            <p:nvSpPr>
              <p:cNvPr id="977" name="TextBox 976"/>
              <p:cNvSpPr txBox="1"/>
              <p:nvPr/>
            </p:nvSpPr>
            <p:spPr>
              <a:xfrm>
                <a:off x="1430044" y="4726250"/>
                <a:ext cx="42087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344738" algn="l"/>
                  </a:tabLst>
                </a:pP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The zeroes of 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are                                   and       .</a:t>
                </a:r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 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979" name="Group 978"/>
              <p:cNvGrpSpPr/>
              <p:nvPr/>
            </p:nvGrpSpPr>
            <p:grpSpPr>
              <a:xfrm>
                <a:off x="3152775" y="4731597"/>
                <a:ext cx="1629954" cy="338554"/>
                <a:chOff x="5022234" y="1627630"/>
                <a:chExt cx="1629954" cy="338554"/>
              </a:xfrm>
            </p:grpSpPr>
            <p:grpSp>
              <p:nvGrpSpPr>
                <p:cNvPr id="980" name="Group 979"/>
                <p:cNvGrpSpPr/>
                <p:nvPr/>
              </p:nvGrpSpPr>
              <p:grpSpPr>
                <a:xfrm>
                  <a:off x="5786128" y="1627630"/>
                  <a:ext cx="423297" cy="338554"/>
                  <a:chOff x="5786128" y="1129030"/>
                  <a:chExt cx="423297" cy="338554"/>
                </a:xfrm>
              </p:grpSpPr>
              <p:sp>
                <p:nvSpPr>
                  <p:cNvPr id="986" name="TextBox 985"/>
                  <p:cNvSpPr txBox="1"/>
                  <p:nvPr/>
                </p:nvSpPr>
                <p:spPr>
                  <a:xfrm>
                    <a:off x="5791011" y="1129030"/>
                    <a:ext cx="41841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rPr>
                      <a:t>3</a:t>
                    </a:r>
                    <a:r>
                      <a:rPr lang="en-US" sz="1600" b="1" i="1" dirty="0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itchFamily="18" charset="0"/>
                        <a:cs typeface="Consolas" pitchFamily="49" charset="0"/>
                      </a:rPr>
                      <a:t>x</a:t>
                    </a:r>
                    <a:endParaRPr lang="en-US" sz="1600" b="1" baseline="3000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endParaRPr>
                  </a:p>
                </p:txBody>
              </p:sp>
              <p:grpSp>
                <p:nvGrpSpPr>
                  <p:cNvPr id="987" name="Group 986"/>
                  <p:cNvGrpSpPr/>
                  <p:nvPr/>
                </p:nvGrpSpPr>
                <p:grpSpPr>
                  <a:xfrm>
                    <a:off x="5786128" y="1190146"/>
                    <a:ext cx="215233" cy="185318"/>
                    <a:chOff x="5786128" y="1190146"/>
                    <a:chExt cx="215233" cy="185318"/>
                  </a:xfrm>
                </p:grpSpPr>
                <p:cxnSp>
                  <p:nvCxnSpPr>
                    <p:cNvPr id="988" name="Straight Connector 987"/>
                    <p:cNvCxnSpPr/>
                    <p:nvPr/>
                  </p:nvCxnSpPr>
                  <p:spPr>
                    <a:xfrm flipH="1" flipV="1">
                      <a:off x="5786128" y="1299797"/>
                      <a:ext cx="41817" cy="75667"/>
                    </a:xfrm>
                    <a:prstGeom prst="line">
                      <a:avLst/>
                    </a:prstGeom>
                    <a:ln w="19050" cap="rnd">
                      <a:solidFill>
                        <a:schemeClr val="bg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9" name="Straight Connector 988"/>
                    <p:cNvCxnSpPr/>
                    <p:nvPr/>
                  </p:nvCxnSpPr>
                  <p:spPr>
                    <a:xfrm flipV="1">
                      <a:off x="5828439" y="1190146"/>
                      <a:ext cx="27432" cy="182880"/>
                    </a:xfrm>
                    <a:prstGeom prst="line">
                      <a:avLst/>
                    </a:prstGeom>
                    <a:ln w="19050" cap="rnd">
                      <a:solidFill>
                        <a:schemeClr val="bg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0" name="Straight Connector 989"/>
                    <p:cNvCxnSpPr/>
                    <p:nvPr/>
                  </p:nvCxnSpPr>
                  <p:spPr>
                    <a:xfrm>
                      <a:off x="5864201" y="1193764"/>
                      <a:ext cx="137160" cy="0"/>
                    </a:xfrm>
                    <a:prstGeom prst="line">
                      <a:avLst/>
                    </a:prstGeom>
                    <a:ln w="19050" cap="rnd">
                      <a:solidFill>
                        <a:schemeClr val="bg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81" name="TextBox 980"/>
                <p:cNvSpPr txBox="1"/>
                <p:nvPr/>
              </p:nvSpPr>
              <p:spPr>
                <a:xfrm>
                  <a:off x="6116320" y="1627630"/>
                  <a:ext cx="2973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+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82" name="TextBox 981"/>
                <p:cNvSpPr txBox="1"/>
                <p:nvPr/>
              </p:nvSpPr>
              <p:spPr>
                <a:xfrm>
                  <a:off x="6315406" y="1627630"/>
                  <a:ext cx="3367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6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83" name="TextBox 982"/>
                <p:cNvSpPr txBox="1"/>
                <p:nvPr/>
              </p:nvSpPr>
              <p:spPr>
                <a:xfrm>
                  <a:off x="5336889" y="1627630"/>
                  <a:ext cx="2973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–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84" name="TextBox 983"/>
                <p:cNvSpPr txBox="1"/>
                <p:nvPr/>
              </p:nvSpPr>
              <p:spPr>
                <a:xfrm>
                  <a:off x="5022234" y="1627630"/>
                  <a:ext cx="4077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i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itchFamily="18" charset="0"/>
                      <a:cs typeface="Consolas" pitchFamily="49" charset="0"/>
                    </a:rPr>
                    <a:t>x</a:t>
                  </a:r>
                  <a:r>
                    <a:rPr lang="en-US" sz="1600" b="1" baseline="30000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2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85" name="TextBox 984"/>
                <p:cNvSpPr txBox="1"/>
                <p:nvPr/>
              </p:nvSpPr>
              <p:spPr>
                <a:xfrm>
                  <a:off x="5525584" y="1627630"/>
                  <a:ext cx="3367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3</a:t>
                  </a:r>
                  <a:endPara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endParaRPr>
                </a:p>
              </p:txBody>
            </p:sp>
          </p:grpSp>
        </p:grpSp>
        <p:grpSp>
          <p:nvGrpSpPr>
            <p:cNvPr id="991" name="Group 990"/>
            <p:cNvGrpSpPr/>
            <p:nvPr/>
          </p:nvGrpSpPr>
          <p:grpSpPr>
            <a:xfrm>
              <a:off x="5130164" y="4737789"/>
              <a:ext cx="318058" cy="338554"/>
              <a:chOff x="5783747" y="1138556"/>
              <a:chExt cx="318058" cy="338554"/>
            </a:xfrm>
          </p:grpSpPr>
          <p:sp>
            <p:nvSpPr>
              <p:cNvPr id="992" name="TextBox 991"/>
              <p:cNvSpPr txBox="1"/>
              <p:nvPr/>
            </p:nvSpPr>
            <p:spPr>
              <a:xfrm>
                <a:off x="5791011" y="1138556"/>
                <a:ext cx="3107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3</a:t>
                </a:r>
                <a:endPara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993" name="Group 992"/>
              <p:cNvGrpSpPr/>
              <p:nvPr/>
            </p:nvGrpSpPr>
            <p:grpSpPr>
              <a:xfrm>
                <a:off x="5783747" y="1198532"/>
                <a:ext cx="214658" cy="184024"/>
                <a:chOff x="5783747" y="1198532"/>
                <a:chExt cx="214658" cy="184024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H="1" flipV="1">
                  <a:off x="5783747" y="1303762"/>
                  <a:ext cx="41817" cy="75667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5828439" y="1199676"/>
                  <a:ext cx="27432" cy="18288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6" name="Straight Connector 995"/>
                <p:cNvCxnSpPr/>
                <p:nvPr/>
              </p:nvCxnSpPr>
              <p:spPr>
                <a:xfrm>
                  <a:off x="5861245" y="1198532"/>
                  <a:ext cx="137160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3" name="Rounded Rectangle 322"/>
          <p:cNvSpPr/>
          <p:nvPr/>
        </p:nvSpPr>
        <p:spPr>
          <a:xfrm>
            <a:off x="6907765" y="4370480"/>
            <a:ext cx="1653595" cy="639658"/>
          </a:xfrm>
          <a:prstGeom prst="roundRect">
            <a:avLst/>
          </a:prstGeom>
          <a:solidFill>
            <a:srgbClr val="00FFFF">
              <a:alpha val="42000"/>
            </a:srgbClr>
          </a:solidFill>
          <a:ln w="3175"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002060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957443" y="4397411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137628" y="4397411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7312871" y="4397411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7504429" y="4397411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×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7707236" y="4397411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7137628" y="4614318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7312871" y="4614318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7504429" y="4614318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×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7747229" y="4642265"/>
            <a:ext cx="315677" cy="338554"/>
            <a:chOff x="5783747" y="1112363"/>
            <a:chExt cx="315677" cy="338554"/>
          </a:xfrm>
        </p:grpSpPr>
        <p:sp>
          <p:nvSpPr>
            <p:cNvPr id="338" name="TextBox 337"/>
            <p:cNvSpPr txBox="1"/>
            <p:nvPr/>
          </p:nvSpPr>
          <p:spPr>
            <a:xfrm>
              <a:off x="5788630" y="1112363"/>
              <a:ext cx="310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339" name="Group 338"/>
            <p:cNvGrpSpPr/>
            <p:nvPr/>
          </p:nvGrpSpPr>
          <p:grpSpPr>
            <a:xfrm>
              <a:off x="5783747" y="1168717"/>
              <a:ext cx="214658" cy="185502"/>
              <a:chOff x="5783747" y="1168717"/>
              <a:chExt cx="214658" cy="185502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 flipH="1" flipV="1">
                <a:off x="5783747" y="1278552"/>
                <a:ext cx="41817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V="1">
                <a:off x="5826058" y="1168717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5861245" y="1169954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3" name="Group 342"/>
          <p:cNvGrpSpPr/>
          <p:nvPr/>
        </p:nvGrpSpPr>
        <p:grpSpPr>
          <a:xfrm>
            <a:off x="8168714" y="4642265"/>
            <a:ext cx="315677" cy="338554"/>
            <a:chOff x="5783747" y="1112363"/>
            <a:chExt cx="315677" cy="338554"/>
          </a:xfrm>
        </p:grpSpPr>
        <p:sp>
          <p:nvSpPr>
            <p:cNvPr id="344" name="TextBox 343"/>
            <p:cNvSpPr txBox="1"/>
            <p:nvPr/>
          </p:nvSpPr>
          <p:spPr>
            <a:xfrm>
              <a:off x="5788630" y="1112363"/>
              <a:ext cx="310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345" name="Group 344"/>
            <p:cNvGrpSpPr/>
            <p:nvPr/>
          </p:nvGrpSpPr>
          <p:grpSpPr>
            <a:xfrm>
              <a:off x="5783747" y="1168717"/>
              <a:ext cx="214658" cy="185502"/>
              <a:chOff x="5783747" y="1168717"/>
              <a:chExt cx="214658" cy="185502"/>
            </a:xfrm>
          </p:grpSpPr>
          <p:cxnSp>
            <p:nvCxnSpPr>
              <p:cNvPr id="346" name="Straight Connector 345"/>
              <p:cNvCxnSpPr/>
              <p:nvPr/>
            </p:nvCxnSpPr>
            <p:spPr>
              <a:xfrm flipH="1" flipV="1">
                <a:off x="5783747" y="1278552"/>
                <a:ext cx="41817" cy="75667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V="1">
                <a:off x="5826058" y="1168717"/>
                <a:ext cx="27432" cy="18288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5861245" y="1169954"/>
                <a:ext cx="1371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9" name="TextBox 348"/>
          <p:cNvSpPr txBox="1"/>
          <p:nvPr/>
        </p:nvSpPr>
        <p:spPr>
          <a:xfrm>
            <a:off x="7906395" y="4614318"/>
            <a:ext cx="37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×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1403066" y="1863292"/>
            <a:ext cx="174746" cy="24305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2194571" y="1428631"/>
            <a:ext cx="250922" cy="339720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7751199" y="4457235"/>
            <a:ext cx="213993" cy="226094"/>
          </a:xfrm>
          <a:prstGeom prst="ellipse">
            <a:avLst/>
          </a:prstGeom>
          <a:noFill/>
          <a:ln w="12700">
            <a:solidFill>
              <a:srgbClr val="FF0066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7373957" y="4637691"/>
            <a:ext cx="675789" cy="310620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72" name="Oval 371"/>
          <p:cNvSpPr/>
          <p:nvPr/>
        </p:nvSpPr>
        <p:spPr>
          <a:xfrm>
            <a:off x="8124580" y="4637691"/>
            <a:ext cx="343234" cy="310620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373" name="Group 372"/>
          <p:cNvGrpSpPr/>
          <p:nvPr/>
        </p:nvGrpSpPr>
        <p:grpSpPr>
          <a:xfrm>
            <a:off x="2833686" y="1822132"/>
            <a:ext cx="532606" cy="338554"/>
            <a:chOff x="5737469" y="1129030"/>
            <a:chExt cx="377650" cy="435746"/>
          </a:xfrm>
        </p:grpSpPr>
        <p:sp>
          <p:nvSpPr>
            <p:cNvPr id="374" name="TextBox 373"/>
            <p:cNvSpPr txBox="1"/>
            <p:nvPr/>
          </p:nvSpPr>
          <p:spPr>
            <a:xfrm>
              <a:off x="5737469" y="1129030"/>
              <a:ext cx="377650" cy="43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 3</a:t>
              </a:r>
              <a:r>
                <a:rPr lang="en-US" sz="16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grpSp>
          <p:nvGrpSpPr>
            <p:cNvPr id="375" name="Group 374"/>
            <p:cNvGrpSpPr/>
            <p:nvPr/>
          </p:nvGrpSpPr>
          <p:grpSpPr>
            <a:xfrm>
              <a:off x="5823631" y="1208485"/>
              <a:ext cx="143491" cy="236424"/>
              <a:chOff x="5823631" y="1208485"/>
              <a:chExt cx="143491" cy="236424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 flipH="1" flipV="1">
                <a:off x="5823631" y="1344537"/>
                <a:ext cx="24957" cy="100372"/>
              </a:xfrm>
              <a:prstGeom prst="line">
                <a:avLst/>
              </a:prstGeom>
              <a:ln w="19050" cap="rnd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flipV="1">
                <a:off x="5850210" y="1208485"/>
                <a:ext cx="18562" cy="235381"/>
              </a:xfrm>
              <a:prstGeom prst="line">
                <a:avLst/>
              </a:prstGeom>
              <a:ln w="19050" cap="rnd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5869868" y="1208935"/>
                <a:ext cx="97254" cy="0"/>
              </a:xfrm>
              <a:prstGeom prst="line">
                <a:avLst/>
              </a:prstGeom>
              <a:ln w="19050" cap="rnd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0" name="Straight Connector 379"/>
          <p:cNvCxnSpPr/>
          <p:nvPr/>
        </p:nvCxnSpPr>
        <p:spPr>
          <a:xfrm flipV="1">
            <a:off x="1562566" y="2491906"/>
            <a:ext cx="1071299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3027177" y="2491906"/>
            <a:ext cx="756245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/>
          <p:cNvSpPr/>
          <p:nvPr/>
        </p:nvSpPr>
        <p:spPr>
          <a:xfrm>
            <a:off x="3411975" y="2256727"/>
            <a:ext cx="196881" cy="210939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83" name="Oval 382"/>
          <p:cNvSpPr/>
          <p:nvPr/>
        </p:nvSpPr>
        <p:spPr>
          <a:xfrm>
            <a:off x="2717053" y="2256727"/>
            <a:ext cx="196881" cy="210939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84218" y="2181226"/>
            <a:ext cx="1299467" cy="351635"/>
            <a:chOff x="1323199" y="120269"/>
            <a:chExt cx="1299467" cy="351635"/>
          </a:xfrm>
        </p:grpSpPr>
        <p:sp>
          <p:nvSpPr>
            <p:cNvPr id="328" name="TextBox 327"/>
            <p:cNvSpPr txBox="1"/>
            <p:nvPr/>
          </p:nvSpPr>
          <p:spPr>
            <a:xfrm>
              <a:off x="1323199" y="133350"/>
              <a:ext cx="45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Consolas" pitchFamily="49" charset="0"/>
                </a:rPr>
                <a:t>x</a:t>
              </a:r>
              <a:r>
                <a:rPr lang="en-US" sz="1600" b="1" baseline="30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2</a:t>
              </a:r>
              <a:endParaRPr lang="en-US" sz="16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637842" y="124245"/>
              <a:ext cx="29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–</a:t>
              </a:r>
              <a:endParaRPr lang="en-US" sz="16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1762936" y="120269"/>
              <a:ext cx="859730" cy="338554"/>
              <a:chOff x="5590083" y="1129030"/>
              <a:chExt cx="609599" cy="435746"/>
            </a:xfrm>
          </p:grpSpPr>
          <p:sp>
            <p:nvSpPr>
              <p:cNvPr id="336" name="TextBox 335"/>
              <p:cNvSpPr txBox="1"/>
              <p:nvPr/>
            </p:nvSpPr>
            <p:spPr>
              <a:xfrm>
                <a:off x="5590083" y="1129030"/>
                <a:ext cx="609599" cy="43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  2  3</a:t>
                </a:r>
                <a:r>
                  <a:rPr lang="en-US" sz="1600" b="1" i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  <a:endParaRPr lang="en-US" sz="1600" b="1" i="1" baseline="30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endParaRPr>
              </a:p>
            </p:txBody>
          </p:sp>
          <p:grpSp>
            <p:nvGrpSpPr>
              <p:cNvPr id="351" name="Group 350"/>
              <p:cNvGrpSpPr/>
              <p:nvPr/>
            </p:nvGrpSpPr>
            <p:grpSpPr>
              <a:xfrm>
                <a:off x="5856355" y="1209738"/>
                <a:ext cx="134125" cy="248452"/>
                <a:chOff x="5856355" y="1209738"/>
                <a:chExt cx="134125" cy="248452"/>
              </a:xfrm>
            </p:grpSpPr>
            <p:cxnSp>
              <p:nvCxnSpPr>
                <p:cNvPr id="352" name="Straight Connector 351"/>
                <p:cNvCxnSpPr/>
                <p:nvPr/>
              </p:nvCxnSpPr>
              <p:spPr>
                <a:xfrm flipH="1" flipV="1">
                  <a:off x="5856355" y="1374575"/>
                  <a:ext cx="17620" cy="83615"/>
                </a:xfrm>
                <a:prstGeom prst="line">
                  <a:avLst/>
                </a:prstGeom>
                <a:ln w="19050" cap="rnd">
                  <a:solidFill>
                    <a:srgbClr val="FFFF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 flipV="1">
                  <a:off x="5875662" y="1209979"/>
                  <a:ext cx="19098" cy="235382"/>
                </a:xfrm>
                <a:prstGeom prst="line">
                  <a:avLst/>
                </a:prstGeom>
                <a:ln w="19050" cap="rnd">
                  <a:solidFill>
                    <a:srgbClr val="FFFF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>
                  <a:off x="5893226" y="1209738"/>
                  <a:ext cx="97254" cy="0"/>
                </a:xfrm>
                <a:prstGeom prst="line">
                  <a:avLst/>
                </a:prstGeom>
                <a:ln w="19050" cap="rnd">
                  <a:solidFill>
                    <a:srgbClr val="FFFF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" name="Group 3"/>
          <p:cNvGrpSpPr/>
          <p:nvPr/>
        </p:nvGrpSpPr>
        <p:grpSpPr>
          <a:xfrm>
            <a:off x="2969397" y="2182685"/>
            <a:ext cx="920140" cy="339979"/>
            <a:chOff x="4865715" y="2182543"/>
            <a:chExt cx="920140" cy="339979"/>
          </a:xfrm>
        </p:grpSpPr>
        <p:grpSp>
          <p:nvGrpSpPr>
            <p:cNvPr id="355" name="Group 354"/>
            <p:cNvGrpSpPr/>
            <p:nvPr/>
          </p:nvGrpSpPr>
          <p:grpSpPr>
            <a:xfrm>
              <a:off x="4865715" y="2182543"/>
              <a:ext cx="543426" cy="338554"/>
              <a:chOff x="5780058" y="1129031"/>
              <a:chExt cx="543426" cy="338554"/>
            </a:xfrm>
          </p:grpSpPr>
          <p:sp>
            <p:nvSpPr>
              <p:cNvPr id="356" name="TextBox 355"/>
              <p:cNvSpPr txBox="1"/>
              <p:nvPr/>
            </p:nvSpPr>
            <p:spPr>
              <a:xfrm>
                <a:off x="5780058" y="1129031"/>
                <a:ext cx="5434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3</a:t>
                </a:r>
                <a:r>
                  <a:rPr lang="en-US" sz="1600" b="1" i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  <a:endParaRPr lang="en-US" sz="1600" b="1" baseline="30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357" name="Group 356"/>
              <p:cNvGrpSpPr/>
              <p:nvPr/>
            </p:nvGrpSpPr>
            <p:grpSpPr>
              <a:xfrm>
                <a:off x="5783747" y="1189002"/>
                <a:ext cx="214658" cy="186462"/>
                <a:chOff x="5783747" y="1189002"/>
                <a:chExt cx="214658" cy="186462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 flipH="1" flipV="1">
                  <a:off x="5783747" y="1299797"/>
                  <a:ext cx="41817" cy="75667"/>
                </a:xfrm>
                <a:prstGeom prst="line">
                  <a:avLst/>
                </a:prstGeom>
                <a:ln w="19050" cap="rnd">
                  <a:solidFill>
                    <a:srgbClr val="FFFF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 flipV="1">
                  <a:off x="5828573" y="1190740"/>
                  <a:ext cx="27432" cy="182880"/>
                </a:xfrm>
                <a:prstGeom prst="line">
                  <a:avLst/>
                </a:prstGeom>
                <a:ln w="19050" cap="rnd">
                  <a:solidFill>
                    <a:srgbClr val="FFFF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5861245" y="1189002"/>
                  <a:ext cx="137160" cy="0"/>
                </a:xfrm>
                <a:prstGeom prst="line">
                  <a:avLst/>
                </a:prstGeom>
                <a:ln w="19050" cap="rnd">
                  <a:solidFill>
                    <a:srgbClr val="FFFF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1" name="TextBox 360"/>
            <p:cNvSpPr txBox="1"/>
            <p:nvPr/>
          </p:nvSpPr>
          <p:spPr>
            <a:xfrm>
              <a:off x="5249987" y="2183968"/>
              <a:ext cx="29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+</a:t>
              </a:r>
              <a:endParaRPr lang="en-US" sz="16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5449073" y="2183968"/>
              <a:ext cx="336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6</a:t>
              </a:r>
              <a:endParaRPr lang="en-US" sz="16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86" name="Straight Connector 385"/>
          <p:cNvCxnSpPr/>
          <p:nvPr/>
        </p:nvCxnSpPr>
        <p:spPr>
          <a:xfrm flipV="1">
            <a:off x="1661349" y="3665593"/>
            <a:ext cx="852156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flipV="1">
            <a:off x="3109455" y="3665593"/>
            <a:ext cx="698380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450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8 -4.19753E-6 L -0.00139 0.07624 " pathEditMode="relative" rAng="0" ptsTypes="AA">
                                          <p:cBhvr>
                                            <p:cTn id="32" dur="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" y="379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34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542 -0.07315 L -8.33333E-7 -1.11111E-6 " pathEditMode="relative" rAng="0" ptsTypes="AA">
                                          <p:cBhvr>
                                            <p:cTn id="56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71" y="36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386 -0.07963 L 2.5E-6 2.96296E-6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84" y="39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1875 -0.29599 L 0.00157 -0.00031 " pathEditMode="relative" rAng="0" ptsTypes="AA">
                                          <p:cBhvr>
                                            <p:cTn id="82" dur="75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007" y="1478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3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6" presetClass="entr" presetSubtype="4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8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906 -0.19969 L 3.61111E-6 -4.32099E-6 " pathEditMode="relative" rAng="0" ptsTypes="AA">
                                          <p:cBhvr>
                                            <p:cTn id="10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62" y="99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6" fill="hold">
                          <p:stCondLst>
                            <p:cond delay="indefinite"/>
                          </p:stCondLst>
                          <p:childTnLst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1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5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0" dur="50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5" dur="500"/>
                                            <p:tgtEl>
                                              <p:spTgt spid="3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4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1" dur="250"/>
                                            <p:tgtEl>
                                              <p:spTgt spid="3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4" dur="25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1" dur="500" tmFilter="0, 0; .2, .5; .8, .5; 1, 0"/>
                                            <p:tgtEl>
                                              <p:spTgt spid="53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72" dur="250" autoRev="1" fill="hold"/>
                                            <p:tgtEl>
                                              <p:spTgt spid="53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8" dur="500" tmFilter="0, 0; .2, .5; .8, .5; 1, 0"/>
                                            <p:tgtEl>
                                              <p:spTgt spid="43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79" dur="250" autoRev="1" fill="hold"/>
                                            <p:tgtEl>
                                              <p:spTgt spid="43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4" presetID="26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5" dur="500" tmFilter="0, 0; .2, .5; .8, .5; 1, 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86" dur="250" autoRev="1" fill="hold"/>
                                            <p:tgtEl>
                                              <p:spTgt spid="3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6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 tmFilter="0, 0; .2, .5; .8, .5; 1, 0"/>
                                            <p:tgtEl>
                                              <p:spTgt spid="37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3" dur="250" autoRev="1" fill="hold"/>
                                            <p:tgtEl>
                                              <p:spTgt spid="37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9" dur="500"/>
                                            <p:tgtEl>
                                              <p:spTgt spid="5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4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8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7" dur="500"/>
                                            <p:tgtEl>
                                              <p:spTgt spid="8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3698 -0.42901 L -0.00035 -0.0034 " pathEditMode="relative" rAng="0" ptsTypes="AA">
                                          <p:cBhvr>
                                            <p:cTn id="213" dur="10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823" y="2126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8" dur="500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9" dur="500"/>
                                            <p:tgtEl>
                                              <p:spTgt spid="4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2" dur="500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3" dur="500"/>
                                            <p:tgtEl>
                                              <p:spTgt spid="4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9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2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5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8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7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3" dur="50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6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9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2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5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8" dur="500"/>
                                            <p:tgtEl>
                                              <p:spTgt spid="3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5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6" dur="25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9" dur="25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5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6" dur="500" tmFilter="0, 0; .2, .5; .8, .5; 1, 0"/>
                                            <p:tgtEl>
                                              <p:spTgt spid="4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97" dur="250" autoRev="1" fill="hold"/>
                                            <p:tgtEl>
                                              <p:spTgt spid="4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8" fill="hold">
                          <p:stCondLst>
                            <p:cond delay="indefinite"/>
                          </p:stCondLst>
                          <p:childTnLst>
                            <p:par>
                              <p:cTn id="2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0" presetID="1" presetClass="entr" presetSubtype="0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26" presetClass="emph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3" dur="500" tmFilter="0, 0; .2, .5; .8, .5; 1, 0"/>
                                            <p:tgtEl>
                                              <p:spTgt spid="43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4" dur="250" autoRev="1" fill="hold"/>
                                            <p:tgtEl>
                                              <p:spTgt spid="43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9" dur="250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10" dur="25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9" presetID="42" presetClass="path" presetSubtype="0" accel="50000" decel="5000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51649 0.42624 L -0.00156 0.00093 " pathEditMode="relative" rAng="0" ptsTypes="AA">
                                          <p:cBhvr>
                                            <p:cTn id="320" dur="75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903" y="-2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1" presetID="42" presetClass="path" presetSubtype="0" accel="50000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51371 0.42593 L 4.16667E-6 -3.82716E-6 " pathEditMode="relative" rAng="0" ptsTypes="AA">
                                          <p:cBhvr>
                                            <p:cTn id="322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694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3" presetID="42" presetClass="path" presetSubtype="0" accel="50000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50226 0.42839 L 1.66667E-6 1.60494E-6 " pathEditMode="relative" rAng="0" ptsTypes="AA">
                                          <p:cBhvr>
                                            <p:cTn id="324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122" y="-214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32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7" dur="500"/>
                                            <p:tgtEl>
                                              <p:spTgt spid="4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250"/>
                                            <p:tgtEl>
                                              <p:spTgt spid="4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2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3" dur="250"/>
                                            <p:tgtEl>
                                              <p:spTgt spid="5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10" presetClass="exit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6" dur="25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8" presetID="10" presetClass="exit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" dur="25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50"/>
                                            <p:tgtEl>
                                              <p:spTgt spid="4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xit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5" dur="25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8" dur="25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1" dur="25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10" presetClass="exit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4" dur="250"/>
                                            <p:tgtEl>
                                              <p:spTgt spid="4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6" presetID="10" presetClass="exit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7" dur="250"/>
                                            <p:tgtEl>
                                              <p:spTgt spid="4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9" presetID="1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1" presetID="1" presetClass="exit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7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8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9" dur="500"/>
                                            <p:tgtEl>
                                              <p:spTgt spid="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0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2" dur="500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3" dur="500"/>
                                            <p:tgtEl>
                                              <p:spTgt spid="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7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0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5" dur="500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6" dur="500"/>
                                            <p:tgtEl>
                                              <p:spTgt spid="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7" presetID="1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9" dur="500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90" dur="500"/>
                                            <p:tgtEl>
                                              <p:spTgt spid="4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3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96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7" fill="hold">
                          <p:stCondLst>
                            <p:cond delay="indefinite"/>
                          </p:stCondLst>
                          <p:childTnLst>
                            <p:par>
                              <p:cTn id="3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00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0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3" dur="500"/>
                                            <p:tgtEl>
                                              <p:spTgt spid="3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4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405" dur="indefinite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5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5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5" presetID="3" presetClass="emph" presetSubtype="2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8" dur="500"/>
                                            <p:tgtEl>
                                              <p:spTgt spid="3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0" presetID="3" presetClass="emph" presetSubtype="2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1" dur="20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2" fill="hold">
                          <p:stCondLst>
                            <p:cond delay="indefinite"/>
                          </p:stCondLst>
                          <p:childTnLst>
                            <p:par>
                              <p:cTn id="4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6" dur="500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27" dur="500"/>
                                            <p:tgtEl>
                                              <p:spTgt spid="6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0" dur="500"/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31" dur="500"/>
                                            <p:tgtEl>
                                              <p:spTgt spid="6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4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5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6" dur="500"/>
                                            <p:tgtEl>
                                              <p:spTgt spid="7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7" fill="hold">
                          <p:stCondLst>
                            <p:cond delay="indefinite"/>
                          </p:stCondLst>
                          <p:childTnLst>
                            <p:par>
                              <p:cTn id="4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1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8" dur="500"/>
                                            <p:tgtEl>
                                              <p:spTgt spid="4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9" fill="hold">
                          <p:stCondLst>
                            <p:cond delay="indefinite"/>
                          </p:stCondLst>
                          <p:childTnLst>
                            <p:par>
                              <p:cTn id="4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1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3" dur="500"/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54" dur="500"/>
                                            <p:tgtEl>
                                              <p:spTgt spid="5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9" dur="500"/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60" dur="500"/>
                                            <p:tgtEl>
                                              <p:spTgt spid="5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1" fill="hold">
                          <p:stCondLst>
                            <p:cond delay="indefinite"/>
                          </p:stCondLst>
                          <p:childTnLst>
                            <p:par>
                              <p:cTn id="4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5" dur="500"/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66" dur="500"/>
                                            <p:tgtEl>
                                              <p:spTgt spid="5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7" presetID="1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9" dur="500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0" dur="500"/>
                                            <p:tgtEl>
                                              <p:spTgt spid="5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3" dur="500"/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4" dur="500"/>
                                            <p:tgtEl>
                                              <p:spTgt spid="5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8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0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2" dur="500"/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83" dur="500"/>
                                            <p:tgtEl>
                                              <p:spTgt spid="5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8" dur="500"/>
                                            <p:tgtEl>
                                              <p:spTgt spid="3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1" fill="hold">
                          <p:stCondLst>
                            <p:cond delay="indefinite"/>
                          </p:stCondLst>
                          <p:childTnLst>
                            <p:par>
                              <p:cTn id="4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5" dur="500"/>
                                            <p:tgtEl>
                                              <p:spTgt spid="5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6" fill="hold">
                          <p:stCondLst>
                            <p:cond delay="indefinite"/>
                          </p:stCondLst>
                          <p:childTnLst>
                            <p:par>
                              <p:cTn id="4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0" dur="500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01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2" fill="hold">
                          <p:stCondLst>
                            <p:cond delay="indefinite"/>
                          </p:stCondLst>
                          <p:childTnLst>
                            <p:par>
                              <p:cTn id="5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4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6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7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9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0" fill="hold">
                          <p:stCondLst>
                            <p:cond delay="indefinite"/>
                          </p:stCondLst>
                          <p:childTnLst>
                            <p:par>
                              <p:cTn id="5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4" dur="500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15" dur="500"/>
                                            <p:tgtEl>
                                              <p:spTgt spid="5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8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1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3" fill="hold">
                          <p:stCondLst>
                            <p:cond delay="indefinite"/>
                          </p:stCondLst>
                          <p:childTnLst>
                            <p:par>
                              <p:cTn id="5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500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28" dur="500"/>
                                            <p:tgtEl>
                                              <p:spTgt spid="5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9" presetID="1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1" dur="500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2" dur="500"/>
                                            <p:tgtEl>
                                              <p:spTgt spid="5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500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6" dur="500"/>
                                            <p:tgtEl>
                                              <p:spTgt spid="5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2" fill="hold">
                          <p:stCondLst>
                            <p:cond delay="indefinite"/>
                          </p:stCondLst>
                          <p:childTnLst>
                            <p:par>
                              <p:cTn id="5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6" dur="500"/>
                                            <p:tgtEl>
                                              <p:spTgt spid="5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7" fill="hold">
                          <p:stCondLst>
                            <p:cond delay="indefinite"/>
                          </p:stCondLst>
                          <p:childTnLst>
                            <p:par>
                              <p:cTn id="5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-0.07099 L 2.5E-6 1.23457E-6 " pathEditMode="relative" rAng="0" ptsTypes="AA">
                                          <p:cBhvr>
                                            <p:cTn id="5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17" y="354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3" fill="hold">
                          <p:stCondLst>
                            <p:cond delay="indefinite"/>
                          </p:stCondLst>
                          <p:childTnLst>
                            <p:par>
                              <p:cTn id="5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1406 -0.07314 L -2.77778E-6 -3.33333E-6 " pathEditMode="relative" rAng="0" ptsTypes="AA">
                                          <p:cBhvr>
                                            <p:cTn id="558" dur="5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694" y="36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1" dur="500"/>
                                            <p:tgtEl>
                                              <p:spTgt spid="5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4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198 -0.07314 L -3.61111E-6 -3.33333E-6 " pathEditMode="relative" rAng="0" ptsTypes="AA">
                                          <p:cBhvr>
                                            <p:cTn id="5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364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6" fill="hold">
                          <p:stCondLst>
                            <p:cond delay="indefinite"/>
                          </p:stCondLst>
                          <p:childTnLst>
                            <p:par>
                              <p:cTn id="5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5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9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591 -0.12839 L 4.72222E-6 -4.81481E-6 " pathEditMode="relative" rAng="0" ptsTypes="AA">
                                          <p:cBhvr>
                                            <p:cTn id="59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5" y="64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5" fill="hold">
                          <p:stCondLst>
                            <p:cond delay="indefinite"/>
                          </p:stCondLst>
                          <p:childTnLst>
                            <p:par>
                              <p:cTn id="5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7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1" dur="500"/>
                                            <p:tgtEl>
                                              <p:spTgt spid="9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2" fill="hold">
                          <p:stCondLst>
                            <p:cond delay="indefinite"/>
                          </p:stCondLst>
                          <p:childTnLst>
                            <p:par>
                              <p:cTn id="6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6" dur="500"/>
                                            <p:tgtEl>
                                              <p:spTgt spid="9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7" fill="hold">
                          <p:stCondLst>
                            <p:cond delay="indefinite"/>
                          </p:stCondLst>
                          <p:childTnLst>
                            <p:par>
                              <p:cTn id="6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500"/>
                                            <p:tgtEl>
                                              <p:spTgt spid="9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2" fill="hold">
                          <p:stCondLst>
                            <p:cond delay="indefinite"/>
                          </p:stCondLst>
                          <p:childTnLst>
                            <p:par>
                              <p:cTn id="6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6" dur="500"/>
                                            <p:tgtEl>
                                              <p:spTgt spid="3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7" fill="hold">
                          <p:stCondLst>
                            <p:cond delay="indefinite"/>
                          </p:stCondLst>
                          <p:childTnLst>
                            <p:par>
                              <p:cTn id="6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066 -0.12716 L 8.33333E-7 1.23457E-6 " pathEditMode="relative" rAng="0" ptsTypes="AA">
                                          <p:cBhvr>
                                            <p:cTn id="6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24" y="635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3" fill="hold">
                          <p:stCondLst>
                            <p:cond delay="indefinite"/>
                          </p:stCondLst>
                          <p:childTnLst>
                            <p:par>
                              <p:cTn id="6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5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9" dur="500"/>
                                            <p:tgtEl>
                                              <p:spTgt spid="9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0" fill="hold">
                          <p:stCondLst>
                            <p:cond delay="indefinite"/>
                          </p:stCondLst>
                          <p:childTnLst>
                            <p:par>
                              <p:cTn id="6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4" dur="500"/>
                                            <p:tgtEl>
                                              <p:spTgt spid="9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9" dur="500"/>
                                            <p:tgtEl>
                                              <p:spTgt spid="9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4" dur="500"/>
                                            <p:tgtEl>
                                              <p:spTgt spid="9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7" dur="500"/>
                                            <p:tgtEl>
                                              <p:spTgt spid="9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8" fill="hold">
                          <p:stCondLst>
                            <p:cond delay="indefinite"/>
                          </p:stCondLst>
                          <p:childTnLst>
                            <p:par>
                              <p:cTn id="6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2" dur="500"/>
                                            <p:tgtEl>
                                              <p:spTgt spid="9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5" dur="500"/>
                                            <p:tgtEl>
                                              <p:spTgt spid="9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6" fill="hold">
                          <p:stCondLst>
                            <p:cond delay="indefinite"/>
                          </p:stCondLst>
                          <p:childTnLst>
                            <p:par>
                              <p:cTn id="6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0" dur="500"/>
                                            <p:tgtEl>
                                              <p:spTgt spid="9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1" fill="hold">
                          <p:stCondLst>
                            <p:cond delay="indefinite"/>
                          </p:stCondLst>
                          <p:childTnLst>
                            <p:par>
                              <p:cTn id="6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5" dur="500"/>
                                            <p:tgtEl>
                                              <p:spTgt spid="9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8" dur="500"/>
                                            <p:tgtEl>
                                              <p:spTgt spid="9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9" fill="hold">
                          <p:stCondLst>
                            <p:cond delay="indefinite"/>
                          </p:stCondLst>
                          <p:childTnLst>
                            <p:par>
                              <p:cTn id="6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3" dur="500"/>
                                            <p:tgtEl>
                                              <p:spTgt spid="9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4" fill="hold">
                          <p:stCondLst>
                            <p:cond delay="indefinite"/>
                          </p:stCondLst>
                          <p:childTnLst>
                            <p:par>
                              <p:cTn id="6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8" dur="500" fill="hold"/>
                                            <p:tgtEl>
                                              <p:spTgt spid="9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9" dur="500" fill="hold"/>
                                            <p:tgtEl>
                                              <p:spTgt spid="9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0" dur="500"/>
                                            <p:tgtEl>
                                              <p:spTgt spid="9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1" fill="hold">
                          <p:stCondLst>
                            <p:cond delay="indefinite"/>
                          </p:stCondLst>
                          <p:childTnLst>
                            <p:par>
                              <p:cTn id="6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6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88" dur="350"/>
                                            <p:tgtEl>
                                              <p:spTgt spid="9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  <p:bldP spid="227" grpId="0"/>
          <p:bldP spid="228" grpId="0" animBg="1"/>
          <p:bldP spid="244" grpId="0" animBg="1"/>
          <p:bldP spid="244" grpId="1" animBg="1"/>
          <p:bldP spid="263" grpId="0"/>
          <p:bldP spid="263" grpId="1"/>
          <p:bldP spid="264" grpId="0"/>
          <p:bldP spid="264" grpId="1"/>
          <p:bldP spid="265" grpId="0"/>
          <p:bldP spid="265" grpId="1"/>
          <p:bldP spid="265" grpId="2"/>
          <p:bldP spid="265" grpId="3"/>
          <p:bldP spid="265" grpId="4"/>
          <p:bldP spid="266" grpId="0"/>
          <p:bldP spid="275" grpId="0"/>
          <p:bldP spid="276" grpId="0"/>
          <p:bldP spid="276" grpId="1"/>
          <p:bldP spid="276" grpId="2"/>
          <p:bldP spid="417" grpId="0"/>
          <p:bldP spid="417" grpId="1"/>
          <p:bldP spid="417" grpId="2"/>
          <p:bldP spid="418" grpId="0"/>
          <p:bldP spid="418" grpId="1"/>
          <p:bldP spid="419" grpId="0"/>
          <p:bldP spid="419" grpId="1"/>
          <p:bldP spid="420" grpId="0"/>
          <p:bldP spid="420" grpId="1"/>
          <p:bldP spid="431" grpId="0" animBg="1"/>
          <p:bldP spid="431" grpId="1" animBg="1"/>
          <p:bldP spid="431" grpId="2" animBg="1"/>
          <p:bldP spid="432" grpId="0" animBg="1"/>
          <p:bldP spid="432" grpId="1" animBg="1"/>
          <p:bldP spid="432" grpId="2" animBg="1"/>
          <p:bldP spid="432" grpId="3" animBg="1"/>
          <p:bldP spid="432" grpId="4" animBg="1"/>
          <p:bldP spid="432" grpId="5" animBg="1"/>
          <p:bldP spid="445" grpId="0"/>
          <p:bldP spid="445" grpId="1"/>
          <p:bldP spid="445" grpId="2"/>
          <p:bldP spid="445" grpId="3"/>
          <p:bldP spid="453" grpId="0"/>
          <p:bldP spid="454" grpId="0"/>
          <p:bldP spid="455" grpId="0"/>
          <p:bldP spid="528" grpId="0"/>
          <p:bldP spid="600" grpId="0"/>
          <p:bldP spid="601" grpId="0"/>
          <p:bldP spid="717" grpId="0"/>
          <p:bldP spid="532" grpId="0"/>
          <p:bldP spid="532" grpId="1"/>
          <p:bldP spid="534" grpId="0" animBg="1"/>
          <p:bldP spid="534" grpId="1" animBg="1"/>
          <p:bldP spid="534" grpId="2" animBg="1"/>
          <p:bldP spid="530" grpId="0"/>
          <p:bldP spid="530" grpId="1"/>
          <p:bldP spid="536" grpId="0"/>
          <p:bldP spid="480" grpId="0"/>
          <p:bldP spid="535" grpId="0"/>
          <p:bldP spid="538" grpId="0"/>
          <p:bldP spid="540" grpId="0"/>
          <p:bldP spid="541" grpId="0"/>
          <p:bldP spid="542" grpId="0"/>
          <p:bldP spid="550" grpId="0"/>
          <p:bldP spid="551" grpId="0"/>
          <p:bldP spid="552" grpId="0"/>
          <p:bldP spid="565" grpId="0"/>
          <p:bldP spid="580" grpId="0"/>
          <p:bldP spid="590" grpId="0"/>
          <p:bldP spid="591" grpId="0"/>
          <p:bldP spid="591" grpId="1"/>
          <p:bldP spid="940" grpId="0"/>
          <p:bldP spid="941" grpId="0"/>
          <p:bldP spid="942" grpId="0"/>
          <p:bldP spid="952" grpId="0"/>
          <p:bldP spid="953" grpId="0"/>
          <p:bldP spid="955" grpId="0"/>
          <p:bldP spid="962" grpId="0"/>
          <p:bldP spid="963" grpId="0"/>
          <p:bldP spid="964" grpId="0"/>
          <p:bldP spid="965" grpId="0"/>
          <p:bldP spid="966" grpId="0"/>
          <p:bldP spid="974" grpId="0"/>
          <p:bldP spid="975" grpId="0"/>
          <p:bldP spid="976" grpId="0"/>
          <p:bldP spid="978" grpId="0" animBg="1"/>
          <p:bldP spid="323" grpId="0" animBg="1"/>
          <p:bldP spid="323" grpId="1" animBg="1"/>
          <p:bldP spid="325" grpId="0"/>
          <p:bldP spid="325" grpId="1"/>
          <p:bldP spid="325" grpId="2"/>
          <p:bldP spid="326" grpId="0"/>
          <p:bldP spid="326" grpId="1"/>
          <p:bldP spid="327" grpId="0"/>
          <p:bldP spid="327" grpId="1"/>
          <p:bldP spid="330" grpId="0"/>
          <p:bldP spid="330" grpId="1"/>
          <p:bldP spid="331" grpId="0"/>
          <p:bldP spid="331" grpId="1"/>
          <p:bldP spid="333" grpId="0"/>
          <p:bldP spid="333" grpId="1"/>
          <p:bldP spid="334" grpId="0"/>
          <p:bldP spid="334" grpId="1"/>
          <p:bldP spid="335" grpId="0"/>
          <p:bldP spid="335" grpId="1"/>
          <p:bldP spid="349" grpId="0"/>
          <p:bldP spid="349" grpId="1"/>
          <p:bldP spid="350" grpId="0" animBg="1"/>
          <p:bldP spid="350" grpId="1" animBg="1"/>
          <p:bldP spid="367" grpId="0" animBg="1"/>
          <p:bldP spid="367" grpId="1" animBg="1"/>
          <p:bldP spid="368" grpId="0" animBg="1"/>
          <p:bldP spid="368" grpId="1" animBg="1"/>
          <p:bldP spid="368" grpId="2" animBg="1"/>
          <p:bldP spid="371" grpId="0" animBg="1"/>
          <p:bldP spid="371" grpId="1" animBg="1"/>
          <p:bldP spid="371" grpId="2" animBg="1"/>
          <p:bldP spid="372" grpId="0" animBg="1"/>
          <p:bldP spid="372" grpId="1" animBg="1"/>
          <p:bldP spid="372" grpId="2" animBg="1"/>
          <p:bldP spid="382" grpId="0" animBg="1"/>
          <p:bldP spid="382" grpId="1" animBg="1"/>
          <p:bldP spid="383" grpId="0" animBg="1"/>
          <p:bldP spid="38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450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8 -4.19753E-6 L -0.00139 0.07624 " pathEditMode="relative" rAng="0" ptsTypes="AA">
                                          <p:cBhvr>
                                            <p:cTn id="32" dur="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" y="379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34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542 -0.07315 L -8.33333E-7 -1.11111E-6 " pathEditMode="relative" rAng="0" ptsTypes="AA">
                                          <p:cBhvr>
                                            <p:cTn id="56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71" y="36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386 -0.07963 L 2.5E-6 2.96296E-6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84" y="39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1875 -0.29599 L 0.00157 -0.00031 " pathEditMode="relative" rAng="0" ptsTypes="AA">
                                          <p:cBhvr>
                                            <p:cTn id="82" dur="75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007" y="1478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" dur="50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3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6" presetClass="entr" presetSubtype="4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8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906 -0.19969 L 3.61111E-6 -4.32099E-6 " pathEditMode="relative" rAng="0" ptsTypes="AA">
                                          <p:cBhvr>
                                            <p:cTn id="10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62" y="99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6" fill="hold">
                          <p:stCondLst>
                            <p:cond delay="indefinite"/>
                          </p:stCondLst>
                          <p:childTnLst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1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5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0" dur="50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5" dur="500"/>
                                            <p:tgtEl>
                                              <p:spTgt spid="3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4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1" dur="250"/>
                                            <p:tgtEl>
                                              <p:spTgt spid="3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4" dur="25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1" dur="500" tmFilter="0, 0; .2, .5; .8, .5; 1, 0"/>
                                            <p:tgtEl>
                                              <p:spTgt spid="53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72" dur="250" autoRev="1" fill="hold"/>
                                            <p:tgtEl>
                                              <p:spTgt spid="53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8" dur="500" tmFilter="0, 0; .2, .5; .8, .5; 1, 0"/>
                                            <p:tgtEl>
                                              <p:spTgt spid="43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79" dur="250" autoRev="1" fill="hold"/>
                                            <p:tgtEl>
                                              <p:spTgt spid="43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4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5" dur="500" tmFilter="0, 0; .2, .5; .8, .5; 1, 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86" dur="250" autoRev="1" fill="hold"/>
                                            <p:tgtEl>
                                              <p:spTgt spid="3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 tmFilter="0, 0; .2, .5; .8, .5; 1, 0"/>
                                            <p:tgtEl>
                                              <p:spTgt spid="37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3" dur="250" autoRev="1" fill="hold"/>
                                            <p:tgtEl>
                                              <p:spTgt spid="37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9" dur="500"/>
                                            <p:tgtEl>
                                              <p:spTgt spid="5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4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8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7" dur="500"/>
                                            <p:tgtEl>
                                              <p:spTgt spid="8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3698 -0.42901 L -0.00035 -0.0034 " pathEditMode="relative" rAng="0" ptsTypes="AA">
                                          <p:cBhvr>
                                            <p:cTn id="213" dur="10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823" y="2126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8" dur="500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9" dur="500"/>
                                            <p:tgtEl>
                                              <p:spTgt spid="4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2" dur="500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3" dur="500"/>
                                            <p:tgtEl>
                                              <p:spTgt spid="4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5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9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2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5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8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7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/>
                                            <p:tgtEl>
                                              <p:spTgt spid="3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3" dur="50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6" dur="50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9" dur="50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2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5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8" dur="500"/>
                                            <p:tgtEl>
                                              <p:spTgt spid="3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5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6" dur="25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9" dur="250"/>
                                            <p:tgtEl>
                                              <p:spTgt spid="3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5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6" dur="500" tmFilter="0, 0; .2, .5; .8, .5; 1, 0"/>
                                            <p:tgtEl>
                                              <p:spTgt spid="4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97" dur="250" autoRev="1" fill="hold"/>
                                            <p:tgtEl>
                                              <p:spTgt spid="4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8" fill="hold">
                          <p:stCondLst>
                            <p:cond delay="indefinite"/>
                          </p:stCondLst>
                          <p:childTnLst>
                            <p:par>
                              <p:cTn id="2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0" presetID="1" presetClass="entr" presetSubtype="0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26" presetClass="emph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3" dur="500" tmFilter="0, 0; .2, .5; .8, .5; 1, 0"/>
                                            <p:tgtEl>
                                              <p:spTgt spid="43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4" dur="250" autoRev="1" fill="hold"/>
                                            <p:tgtEl>
                                              <p:spTgt spid="43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9" dur="250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10" dur="25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9" presetID="42" presetClass="path" presetSubtype="0" accel="50000" decel="5000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51649 0.42624 L -0.00156 0.00093 " pathEditMode="relative" rAng="0" ptsTypes="AA">
                                          <p:cBhvr>
                                            <p:cTn id="320" dur="75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903" y="-2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1" presetID="42" presetClass="path" presetSubtype="0" accel="50000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51371 0.42593 L 4.16667E-6 -3.82716E-6 " pathEditMode="relative" rAng="0" ptsTypes="AA">
                                          <p:cBhvr>
                                            <p:cTn id="322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694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3" presetID="42" presetClass="path" presetSubtype="0" accel="50000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50226 0.42839 L 1.66667E-6 1.60494E-6 " pathEditMode="relative" rAng="0" ptsTypes="AA">
                                          <p:cBhvr>
                                            <p:cTn id="324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122" y="-214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32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7" dur="500"/>
                                            <p:tgtEl>
                                              <p:spTgt spid="4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250"/>
                                            <p:tgtEl>
                                              <p:spTgt spid="4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2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3" dur="250"/>
                                            <p:tgtEl>
                                              <p:spTgt spid="5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10" presetClass="exit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6" dur="25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8" presetID="10" presetClass="exit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" dur="25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50"/>
                                            <p:tgtEl>
                                              <p:spTgt spid="4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xit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5" dur="25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8" dur="25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1" dur="25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10" presetClass="exit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4" dur="250"/>
                                            <p:tgtEl>
                                              <p:spTgt spid="4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6" presetID="10" presetClass="exit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7" dur="250"/>
                                            <p:tgtEl>
                                              <p:spTgt spid="4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9" presetID="1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1" presetID="1" presetClass="exit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7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8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9" dur="500"/>
                                            <p:tgtEl>
                                              <p:spTgt spid="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0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2" dur="500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3" dur="500"/>
                                            <p:tgtEl>
                                              <p:spTgt spid="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7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0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5" dur="500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6" dur="500"/>
                                            <p:tgtEl>
                                              <p:spTgt spid="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7" presetID="1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9" dur="500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90" dur="500"/>
                                            <p:tgtEl>
                                              <p:spTgt spid="4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3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96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7" fill="hold">
                          <p:stCondLst>
                            <p:cond delay="indefinite"/>
                          </p:stCondLst>
                          <p:childTnLst>
                            <p:par>
                              <p:cTn id="3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00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0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3" dur="500"/>
                                            <p:tgtEl>
                                              <p:spTgt spid="3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4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405" dur="indefinite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5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5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5" presetID="3" presetClass="emph" presetSubtype="2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8" dur="500"/>
                                            <p:tgtEl>
                                              <p:spTgt spid="3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0" presetID="3" presetClass="emph" presetSubtype="2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1" dur="20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2" fill="hold">
                          <p:stCondLst>
                            <p:cond delay="indefinite"/>
                          </p:stCondLst>
                          <p:childTnLst>
                            <p:par>
                              <p:cTn id="4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6" dur="500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27" dur="500"/>
                                            <p:tgtEl>
                                              <p:spTgt spid="6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0" dur="500"/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31" dur="500"/>
                                            <p:tgtEl>
                                              <p:spTgt spid="6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4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5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6" dur="500"/>
                                            <p:tgtEl>
                                              <p:spTgt spid="7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7" fill="hold">
                          <p:stCondLst>
                            <p:cond delay="indefinite"/>
                          </p:stCondLst>
                          <p:childTnLst>
                            <p:par>
                              <p:cTn id="4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1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8" dur="500"/>
                                            <p:tgtEl>
                                              <p:spTgt spid="4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9" fill="hold">
                          <p:stCondLst>
                            <p:cond delay="indefinite"/>
                          </p:stCondLst>
                          <p:childTnLst>
                            <p:par>
                              <p:cTn id="4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1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3" dur="500"/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54" dur="500"/>
                                            <p:tgtEl>
                                              <p:spTgt spid="5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9" dur="500"/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60" dur="500"/>
                                            <p:tgtEl>
                                              <p:spTgt spid="5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1" fill="hold">
                          <p:stCondLst>
                            <p:cond delay="indefinite"/>
                          </p:stCondLst>
                          <p:childTnLst>
                            <p:par>
                              <p:cTn id="4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5" dur="500"/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66" dur="500"/>
                                            <p:tgtEl>
                                              <p:spTgt spid="5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7" presetID="1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9" dur="500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0" dur="500"/>
                                            <p:tgtEl>
                                              <p:spTgt spid="5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3" dur="500"/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4" dur="500"/>
                                            <p:tgtEl>
                                              <p:spTgt spid="5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8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0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2" dur="500"/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83" dur="500"/>
                                            <p:tgtEl>
                                              <p:spTgt spid="5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8" dur="500"/>
                                            <p:tgtEl>
                                              <p:spTgt spid="3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1" fill="hold">
                          <p:stCondLst>
                            <p:cond delay="indefinite"/>
                          </p:stCondLst>
                          <p:childTnLst>
                            <p:par>
                              <p:cTn id="4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5" dur="500"/>
                                            <p:tgtEl>
                                              <p:spTgt spid="5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6" fill="hold">
                          <p:stCondLst>
                            <p:cond delay="indefinite"/>
                          </p:stCondLst>
                          <p:childTnLst>
                            <p:par>
                              <p:cTn id="4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0" dur="500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01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2" fill="hold">
                          <p:stCondLst>
                            <p:cond delay="indefinite"/>
                          </p:stCondLst>
                          <p:childTnLst>
                            <p:par>
                              <p:cTn id="5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4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6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7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9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0" fill="hold">
                          <p:stCondLst>
                            <p:cond delay="indefinite"/>
                          </p:stCondLst>
                          <p:childTnLst>
                            <p:par>
                              <p:cTn id="5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4" dur="500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15" dur="500"/>
                                            <p:tgtEl>
                                              <p:spTgt spid="5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8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1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3" fill="hold">
                          <p:stCondLst>
                            <p:cond delay="indefinite"/>
                          </p:stCondLst>
                          <p:childTnLst>
                            <p:par>
                              <p:cTn id="5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500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28" dur="500"/>
                                            <p:tgtEl>
                                              <p:spTgt spid="5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9" presetID="1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1" dur="500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2" dur="500"/>
                                            <p:tgtEl>
                                              <p:spTgt spid="5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500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6" dur="500"/>
                                            <p:tgtEl>
                                              <p:spTgt spid="5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2" fill="hold">
                          <p:stCondLst>
                            <p:cond delay="indefinite"/>
                          </p:stCondLst>
                          <p:childTnLst>
                            <p:par>
                              <p:cTn id="5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6" dur="500"/>
                                            <p:tgtEl>
                                              <p:spTgt spid="5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7" fill="hold">
                          <p:stCondLst>
                            <p:cond delay="indefinite"/>
                          </p:stCondLst>
                          <p:childTnLst>
                            <p:par>
                              <p:cTn id="5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-0.07099 L 2.5E-6 1.23457E-6 " pathEditMode="relative" rAng="0" ptsTypes="AA">
                                          <p:cBhvr>
                                            <p:cTn id="5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17" y="354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3" fill="hold">
                          <p:stCondLst>
                            <p:cond delay="indefinite"/>
                          </p:stCondLst>
                          <p:childTnLst>
                            <p:par>
                              <p:cTn id="5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1406 -0.07314 L -2.77778E-6 -3.33333E-6 " pathEditMode="relative" rAng="0" ptsTypes="AA">
                                          <p:cBhvr>
                                            <p:cTn id="558" dur="5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694" y="36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1" dur="500"/>
                                            <p:tgtEl>
                                              <p:spTgt spid="5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4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198 -0.07314 L -3.61111E-6 -3.33333E-6 " pathEditMode="relative" rAng="0" ptsTypes="AA">
                                          <p:cBhvr>
                                            <p:cTn id="5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364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6" fill="hold">
                          <p:stCondLst>
                            <p:cond delay="indefinite"/>
                          </p:stCondLst>
                          <p:childTnLst>
                            <p:par>
                              <p:cTn id="5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5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9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591 -0.12839 L 4.72222E-6 -4.81481E-6 " pathEditMode="relative" rAng="0" ptsTypes="AA">
                                          <p:cBhvr>
                                            <p:cTn id="59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5" y="64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5" fill="hold">
                          <p:stCondLst>
                            <p:cond delay="indefinite"/>
                          </p:stCondLst>
                          <p:childTnLst>
                            <p:par>
                              <p:cTn id="5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7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1" dur="500"/>
                                            <p:tgtEl>
                                              <p:spTgt spid="9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2" fill="hold">
                          <p:stCondLst>
                            <p:cond delay="indefinite"/>
                          </p:stCondLst>
                          <p:childTnLst>
                            <p:par>
                              <p:cTn id="6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6" dur="500"/>
                                            <p:tgtEl>
                                              <p:spTgt spid="9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7" fill="hold">
                          <p:stCondLst>
                            <p:cond delay="indefinite"/>
                          </p:stCondLst>
                          <p:childTnLst>
                            <p:par>
                              <p:cTn id="6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500"/>
                                            <p:tgtEl>
                                              <p:spTgt spid="9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2" fill="hold">
                          <p:stCondLst>
                            <p:cond delay="indefinite"/>
                          </p:stCondLst>
                          <p:childTnLst>
                            <p:par>
                              <p:cTn id="6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6" dur="500"/>
                                            <p:tgtEl>
                                              <p:spTgt spid="3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7" fill="hold">
                          <p:stCondLst>
                            <p:cond delay="indefinite"/>
                          </p:stCondLst>
                          <p:childTnLst>
                            <p:par>
                              <p:cTn id="6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066 -0.12716 L 8.33333E-7 1.23457E-6 " pathEditMode="relative" rAng="0" ptsTypes="AA">
                                          <p:cBhvr>
                                            <p:cTn id="6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24" y="635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3" fill="hold">
                          <p:stCondLst>
                            <p:cond delay="indefinite"/>
                          </p:stCondLst>
                          <p:childTnLst>
                            <p:par>
                              <p:cTn id="6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5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9" dur="500"/>
                                            <p:tgtEl>
                                              <p:spTgt spid="9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0" fill="hold">
                          <p:stCondLst>
                            <p:cond delay="indefinite"/>
                          </p:stCondLst>
                          <p:childTnLst>
                            <p:par>
                              <p:cTn id="6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4" dur="500"/>
                                            <p:tgtEl>
                                              <p:spTgt spid="9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9" dur="500"/>
                                            <p:tgtEl>
                                              <p:spTgt spid="9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4" dur="500"/>
                                            <p:tgtEl>
                                              <p:spTgt spid="9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7" dur="500"/>
                                            <p:tgtEl>
                                              <p:spTgt spid="9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8" fill="hold">
                          <p:stCondLst>
                            <p:cond delay="indefinite"/>
                          </p:stCondLst>
                          <p:childTnLst>
                            <p:par>
                              <p:cTn id="6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2" dur="500"/>
                                            <p:tgtEl>
                                              <p:spTgt spid="9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5" dur="500"/>
                                            <p:tgtEl>
                                              <p:spTgt spid="9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6" fill="hold">
                          <p:stCondLst>
                            <p:cond delay="indefinite"/>
                          </p:stCondLst>
                          <p:childTnLst>
                            <p:par>
                              <p:cTn id="6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0" dur="500"/>
                                            <p:tgtEl>
                                              <p:spTgt spid="9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1" fill="hold">
                          <p:stCondLst>
                            <p:cond delay="indefinite"/>
                          </p:stCondLst>
                          <p:childTnLst>
                            <p:par>
                              <p:cTn id="6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5" dur="500"/>
                                            <p:tgtEl>
                                              <p:spTgt spid="9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8" dur="500"/>
                                            <p:tgtEl>
                                              <p:spTgt spid="9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9" fill="hold">
                          <p:stCondLst>
                            <p:cond delay="indefinite"/>
                          </p:stCondLst>
                          <p:childTnLst>
                            <p:par>
                              <p:cTn id="6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3" dur="500"/>
                                            <p:tgtEl>
                                              <p:spTgt spid="9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4" fill="hold">
                          <p:stCondLst>
                            <p:cond delay="indefinite"/>
                          </p:stCondLst>
                          <p:childTnLst>
                            <p:par>
                              <p:cTn id="6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8" dur="500" fill="hold"/>
                                            <p:tgtEl>
                                              <p:spTgt spid="9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9" dur="500" fill="hold"/>
                                            <p:tgtEl>
                                              <p:spTgt spid="9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0" dur="500"/>
                                            <p:tgtEl>
                                              <p:spTgt spid="9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1" fill="hold">
                          <p:stCondLst>
                            <p:cond delay="indefinite"/>
                          </p:stCondLst>
                          <p:childTnLst>
                            <p:par>
                              <p:cTn id="6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6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88" dur="350"/>
                                            <p:tgtEl>
                                              <p:spTgt spid="9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  <p:bldP spid="227" grpId="0"/>
          <p:bldP spid="228" grpId="0" animBg="1"/>
          <p:bldP spid="244" grpId="0" animBg="1"/>
          <p:bldP spid="244" grpId="1" animBg="1"/>
          <p:bldP spid="263" grpId="0"/>
          <p:bldP spid="263" grpId="1"/>
          <p:bldP spid="264" grpId="0"/>
          <p:bldP spid="264" grpId="1"/>
          <p:bldP spid="265" grpId="0"/>
          <p:bldP spid="265" grpId="1"/>
          <p:bldP spid="265" grpId="2"/>
          <p:bldP spid="265" grpId="3"/>
          <p:bldP spid="265" grpId="4"/>
          <p:bldP spid="266" grpId="0"/>
          <p:bldP spid="275" grpId="0"/>
          <p:bldP spid="276" grpId="0"/>
          <p:bldP spid="276" grpId="1"/>
          <p:bldP spid="276" grpId="2"/>
          <p:bldP spid="417" grpId="0"/>
          <p:bldP spid="417" grpId="1"/>
          <p:bldP spid="417" grpId="2"/>
          <p:bldP spid="418" grpId="0"/>
          <p:bldP spid="418" grpId="1"/>
          <p:bldP spid="419" grpId="0"/>
          <p:bldP spid="419" grpId="1"/>
          <p:bldP spid="420" grpId="0"/>
          <p:bldP spid="420" grpId="1"/>
          <p:bldP spid="431" grpId="0" animBg="1"/>
          <p:bldP spid="431" grpId="1" animBg="1"/>
          <p:bldP spid="431" grpId="2" animBg="1"/>
          <p:bldP spid="432" grpId="0" animBg="1"/>
          <p:bldP spid="432" grpId="1" animBg="1"/>
          <p:bldP spid="432" grpId="2" animBg="1"/>
          <p:bldP spid="432" grpId="3" animBg="1"/>
          <p:bldP spid="432" grpId="4" animBg="1"/>
          <p:bldP spid="432" grpId="5" animBg="1"/>
          <p:bldP spid="445" grpId="0"/>
          <p:bldP spid="445" grpId="1"/>
          <p:bldP spid="445" grpId="2"/>
          <p:bldP spid="445" grpId="3"/>
          <p:bldP spid="453" grpId="0"/>
          <p:bldP spid="454" grpId="0"/>
          <p:bldP spid="455" grpId="0"/>
          <p:bldP spid="528" grpId="0"/>
          <p:bldP spid="600" grpId="0"/>
          <p:bldP spid="601" grpId="0"/>
          <p:bldP spid="717" grpId="0"/>
          <p:bldP spid="532" grpId="0"/>
          <p:bldP spid="532" grpId="1"/>
          <p:bldP spid="534" grpId="0" animBg="1"/>
          <p:bldP spid="534" grpId="1" animBg="1"/>
          <p:bldP spid="534" grpId="2" animBg="1"/>
          <p:bldP spid="530" grpId="0"/>
          <p:bldP spid="530" grpId="1"/>
          <p:bldP spid="536" grpId="0"/>
          <p:bldP spid="480" grpId="0"/>
          <p:bldP spid="535" grpId="0"/>
          <p:bldP spid="538" grpId="0"/>
          <p:bldP spid="540" grpId="0"/>
          <p:bldP spid="541" grpId="0"/>
          <p:bldP spid="542" grpId="0"/>
          <p:bldP spid="550" grpId="0"/>
          <p:bldP spid="551" grpId="0"/>
          <p:bldP spid="552" grpId="0"/>
          <p:bldP spid="565" grpId="0"/>
          <p:bldP spid="580" grpId="0"/>
          <p:bldP spid="590" grpId="0"/>
          <p:bldP spid="591" grpId="0"/>
          <p:bldP spid="591" grpId="1"/>
          <p:bldP spid="940" grpId="0"/>
          <p:bldP spid="941" grpId="0"/>
          <p:bldP spid="942" grpId="0"/>
          <p:bldP spid="952" grpId="0"/>
          <p:bldP spid="953" grpId="0"/>
          <p:bldP spid="955" grpId="0"/>
          <p:bldP spid="962" grpId="0"/>
          <p:bldP spid="963" grpId="0"/>
          <p:bldP spid="964" grpId="0"/>
          <p:bldP spid="965" grpId="0"/>
          <p:bldP spid="966" grpId="0"/>
          <p:bldP spid="974" grpId="0"/>
          <p:bldP spid="975" grpId="0"/>
          <p:bldP spid="976" grpId="0"/>
          <p:bldP spid="978" grpId="0" animBg="1"/>
          <p:bldP spid="323" grpId="0" animBg="1"/>
          <p:bldP spid="323" grpId="2" animBg="1"/>
          <p:bldP spid="325" grpId="0"/>
          <p:bldP spid="325" grpId="1"/>
          <p:bldP spid="325" grpId="2"/>
          <p:bldP spid="326" grpId="0"/>
          <p:bldP spid="326" grpId="1"/>
          <p:bldP spid="327" grpId="0"/>
          <p:bldP spid="327" grpId="1"/>
          <p:bldP spid="330" grpId="0"/>
          <p:bldP spid="330" grpId="1"/>
          <p:bldP spid="331" grpId="0"/>
          <p:bldP spid="331" grpId="1"/>
          <p:bldP spid="333" grpId="0"/>
          <p:bldP spid="333" grpId="1"/>
          <p:bldP spid="334" grpId="0"/>
          <p:bldP spid="334" grpId="1"/>
          <p:bldP spid="335" grpId="0"/>
          <p:bldP spid="335" grpId="1"/>
          <p:bldP spid="349" grpId="0"/>
          <p:bldP spid="349" grpId="1"/>
          <p:bldP spid="350" grpId="0" animBg="1"/>
          <p:bldP spid="350" grpId="1" animBg="1"/>
          <p:bldP spid="367" grpId="0" animBg="1"/>
          <p:bldP spid="367" grpId="1" animBg="1"/>
          <p:bldP spid="368" grpId="0" animBg="1"/>
          <p:bldP spid="368" grpId="1" animBg="1"/>
          <p:bldP spid="368" grpId="2" animBg="1"/>
          <p:bldP spid="371" grpId="0" animBg="1"/>
          <p:bldP spid="371" grpId="2" animBg="1"/>
          <p:bldP spid="371" grpId="3" animBg="1"/>
          <p:bldP spid="372" grpId="0" animBg="1"/>
          <p:bldP spid="372" grpId="2" animBg="1"/>
          <p:bldP spid="372" grpId="3" animBg="1"/>
          <p:bldP spid="382" grpId="0" animBg="1"/>
          <p:bldP spid="382" grpId="1" animBg="1"/>
          <p:bldP spid="383" grpId="0" animBg="1"/>
          <p:bldP spid="383" grpId="1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9942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08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2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9" y="974829"/>
            <a:ext cx="54864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1145873" y="930445"/>
            <a:ext cx="5577840" cy="20469"/>
          </a:xfrm>
          <a:prstGeom prst="rect">
            <a:avLst/>
          </a:prstGeom>
          <a:gradFill flip="none" rotWithShape="1">
            <a:gsLst>
              <a:gs pos="2000">
                <a:srgbClr val="FFCC00">
                  <a:lumMod val="100000"/>
                </a:srgbClr>
              </a:gs>
              <a:gs pos="50000">
                <a:srgbClr val="FFCC00"/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562138"/>
            <a:ext cx="68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133" y="1002943"/>
            <a:ext cx="46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175" y="1002943"/>
            <a:ext cx="1506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6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6982" y="1453684"/>
            <a:ext cx="407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4898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0405" y="1453684"/>
            <a:ext cx="435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803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2686" y="1453684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6302" y="996987"/>
            <a:ext cx="159565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6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6922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6982" y="1794461"/>
            <a:ext cx="407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4945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55296" y="1794461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4898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362589" y="1846625"/>
            <a:ext cx="174746" cy="24305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20869" y="1824234"/>
            <a:ext cx="288848" cy="28120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7538" y="3263549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982757" y="3589913"/>
            <a:ext cx="585790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739293" y="3911989"/>
            <a:ext cx="48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60238" y="3911989"/>
            <a:ext cx="3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079" y="4282358"/>
            <a:ext cx="42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76331" y="4282358"/>
            <a:ext cx="23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773755" y="1859438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39985" y="391487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20959" y="392122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≠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11459" y="3911989"/>
            <a:ext cx="46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55911" y="428803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52727" y="4283935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75670" y="4283935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37513" y="429059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207298" y="4284248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8145607" y="4343143"/>
            <a:ext cx="349745" cy="239814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956778" y="1507839"/>
            <a:ext cx="340487" cy="250600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53575" y="1794461"/>
            <a:ext cx="498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07132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78356" y="1794461"/>
            <a:ext cx="517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46922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26982" y="2136099"/>
            <a:ext cx="407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04898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85646" y="2136099"/>
            <a:ext cx="466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97608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78356" y="2136099"/>
            <a:ext cx="466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33040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0534" y="2136099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46922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26983" y="2481485"/>
            <a:ext cx="32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85028" y="2481485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50628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15949" y="2481485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82240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57908" y="2481485"/>
            <a:ext cx="37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11305" y="2481485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873095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21906" y="2481485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46922" y="28406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57325" y="2841709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03875" y="2841709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59671" y="2841709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66925" y="2841709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332525" y="2841709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97846" y="2841709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56650" y="2841709"/>
            <a:ext cx="84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1499892" y="2434061"/>
            <a:ext cx="719542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457603" y="2424635"/>
            <a:ext cx="769421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68492" y="4287202"/>
            <a:ext cx="31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906479" y="1454005"/>
            <a:ext cx="348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046922" y="403787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314570" y="4037874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525306" y="4037874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708915" y="4037874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903344" y="403787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41829" y="4037874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476195" y="4037874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925726" y="4037874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130366" y="4037874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307879" y="4037874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640359" y="403787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932685" y="4037874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46922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709520" y="432793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903344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119821" y="4327932"/>
            <a:ext cx="33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476195" y="4327932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289129" y="4327932"/>
            <a:ext cx="33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634596" y="432793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933919" y="4327932"/>
            <a:ext cx="359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6922" y="466403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609842" y="4664030"/>
            <a:ext cx="364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zeroes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5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+ 6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2.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646260" y="4704902"/>
            <a:ext cx="3508559" cy="266279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046922" y="31248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465882" y="312481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) are the factors of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991100" y="3135294"/>
            <a:ext cx="135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6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95652" y="3453635"/>
            <a:ext cx="352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5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95653" y="3733757"/>
            <a:ext cx="8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146300" y="3733757"/>
            <a:ext cx="86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903344" y="373375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141829" y="3733757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1602889" y="3440118"/>
            <a:ext cx="527732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476195" y="3733757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872184" y="3733757"/>
            <a:ext cx="86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726455" y="3440118"/>
            <a:ext cx="482528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640359" y="373375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932685" y="3733757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773755" y="2193753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233317" y="2193753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278 -0.07037 L 2.22222E-6 2.09877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39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347 -0.06975 L 1.11111E-6 -2.46914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74" y="348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5017 -0.28549 L -4.16667E-6 -3.95062E-6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500" y="1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7795 -0.4108 L 2.5E-6 -4.44444E-6 " pathEditMode="relative" rAng="0" ptsTypes="AA">
                                          <p:cBhvr>
                                            <p:cTn id="1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889" y="205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7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0" fill="hold">
                          <p:stCondLst>
                            <p:cond delay="indefinite"/>
                          </p:stCondLst>
                          <p:childTnLst>
                            <p:par>
                              <p:cTn id="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6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1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438 0.48611 L -4.72222E-6 -1.23457E-7 " pathEditMode="relative" rAng="0" ptsTypes="AA">
                                          <p:cBhvr>
                                            <p:cTn id="267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719" y="-243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271 0.48951 L 1.11111E-6 -1.23457E-7 " pathEditMode="relative" rAng="0" ptsTypes="AA">
                                          <p:cBhvr>
                                            <p:cTn id="269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35" y="-244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218 0.48333 L 3.33333E-6 1.23457E-6 " pathEditMode="relative" rAng="0" ptsTypes="AA">
                                          <p:cBhvr>
                                            <p:cTn id="271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18" y="-2416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7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1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3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7" fill="hold">
                          <p:stCondLst>
                            <p:cond delay="indefinite"/>
                          </p:stCondLst>
                          <p:childTnLst>
                            <p:par>
                              <p:cTn id="3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3" fill="hold">
                          <p:stCondLst>
                            <p:cond delay="indefinite"/>
                          </p:stCondLst>
                          <p:childTnLst>
                            <p:par>
                              <p:cTn id="3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1" fill="hold">
                          <p:stCondLst>
                            <p:cond delay="indefinite"/>
                          </p:stCondLst>
                          <p:childTnLst>
                            <p:par>
                              <p:cTn id="3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3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5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1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7" fill="hold">
                          <p:stCondLst>
                            <p:cond delay="indefinite"/>
                          </p:stCondLst>
                          <p:childTnLst>
                            <p:par>
                              <p:cTn id="3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9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9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5" fill="hold">
                          <p:stCondLst>
                            <p:cond delay="indefinite"/>
                          </p:stCondLst>
                          <p:childTnLst>
                            <p:par>
                              <p:cTn id="4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0" fill="hold">
                          <p:stCondLst>
                            <p:cond delay="indefinite"/>
                          </p:stCondLst>
                          <p:childTnLst>
                            <p:par>
                              <p:cTn id="4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5" fill="hold">
                          <p:stCondLst>
                            <p:cond delay="indefinite"/>
                          </p:stCondLst>
                          <p:childTnLst>
                            <p:par>
                              <p:cTn id="4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6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6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7" fill="hold">
                          <p:stCondLst>
                            <p:cond delay="indefinite"/>
                          </p:stCondLst>
                          <p:childTnLst>
                            <p:par>
                              <p:cTn id="4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7" fill="hold">
                          <p:stCondLst>
                            <p:cond delay="indefinite"/>
                          </p:stCondLst>
                          <p:childTnLst>
                            <p:par>
                              <p:cTn id="4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2" fill="hold">
                          <p:stCondLst>
                            <p:cond delay="indefinite"/>
                          </p:stCondLst>
                          <p:childTnLst>
                            <p:par>
                              <p:cTn id="4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0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6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8" fill="hold">
                          <p:stCondLst>
                            <p:cond delay="indefinite"/>
                          </p:stCondLst>
                          <p:childTnLst>
                            <p:par>
                              <p:cTn id="4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3" fill="hold">
                          <p:stCondLst>
                            <p:cond delay="indefinite"/>
                          </p:stCondLst>
                          <p:childTnLst>
                            <p:par>
                              <p:cTn id="4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493 -0.06019 L 1.11111E-6 4.81481E-6 " pathEditMode="relative" rAng="0" ptsTypes="AA">
                                          <p:cBhvr>
                                            <p:cTn id="525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47" y="29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389 -0.06698 L 5E-6 4.81481E-6 " pathEditMode="relative" rAng="0" ptsTypes="AA">
                                          <p:cBhvr>
                                            <p:cTn id="527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4" y="33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198 -0.07007 L -0.00173 4.81481E-6 " pathEditMode="relative" rAng="0" ptsTypes="AA">
                                          <p:cBhvr>
                                            <p:cTn id="529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4" y="34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823 -0.06295 L 2.77556E-17 3.05461E-6 " pathEditMode="relative" rAng="0" ptsTypes="AA">
                                          <p:cBhvr>
                                            <p:cTn id="531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20" y="31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33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5" fill="hold">
                          <p:stCondLst>
                            <p:cond delay="indefinite"/>
                          </p:stCondLst>
                          <p:childTnLst>
                            <p:par>
                              <p:cTn id="5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9" fill="hold">
                          <p:stCondLst>
                            <p:cond delay="indefinite"/>
                          </p:stCondLst>
                          <p:childTnLst>
                            <p:par>
                              <p:cTn id="5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1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7" fill="hold">
                          <p:stCondLst>
                            <p:cond delay="indefinite"/>
                          </p:stCondLst>
                          <p:childTnLst>
                            <p:par>
                              <p:cTn id="5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761 -0.06112 L 4.44444E-6 4.81481E-6 " pathEditMode="relative" rAng="0" ptsTypes="AA">
                                          <p:cBhvr>
                                            <p:cTn id="566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72" y="3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521 -0.06575 L -0.00209 0.00462 " pathEditMode="relative" rAng="0" ptsTypes="AA">
                                          <p:cBhvr>
                                            <p:cTn id="568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024 -0.06821 L -0.00572 0.00216 " pathEditMode="relative" rAng="0" ptsTypes="AA">
                                          <p:cBhvr>
                                            <p:cTn id="570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" y="35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9" fill="hold">
                          <p:stCondLst>
                            <p:cond delay="indefinite"/>
                          </p:stCondLst>
                          <p:childTnLst>
                            <p:par>
                              <p:cTn id="5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4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5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6" fill="hold">
                          <p:stCondLst>
                            <p:cond delay="indefinite"/>
                          </p:stCondLst>
                          <p:childTnLst>
                            <p:par>
                              <p:cTn id="5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0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1" fill="hold">
                          <p:stCondLst>
                            <p:cond delay="indefinite"/>
                          </p:stCondLst>
                          <p:childTnLst>
                            <p:par>
                              <p:cTn id="6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5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6" fill="hold">
                          <p:stCondLst>
                            <p:cond delay="indefinite"/>
                          </p:stCondLst>
                          <p:childTnLst>
                            <p:par>
                              <p:cTn id="6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0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1" fill="hold">
                          <p:stCondLst>
                            <p:cond delay="indefinite"/>
                          </p:stCondLst>
                          <p:childTnLst>
                            <p:par>
                              <p:cTn id="6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3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778 -0.10978 L -0.00695 -0.00123 " pathEditMode="relative" rAng="0" ptsTypes="AA">
                                          <p:cBhvr>
                                            <p:cTn id="616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42" y="542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7" fill="hold">
                          <p:stCondLst>
                            <p:cond delay="indefinite"/>
                          </p:stCondLst>
                          <p:childTnLst>
                            <p:par>
                              <p:cTn id="6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2" fill="hold">
                          <p:stCondLst>
                            <p:cond delay="indefinite"/>
                          </p:stCondLst>
                          <p:childTnLst>
                            <p:par>
                              <p:cTn id="6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0" fill="hold">
                          <p:stCondLst>
                            <p:cond delay="indefinite"/>
                          </p:stCondLst>
                          <p:childTnLst>
                            <p:par>
                              <p:cTn id="6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4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9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819 -0.10238 L -0.00486 3.66327E-6 " pathEditMode="relative" rAng="0" ptsTypes="AA">
                                          <p:cBhvr>
                                            <p:cTn id="645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67" y="51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9" fill="hold">
                          <p:stCondLst>
                            <p:cond delay="indefinite"/>
                          </p:stCondLst>
                          <p:childTnLst>
                            <p:par>
                              <p:cTn id="6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3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7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8" fill="hold">
                          <p:stCondLst>
                            <p:cond delay="indefinite"/>
                          </p:stCondLst>
                          <p:childTnLst>
                            <p:par>
                              <p:cTn id="6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5" fill="hold">
                          <p:stCondLst>
                            <p:cond delay="indefinite"/>
                          </p:stCondLst>
                          <p:childTnLst>
                            <p:par>
                              <p:cTn id="6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3" fill="hold">
                          <p:stCondLst>
                            <p:cond delay="indefinite"/>
                          </p:stCondLst>
                          <p:childTnLst>
                            <p:par>
                              <p:cTn id="6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7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9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0" fill="hold">
                          <p:stCondLst>
                            <p:cond delay="indefinite"/>
                          </p:stCondLst>
                          <p:childTnLst>
                            <p:par>
                              <p:cTn id="6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2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8" fill="hold">
                          <p:stCondLst>
                            <p:cond delay="indefinite"/>
                          </p:stCondLst>
                          <p:childTnLst>
                            <p:par>
                              <p:cTn id="6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3" fill="hold">
                          <p:stCondLst>
                            <p:cond delay="indefinite"/>
                          </p:stCondLst>
                          <p:childTnLst>
                            <p:par>
                              <p:cTn id="7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8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0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1" fill="hold">
                          <p:stCondLst>
                            <p:cond delay="indefinite"/>
                          </p:stCondLst>
                          <p:childTnLst>
                            <p:par>
                              <p:cTn id="7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5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8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1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8" fill="hold">
                          <p:stCondLst>
                            <p:cond delay="indefinite"/>
                          </p:stCondLst>
                          <p:childTnLst>
                            <p:par>
                              <p:cTn id="7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0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1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3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1" fill="hold">
                          <p:stCondLst>
                            <p:cond delay="indefinite"/>
                          </p:stCondLst>
                          <p:childTnLst>
                            <p:par>
                              <p:cTn id="7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5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6" fill="hold">
                          <p:stCondLst>
                            <p:cond delay="indefinite"/>
                          </p:stCondLst>
                          <p:childTnLst>
                            <p:par>
                              <p:cTn id="7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0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1" fill="hold">
                          <p:stCondLst>
                            <p:cond delay="indefinite"/>
                          </p:stCondLst>
                          <p:childTnLst>
                            <p:par>
                              <p:cTn id="7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6" fill="hold">
                          <p:stCondLst>
                            <p:cond delay="indefinite"/>
                          </p:stCondLst>
                          <p:childTnLst>
                            <p:par>
                              <p:cTn id="7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0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1" fill="hold">
                          <p:stCondLst>
                            <p:cond delay="indefinite"/>
                          </p:stCondLst>
                          <p:childTnLst>
                            <p:par>
                              <p:cTn id="7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6" fill="hold">
                          <p:stCondLst>
                            <p:cond delay="indefinite"/>
                          </p:stCondLst>
                          <p:childTnLst>
                            <p:par>
                              <p:cTn id="7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0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1" fill="hold">
                          <p:stCondLst>
                            <p:cond delay="indefinite"/>
                          </p:stCondLst>
                          <p:childTnLst>
                            <p:par>
                              <p:cTn id="7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5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6" fill="hold">
                          <p:stCondLst>
                            <p:cond delay="indefinite"/>
                          </p:stCondLst>
                          <p:childTnLst>
                            <p:par>
                              <p:cTn id="7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3" fill="hold">
                          <p:stCondLst>
                            <p:cond delay="indefinite"/>
                          </p:stCondLst>
                          <p:childTnLst>
                            <p:par>
                              <p:cTn id="7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8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0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7" grpId="0" animBg="1"/>
          <p:bldP spid="27" grpId="1" animBg="1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55" grpId="0"/>
          <p:bldP spid="55" grpId="1"/>
          <p:bldP spid="55" grpId="2"/>
          <p:bldP spid="58" grpId="0"/>
          <p:bldP spid="58" grpId="1"/>
          <p:bldP spid="59" grpId="0"/>
          <p:bldP spid="59" grpId="1"/>
          <p:bldP spid="74" grpId="0"/>
          <p:bldP spid="74" grpId="1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3" grpId="0" animBg="1"/>
          <p:bldP spid="113" grpId="1" animBg="1"/>
          <p:bldP spid="114" grpId="0" animBg="1"/>
          <p:bldP spid="11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278 -0.07037 L 2.22222E-6 2.09877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39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347 -0.06975 L 1.11111E-6 -2.46914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74" y="348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5017 -0.28549 L -4.16667E-6 -3.95062E-6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500" y="1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7795 -0.4108 L 2.5E-6 -4.44444E-6 " pathEditMode="relative" rAng="0" ptsTypes="AA">
                                          <p:cBhvr>
                                            <p:cTn id="1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889" y="205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7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0" fill="hold">
                          <p:stCondLst>
                            <p:cond delay="indefinite"/>
                          </p:stCondLst>
                          <p:childTnLst>
                            <p:par>
                              <p:cTn id="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6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1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438 0.48611 L -4.72222E-6 -1.23457E-7 " pathEditMode="relative" rAng="0" ptsTypes="AA">
                                          <p:cBhvr>
                                            <p:cTn id="267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719" y="-243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271 0.48951 L 1.11111E-6 -1.23457E-7 " pathEditMode="relative" rAng="0" ptsTypes="AA">
                                          <p:cBhvr>
                                            <p:cTn id="269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35" y="-244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218 0.48333 L 3.33333E-6 1.23457E-6 " pathEditMode="relative" rAng="0" ptsTypes="AA">
                                          <p:cBhvr>
                                            <p:cTn id="271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18" y="-2416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7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1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3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3" presetClass="emph" presetSubtype="2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7" fill="hold">
                          <p:stCondLst>
                            <p:cond delay="indefinite"/>
                          </p:stCondLst>
                          <p:childTnLst>
                            <p:par>
                              <p:cTn id="3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3" fill="hold">
                          <p:stCondLst>
                            <p:cond delay="indefinite"/>
                          </p:stCondLst>
                          <p:childTnLst>
                            <p:par>
                              <p:cTn id="3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1" fill="hold">
                          <p:stCondLst>
                            <p:cond delay="indefinite"/>
                          </p:stCondLst>
                          <p:childTnLst>
                            <p:par>
                              <p:cTn id="3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3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5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1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7" fill="hold">
                          <p:stCondLst>
                            <p:cond delay="indefinite"/>
                          </p:stCondLst>
                          <p:childTnLst>
                            <p:par>
                              <p:cTn id="3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9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9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5" fill="hold">
                          <p:stCondLst>
                            <p:cond delay="indefinite"/>
                          </p:stCondLst>
                          <p:childTnLst>
                            <p:par>
                              <p:cTn id="4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0" fill="hold">
                          <p:stCondLst>
                            <p:cond delay="indefinite"/>
                          </p:stCondLst>
                          <p:childTnLst>
                            <p:par>
                              <p:cTn id="4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5" fill="hold">
                          <p:stCondLst>
                            <p:cond delay="indefinite"/>
                          </p:stCondLst>
                          <p:childTnLst>
                            <p:par>
                              <p:cTn id="4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6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6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7" fill="hold">
                          <p:stCondLst>
                            <p:cond delay="indefinite"/>
                          </p:stCondLst>
                          <p:childTnLst>
                            <p:par>
                              <p:cTn id="4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7" fill="hold">
                          <p:stCondLst>
                            <p:cond delay="indefinite"/>
                          </p:stCondLst>
                          <p:childTnLst>
                            <p:par>
                              <p:cTn id="4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2" fill="hold">
                          <p:stCondLst>
                            <p:cond delay="indefinite"/>
                          </p:stCondLst>
                          <p:childTnLst>
                            <p:par>
                              <p:cTn id="4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0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6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8" fill="hold">
                          <p:stCondLst>
                            <p:cond delay="indefinite"/>
                          </p:stCondLst>
                          <p:childTnLst>
                            <p:par>
                              <p:cTn id="4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3" fill="hold">
                          <p:stCondLst>
                            <p:cond delay="indefinite"/>
                          </p:stCondLst>
                          <p:childTnLst>
                            <p:par>
                              <p:cTn id="4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4" presetID="42" presetClass="path" presetSubtype="0" accel="50000" decel="5000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493 -0.06019 L 1.11111E-6 4.81481E-6 " pathEditMode="relative" rAng="0" ptsTypes="AA">
                                          <p:cBhvr>
                                            <p:cTn id="525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47" y="29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6" presetID="42" presetClass="path" presetSubtype="0" accel="50000" decel="5000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389 -0.06698 L 5E-6 4.81481E-6 " pathEditMode="relative" rAng="0" ptsTypes="AA">
                                          <p:cBhvr>
                                            <p:cTn id="527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4" y="33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8" presetID="42" presetClass="path" presetSubtype="0" accel="50000" decel="5000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198 -0.07007 L -0.00173 4.81481E-6 " pathEditMode="relative" rAng="0" ptsTypes="AA">
                                          <p:cBhvr>
                                            <p:cTn id="529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4" y="34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823 -0.06295 L 2.77556E-17 3.05461E-6 " pathEditMode="relative" rAng="0" ptsTypes="AA">
                                          <p:cBhvr>
                                            <p:cTn id="531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20" y="31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33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5" fill="hold">
                          <p:stCondLst>
                            <p:cond delay="indefinite"/>
                          </p:stCondLst>
                          <p:childTnLst>
                            <p:par>
                              <p:cTn id="5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9" fill="hold">
                          <p:stCondLst>
                            <p:cond delay="indefinite"/>
                          </p:stCondLst>
                          <p:childTnLst>
                            <p:par>
                              <p:cTn id="5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1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7" fill="hold">
                          <p:stCondLst>
                            <p:cond delay="indefinite"/>
                          </p:stCondLst>
                          <p:childTnLst>
                            <p:par>
                              <p:cTn id="5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5" presetID="42" presetClass="path" presetSubtype="0" accel="50000" decel="5000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761 -0.06112 L 4.44444E-6 4.81481E-6 " pathEditMode="relative" rAng="0" ptsTypes="AA">
                                          <p:cBhvr>
                                            <p:cTn id="566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72" y="3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7" presetID="42" presetClass="path" presetSubtype="0" accel="50000" decel="5000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521 -0.06575 L -0.00209 0.00462 " pathEditMode="relative" rAng="0" ptsTypes="AA">
                                          <p:cBhvr>
                                            <p:cTn id="568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9" presetID="42" presetClass="path" presetSubtype="0" accel="50000" decel="5000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024 -0.06821 L -0.00572 0.00216 " pathEditMode="relative" rAng="0" ptsTypes="AA">
                                          <p:cBhvr>
                                            <p:cTn id="570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" y="35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9" fill="hold">
                          <p:stCondLst>
                            <p:cond delay="indefinite"/>
                          </p:stCondLst>
                          <p:childTnLst>
                            <p:par>
                              <p:cTn id="5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4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5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6" fill="hold">
                          <p:stCondLst>
                            <p:cond delay="indefinite"/>
                          </p:stCondLst>
                          <p:childTnLst>
                            <p:par>
                              <p:cTn id="5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0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1" fill="hold">
                          <p:stCondLst>
                            <p:cond delay="indefinite"/>
                          </p:stCondLst>
                          <p:childTnLst>
                            <p:par>
                              <p:cTn id="6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5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6" fill="hold">
                          <p:stCondLst>
                            <p:cond delay="indefinite"/>
                          </p:stCondLst>
                          <p:childTnLst>
                            <p:par>
                              <p:cTn id="6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0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1" fill="hold">
                          <p:stCondLst>
                            <p:cond delay="indefinite"/>
                          </p:stCondLst>
                          <p:childTnLst>
                            <p:par>
                              <p:cTn id="6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3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778 -0.10978 L -0.00695 -0.00123 " pathEditMode="relative" rAng="0" ptsTypes="AA">
                                          <p:cBhvr>
                                            <p:cTn id="616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42" y="542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7" fill="hold">
                          <p:stCondLst>
                            <p:cond delay="indefinite"/>
                          </p:stCondLst>
                          <p:childTnLst>
                            <p:par>
                              <p:cTn id="6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2" fill="hold">
                          <p:stCondLst>
                            <p:cond delay="indefinite"/>
                          </p:stCondLst>
                          <p:childTnLst>
                            <p:par>
                              <p:cTn id="6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0" fill="hold">
                          <p:stCondLst>
                            <p:cond delay="indefinite"/>
                          </p:stCondLst>
                          <p:childTnLst>
                            <p:par>
                              <p:cTn id="6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4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9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819 -0.10238 L -0.00486 3.66327E-6 " pathEditMode="relative" rAng="0" ptsTypes="AA">
                                          <p:cBhvr>
                                            <p:cTn id="645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67" y="51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9" fill="hold">
                          <p:stCondLst>
                            <p:cond delay="indefinite"/>
                          </p:stCondLst>
                          <p:childTnLst>
                            <p:par>
                              <p:cTn id="6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3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7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8" fill="hold">
                          <p:stCondLst>
                            <p:cond delay="indefinite"/>
                          </p:stCondLst>
                          <p:childTnLst>
                            <p:par>
                              <p:cTn id="6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5" fill="hold">
                          <p:stCondLst>
                            <p:cond delay="indefinite"/>
                          </p:stCondLst>
                          <p:childTnLst>
                            <p:par>
                              <p:cTn id="6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3" fill="hold">
                          <p:stCondLst>
                            <p:cond delay="indefinite"/>
                          </p:stCondLst>
                          <p:childTnLst>
                            <p:par>
                              <p:cTn id="6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7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9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0" fill="hold">
                          <p:stCondLst>
                            <p:cond delay="indefinite"/>
                          </p:stCondLst>
                          <p:childTnLst>
                            <p:par>
                              <p:cTn id="6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2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8" fill="hold">
                          <p:stCondLst>
                            <p:cond delay="indefinite"/>
                          </p:stCondLst>
                          <p:childTnLst>
                            <p:par>
                              <p:cTn id="6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3" fill="hold">
                          <p:stCondLst>
                            <p:cond delay="indefinite"/>
                          </p:stCondLst>
                          <p:childTnLst>
                            <p:par>
                              <p:cTn id="7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8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0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1" fill="hold">
                          <p:stCondLst>
                            <p:cond delay="indefinite"/>
                          </p:stCondLst>
                          <p:childTnLst>
                            <p:par>
                              <p:cTn id="7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5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8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1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8" fill="hold">
                          <p:stCondLst>
                            <p:cond delay="indefinite"/>
                          </p:stCondLst>
                          <p:childTnLst>
                            <p:par>
                              <p:cTn id="7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0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1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3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1" fill="hold">
                          <p:stCondLst>
                            <p:cond delay="indefinite"/>
                          </p:stCondLst>
                          <p:childTnLst>
                            <p:par>
                              <p:cTn id="7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5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6" fill="hold">
                          <p:stCondLst>
                            <p:cond delay="indefinite"/>
                          </p:stCondLst>
                          <p:childTnLst>
                            <p:par>
                              <p:cTn id="7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0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1" fill="hold">
                          <p:stCondLst>
                            <p:cond delay="indefinite"/>
                          </p:stCondLst>
                          <p:childTnLst>
                            <p:par>
                              <p:cTn id="7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6" fill="hold">
                          <p:stCondLst>
                            <p:cond delay="indefinite"/>
                          </p:stCondLst>
                          <p:childTnLst>
                            <p:par>
                              <p:cTn id="7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0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1" fill="hold">
                          <p:stCondLst>
                            <p:cond delay="indefinite"/>
                          </p:stCondLst>
                          <p:childTnLst>
                            <p:par>
                              <p:cTn id="7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6" fill="hold">
                          <p:stCondLst>
                            <p:cond delay="indefinite"/>
                          </p:stCondLst>
                          <p:childTnLst>
                            <p:par>
                              <p:cTn id="7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0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1" fill="hold">
                          <p:stCondLst>
                            <p:cond delay="indefinite"/>
                          </p:stCondLst>
                          <p:childTnLst>
                            <p:par>
                              <p:cTn id="7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5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6" fill="hold">
                          <p:stCondLst>
                            <p:cond delay="indefinite"/>
                          </p:stCondLst>
                          <p:childTnLst>
                            <p:par>
                              <p:cTn id="7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3" fill="hold">
                          <p:stCondLst>
                            <p:cond delay="indefinite"/>
                          </p:stCondLst>
                          <p:childTnLst>
                            <p:par>
                              <p:cTn id="7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8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0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4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7" grpId="0" animBg="1"/>
          <p:bldP spid="27" grpId="1" animBg="1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55" grpId="0"/>
          <p:bldP spid="55" grpId="1"/>
          <p:bldP spid="55" grpId="2"/>
          <p:bldP spid="58" grpId="0"/>
          <p:bldP spid="58" grpId="1"/>
          <p:bldP spid="59" grpId="0"/>
          <p:bldP spid="59" grpId="1"/>
          <p:bldP spid="74" grpId="0"/>
          <p:bldP spid="74" grpId="1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3"/>
          <p:bldP spid="117" grpId="0"/>
          <p:bldP spid="117" grpId="3"/>
          <p:bldP spid="118" grpId="0"/>
          <p:bldP spid="118" grpId="3"/>
          <p:bldP spid="119" grpId="0"/>
          <p:bldP spid="119" grpId="3"/>
          <p:bldP spid="120" grpId="0"/>
          <p:bldP spid="120" grpId="3"/>
          <p:bldP spid="121" grpId="0"/>
          <p:bldP spid="121" grpId="3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3" grpId="0" animBg="1"/>
          <p:bldP spid="113" grpId="1" animBg="1"/>
          <p:bldP spid="114" grpId="0" animBg="1"/>
          <p:bldP spid="114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9" y="974829"/>
            <a:ext cx="54864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1145873" y="930445"/>
            <a:ext cx="5577840" cy="20469"/>
          </a:xfrm>
          <a:prstGeom prst="rect">
            <a:avLst/>
          </a:prstGeom>
          <a:gradFill flip="none" rotWithShape="1">
            <a:gsLst>
              <a:gs pos="2000">
                <a:srgbClr val="FFCC00">
                  <a:lumMod val="100000"/>
                </a:srgbClr>
              </a:gs>
              <a:gs pos="50000">
                <a:srgbClr val="FFCC00"/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562138"/>
            <a:ext cx="68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133" y="1002943"/>
            <a:ext cx="46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175" y="1002943"/>
            <a:ext cx="17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30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6982" y="1453684"/>
            <a:ext cx="407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4898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619" y="1453684"/>
            <a:ext cx="62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4046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0167" y="1453684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6253" y="1002598"/>
            <a:ext cx="1674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30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6800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6982" y="1794461"/>
            <a:ext cx="407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0997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1348" y="1794461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4898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362589" y="1853710"/>
            <a:ext cx="174746" cy="24305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116921" y="1824234"/>
            <a:ext cx="288848" cy="28120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3450" y="3456141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998669" y="3742313"/>
            <a:ext cx="585790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674821" y="4064389"/>
            <a:ext cx="48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35958" y="4064389"/>
            <a:ext cx="3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378" y="4358558"/>
            <a:ext cx="516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15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75689" y="4358558"/>
            <a:ext cx="23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69807" y="1859438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55897" y="406727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36871" y="407362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≠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27371" y="4064389"/>
            <a:ext cx="46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55269" y="436423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52085" y="4360135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75028" y="4360135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36871" y="436679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59698" y="4360448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8137284" y="4410694"/>
            <a:ext cx="485683" cy="25711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945397" y="1496900"/>
            <a:ext cx="445427" cy="25819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53575" y="1794461"/>
            <a:ext cx="73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(15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17660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74408" y="1794461"/>
            <a:ext cx="517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66800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44436" y="2136099"/>
            <a:ext cx="37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76326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02960" y="2136099"/>
            <a:ext cx="614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19642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00390" y="2136099"/>
            <a:ext cx="466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55074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72568" y="2136099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6800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26983" y="2481485"/>
            <a:ext cx="32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85028" y="2481485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50628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03249" y="2481485"/>
            <a:ext cx="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15)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45232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20900" y="2481485"/>
            <a:ext cx="37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74297" y="2481485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36087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84897" y="2481485"/>
            <a:ext cx="51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15)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66800" y="28406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52560" y="2841709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03874" y="2841709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02837" y="2841709"/>
            <a:ext cx="550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15)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194076" y="2841709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59676" y="2841709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24997" y="2841709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53665" y="2841709"/>
            <a:ext cx="92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15)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1520741" y="2434061"/>
            <a:ext cx="741344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500717" y="2424635"/>
            <a:ext cx="792735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67850" y="4363402"/>
            <a:ext cx="45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905360" y="1452563"/>
            <a:ext cx="41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 </a:t>
            </a:r>
            <a:endParaRPr lang="en-US" sz="16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066800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97688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508424" y="40116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92033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15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29559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238343" y="401167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569399" y="4011678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043488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48128" y="40116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425641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667705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933829" y="401167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66800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825148" y="432793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29559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252054" y="4327932"/>
            <a:ext cx="488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15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569399" y="4327932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09368" y="4327932"/>
            <a:ext cx="33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661942" y="432793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75022" y="4327932"/>
            <a:ext cx="54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66800" y="466403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30043" y="4664030"/>
            <a:ext cx="413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zeroes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15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–2.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458298" y="4704902"/>
            <a:ext cx="3869056" cy="266279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027044" y="31248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463040" y="312481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15)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 are the factors of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093013" y="3124815"/>
            <a:ext cx="1627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30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514015" y="3434585"/>
            <a:ext cx="551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30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514015" y="3734124"/>
            <a:ext cx="8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172386" y="3724185"/>
            <a:ext cx="108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15)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029559" y="372024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227318" y="372024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1595174" y="3464695"/>
            <a:ext cx="600608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569399" y="3700370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884433" y="3717890"/>
            <a:ext cx="105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816358" y="3458400"/>
            <a:ext cx="560197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667705" y="372999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933829" y="3729990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3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965 -0.0642 L 1.66667E-6 3.08642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3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417 -0.06296 L 5.55556E-7 -1.48148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08" y="3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098 -0.32294 L -0.00122 0.00031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979" y="161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7187 -0.44167 L -0.00312 0.00432 " pathEditMode="relative" rAng="0" ptsTypes="AA">
                                          <p:cBhvr>
                                            <p:cTn id="1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438" y="222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7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0" fill="hold">
                          <p:stCondLst>
                            <p:cond delay="indefinite"/>
                          </p:stCondLst>
                          <p:childTnLst>
                            <p:par>
                              <p:cTn id="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6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1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7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9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1597 0.5 L 1.66667E-6 -1.23457E-7 " pathEditMode="relative" rAng="0" ptsTypes="AA">
                                          <p:cBhvr>
                                            <p:cTn id="306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799" y="-25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639 0.50185 L 1.94444E-6 -1.23457E-7 " pathEditMode="relative" rAng="0" ptsTypes="AA">
                                          <p:cBhvr>
                                            <p:cTn id="308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319" y="-250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038 0.50092 L 3.05556E-6 1.23457E-6 " pathEditMode="relative" rAng="0" ptsTypes="AA">
                                          <p:cBhvr>
                                            <p:cTn id="310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528" y="-250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" fill="hold">
                          <p:stCondLst>
                            <p:cond delay="indefinite"/>
                          </p:stCondLst>
                          <p:childTnLst>
                            <p:par>
                              <p:cTn id="3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" fill="hold">
                          <p:stCondLst>
                            <p:cond delay="indefinite"/>
                          </p:stCondLst>
                          <p:childTnLst>
                            <p:par>
                              <p:cTn id="3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6" fill="hold">
                          <p:stCondLst>
                            <p:cond delay="indefinite"/>
                          </p:stCondLst>
                          <p:childTnLst>
                            <p:par>
                              <p:cTn id="3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1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3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0" fill="hold">
                          <p:stCondLst>
                            <p:cond delay="indefinite"/>
                          </p:stCondLst>
                          <p:childTnLst>
                            <p:par>
                              <p:cTn id="3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5" fill="hold">
                          <p:stCondLst>
                            <p:cond delay="indefinite"/>
                          </p:stCondLst>
                          <p:childTnLst>
                            <p:par>
                              <p:cTn id="3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3" fill="hold">
                          <p:stCondLst>
                            <p:cond delay="indefinite"/>
                          </p:stCondLst>
                          <p:childTnLst>
                            <p:par>
                              <p:cTn id="4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8" fill="hold">
                          <p:stCondLst>
                            <p:cond delay="indefinite"/>
                          </p:stCondLst>
                          <p:childTnLst>
                            <p:par>
                              <p:cTn id="4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3" fill="hold">
                          <p:stCondLst>
                            <p:cond delay="indefinite"/>
                          </p:stCondLst>
                          <p:childTnLst>
                            <p:par>
                              <p:cTn id="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4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4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5" fill="hold">
                          <p:stCondLst>
                            <p:cond delay="indefinite"/>
                          </p:stCondLst>
                          <p:childTnLst>
                            <p:par>
                              <p:cTn id="4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0" fill="hold">
                          <p:stCondLst>
                            <p:cond delay="indefinite"/>
                          </p:stCondLst>
                          <p:childTnLst>
                            <p:par>
                              <p:cTn id="4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5" fill="hold">
                          <p:stCondLst>
                            <p:cond delay="indefinite"/>
                          </p:stCondLst>
                          <p:childTnLst>
                            <p:par>
                              <p:cTn id="4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0" fill="hold">
                          <p:stCondLst>
                            <p:cond delay="indefinite"/>
                          </p:stCondLst>
                          <p:childTnLst>
                            <p:par>
                              <p:cTn id="4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9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2" fill="hold">
                          <p:stCondLst>
                            <p:cond delay="indefinite"/>
                          </p:stCondLst>
                          <p:childTnLst>
                            <p:par>
                              <p:cTn id="4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4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1" fill="hold">
                          <p:stCondLst>
                            <p:cond delay="indefinite"/>
                          </p:stCondLst>
                          <p:childTnLst>
                            <p:par>
                              <p:cTn id="4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66 -0.05896 L 5.55556E-7 4.81481E-6 " pathEditMode="relative" rAng="0" ptsTypes="AA">
                                          <p:cBhvr>
                                            <p:cTn id="502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0" y="29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59 -0.07099 L -1.66667E-6 4.81481E-6 " pathEditMode="relative" rAng="0" ptsTypes="AA">
                                          <p:cBhvr>
                                            <p:cTn id="504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5" y="35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399 -0.07346 L 4.72222E-6 4.81481E-6 " pathEditMode="relative" rAng="0" ptsTypes="AA">
                                          <p:cBhvr>
                                            <p:cTn id="506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" y="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823 -0.06295 L 2.77556E-17 3.05461E-6 " pathEditMode="relative" rAng="0" ptsTypes="AA">
                                          <p:cBhvr>
                                            <p:cTn id="508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20" y="31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10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2" fill="hold">
                          <p:stCondLst>
                            <p:cond delay="indefinite"/>
                          </p:stCondLst>
                          <p:childTnLst>
                            <p:par>
                              <p:cTn id="5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4" fill="hold">
                          <p:stCondLst>
                            <p:cond delay="indefinite"/>
                          </p:stCondLst>
                          <p:childTnLst>
                            <p:par>
                              <p:cTn id="5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0208 -0.06636 L 1.66667E-6 4.81481E-6 " pathEditMode="relative" rAng="0" ptsTypes="AA">
                                          <p:cBhvr>
                                            <p:cTn id="543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104" y="33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25 -0.06821 L -0.00034 0.00123 " pathEditMode="relative" rAng="0" ptsTypes="AA">
                                          <p:cBhvr>
                                            <p:cTn id="54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8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493 -0.0642 L 3.33333E-6 0.00092 " pathEditMode="relative" rAng="0" ptsTypes="AA">
                                          <p:cBhvr>
                                            <p:cTn id="547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47" y="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8" fill="hold">
                          <p:stCondLst>
                            <p:cond delay="indefinite"/>
                          </p:stCondLst>
                          <p:childTnLst>
                            <p:par>
                              <p:cTn id="5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1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2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8" fill="hold">
                          <p:stCondLst>
                            <p:cond delay="indefinite"/>
                          </p:stCondLst>
                          <p:childTnLst>
                            <p:par>
                              <p:cTn id="5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3" fill="hold">
                          <p:stCondLst>
                            <p:cond delay="indefinite"/>
                          </p:stCondLst>
                          <p:childTnLst>
                            <p:par>
                              <p:cTn id="5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989 -0.10587 L -1.38889E-6 2.22222E-6 " pathEditMode="relative" rAng="0" ptsTypes="AA">
                                          <p:cBhvr>
                                            <p:cTn id="593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86" y="52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4" fill="hold">
                          <p:stCondLst>
                            <p:cond delay="indefinite"/>
                          </p:stCondLst>
                          <p:childTnLst>
                            <p:par>
                              <p:cTn id="5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9" fill="hold">
                          <p:stCondLst>
                            <p:cond delay="indefinite"/>
                          </p:stCondLst>
                          <p:childTnLst>
                            <p:par>
                              <p:cTn id="6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5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7" fill="hold">
                          <p:stCondLst>
                            <p:cond delay="indefinite"/>
                          </p:stCondLst>
                          <p:childTnLst>
                            <p:par>
                              <p:cTn id="6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2" fill="hold">
                          <p:stCondLst>
                            <p:cond delay="indefinite"/>
                          </p:stCondLst>
                          <p:childTnLst>
                            <p:par>
                              <p:cTn id="6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7" fill="hold">
                          <p:stCondLst>
                            <p:cond delay="indefinite"/>
                          </p:stCondLst>
                          <p:childTnLst>
                            <p:par>
                              <p:cTn id="6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9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1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135 -0.10803 L 0 2.22222E-6 " pathEditMode="relative" rAng="0" ptsTypes="AA">
                                          <p:cBhvr>
                                            <p:cTn id="622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59" y="54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24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4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2" fill="hold">
                          <p:stCondLst>
                            <p:cond delay="indefinite"/>
                          </p:stCondLst>
                          <p:childTnLst>
                            <p:par>
                              <p:cTn id="6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0" fill="hold">
                          <p:stCondLst>
                            <p:cond delay="indefinite"/>
                          </p:stCondLst>
                          <p:childTnLst>
                            <p:par>
                              <p:cTn id="6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4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6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7" fill="hold">
                          <p:stCondLst>
                            <p:cond delay="indefinite"/>
                          </p:stCondLst>
                          <p:childTnLst>
                            <p:par>
                              <p:cTn id="6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9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5" fill="hold">
                          <p:stCondLst>
                            <p:cond delay="indefinite"/>
                          </p:stCondLst>
                          <p:childTnLst>
                            <p:par>
                              <p:cTn id="6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0" fill="hold">
                          <p:stCondLst>
                            <p:cond delay="indefinite"/>
                          </p:stCondLst>
                          <p:childTnLst>
                            <p:par>
                              <p:cTn id="6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2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8" fill="hold">
                          <p:stCondLst>
                            <p:cond delay="indefinite"/>
                          </p:stCondLst>
                          <p:childTnLst>
                            <p:par>
                              <p:cTn id="6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2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5" fill="hold">
                          <p:stCondLst>
                            <p:cond delay="indefinite"/>
                          </p:stCondLst>
                          <p:childTnLst>
                            <p:par>
                              <p:cTn id="7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7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0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7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8" fill="hold">
                          <p:stCondLst>
                            <p:cond delay="indefinite"/>
                          </p:stCondLst>
                          <p:childTnLst>
                            <p:par>
                              <p:cTn id="7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2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3" fill="hold">
                          <p:stCondLst>
                            <p:cond delay="indefinite"/>
                          </p:stCondLst>
                          <p:childTnLst>
                            <p:par>
                              <p:cTn id="7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8" fill="hold">
                          <p:stCondLst>
                            <p:cond delay="indefinite"/>
                          </p:stCondLst>
                          <p:childTnLst>
                            <p:par>
                              <p:cTn id="7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3" fill="hold">
                          <p:stCondLst>
                            <p:cond delay="indefinite"/>
                          </p:stCondLst>
                          <p:childTnLst>
                            <p:par>
                              <p:cTn id="7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8" fill="hold">
                          <p:stCondLst>
                            <p:cond delay="indefinite"/>
                          </p:stCondLst>
                          <p:childTnLst>
                            <p:par>
                              <p:cTn id="7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3" fill="hold">
                          <p:stCondLst>
                            <p:cond delay="indefinite"/>
                          </p:stCondLst>
                          <p:childTnLst>
                            <p:par>
                              <p:cTn id="7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8" fill="hold">
                          <p:stCondLst>
                            <p:cond delay="indefinite"/>
                          </p:stCondLst>
                          <p:childTnLst>
                            <p:par>
                              <p:cTn id="7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2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3" fill="hold">
                          <p:stCondLst>
                            <p:cond delay="indefinite"/>
                          </p:stCondLst>
                          <p:childTnLst>
                            <p:par>
                              <p:cTn id="7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9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0" fill="hold">
                          <p:stCondLst>
                            <p:cond delay="indefinite"/>
                          </p:stCondLst>
                          <p:childTnLst>
                            <p:par>
                              <p:cTn id="7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4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6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8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7" grpId="0" animBg="1"/>
          <p:bldP spid="27" grpId="1" animBg="1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55" grpId="0"/>
          <p:bldP spid="55" grpId="1"/>
          <p:bldP spid="55" grpId="2"/>
          <p:bldP spid="58" grpId="0"/>
          <p:bldP spid="58" grpId="1"/>
          <p:bldP spid="59" grpId="0"/>
          <p:bldP spid="59" grpId="1"/>
          <p:bldP spid="74" grpId="0"/>
          <p:bldP spid="74" grpId="1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965 -0.0642 L 1.66667E-6 3.08642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3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417 -0.06296 L 5.55556E-7 -1.48148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08" y="3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098 -0.32294 L -0.00122 0.00031 " pathEditMode="relative" rAng="0" ptsTypes="AA">
                                          <p:cBhvr>
                                            <p:cTn id="12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979" y="161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7187 -0.44167 L -0.00312 0.00432 " pathEditMode="relative" rAng="0" ptsTypes="AA">
                                          <p:cBhvr>
                                            <p:cTn id="1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438" y="222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7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0" fill="hold">
                          <p:stCondLst>
                            <p:cond delay="indefinite"/>
                          </p:stCondLst>
                          <p:childTnLst>
                            <p:par>
                              <p:cTn id="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6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1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7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9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1597 0.5 L 1.66667E-6 -1.23457E-7 " pathEditMode="relative" rAng="0" ptsTypes="AA">
                                          <p:cBhvr>
                                            <p:cTn id="306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799" y="-25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639 0.50185 L 1.94444E-6 -1.23457E-7 " pathEditMode="relative" rAng="0" ptsTypes="AA">
                                          <p:cBhvr>
                                            <p:cTn id="308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319" y="-250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038 0.50092 L 3.05556E-6 1.23457E-6 " pathEditMode="relative" rAng="0" ptsTypes="AA">
                                          <p:cBhvr>
                                            <p:cTn id="310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528" y="-250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1" presetID="3" presetClass="emph" presetSubtype="2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" fill="hold">
                          <p:stCondLst>
                            <p:cond delay="indefinite"/>
                          </p:stCondLst>
                          <p:childTnLst>
                            <p:par>
                              <p:cTn id="3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" fill="hold">
                          <p:stCondLst>
                            <p:cond delay="indefinite"/>
                          </p:stCondLst>
                          <p:childTnLst>
                            <p:par>
                              <p:cTn id="3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6" fill="hold">
                          <p:stCondLst>
                            <p:cond delay="indefinite"/>
                          </p:stCondLst>
                          <p:childTnLst>
                            <p:par>
                              <p:cTn id="3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1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3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0" fill="hold">
                          <p:stCondLst>
                            <p:cond delay="indefinite"/>
                          </p:stCondLst>
                          <p:childTnLst>
                            <p:par>
                              <p:cTn id="3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5" fill="hold">
                          <p:stCondLst>
                            <p:cond delay="indefinite"/>
                          </p:stCondLst>
                          <p:childTnLst>
                            <p:par>
                              <p:cTn id="3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3" fill="hold">
                          <p:stCondLst>
                            <p:cond delay="indefinite"/>
                          </p:stCondLst>
                          <p:childTnLst>
                            <p:par>
                              <p:cTn id="4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8" fill="hold">
                          <p:stCondLst>
                            <p:cond delay="indefinite"/>
                          </p:stCondLst>
                          <p:childTnLst>
                            <p:par>
                              <p:cTn id="4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3" fill="hold">
                          <p:stCondLst>
                            <p:cond delay="indefinite"/>
                          </p:stCondLst>
                          <p:childTnLst>
                            <p:par>
                              <p:cTn id="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4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4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5" fill="hold">
                          <p:stCondLst>
                            <p:cond delay="indefinite"/>
                          </p:stCondLst>
                          <p:childTnLst>
                            <p:par>
                              <p:cTn id="4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0" fill="hold">
                          <p:stCondLst>
                            <p:cond delay="indefinite"/>
                          </p:stCondLst>
                          <p:childTnLst>
                            <p:par>
                              <p:cTn id="4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5" fill="hold">
                          <p:stCondLst>
                            <p:cond delay="indefinite"/>
                          </p:stCondLst>
                          <p:childTnLst>
                            <p:par>
                              <p:cTn id="4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0" fill="hold">
                          <p:stCondLst>
                            <p:cond delay="indefinite"/>
                          </p:stCondLst>
                          <p:childTnLst>
                            <p:par>
                              <p:cTn id="4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9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2" fill="hold">
                          <p:stCondLst>
                            <p:cond delay="indefinite"/>
                          </p:stCondLst>
                          <p:childTnLst>
                            <p:par>
                              <p:cTn id="4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4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7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7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1" fill="hold">
                          <p:stCondLst>
                            <p:cond delay="indefinite"/>
                          </p:stCondLst>
                          <p:childTnLst>
                            <p:par>
                              <p:cTn id="4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66 -0.05896 L 5.55556E-7 4.81481E-6 " pathEditMode="relative" rAng="0" ptsTypes="AA">
                                          <p:cBhvr>
                                            <p:cTn id="502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0" y="29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59 -0.07099 L -1.66667E-6 4.81481E-6 " pathEditMode="relative" rAng="0" ptsTypes="AA">
                                          <p:cBhvr>
                                            <p:cTn id="504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5" y="35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399 -0.07346 L 4.72222E-6 4.81481E-6 " pathEditMode="relative" rAng="0" ptsTypes="AA">
                                          <p:cBhvr>
                                            <p:cTn id="506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" y="36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823 -0.06295 L 2.77556E-17 3.05461E-6 " pathEditMode="relative" rAng="0" ptsTypes="AA">
                                          <p:cBhvr>
                                            <p:cTn id="508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20" y="31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10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2" fill="hold">
                          <p:stCondLst>
                            <p:cond delay="indefinite"/>
                          </p:stCondLst>
                          <p:childTnLst>
                            <p:par>
                              <p:cTn id="5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4" fill="hold">
                          <p:stCondLst>
                            <p:cond delay="indefinite"/>
                          </p:stCondLst>
                          <p:childTnLst>
                            <p:par>
                              <p:cTn id="5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0208 -0.06636 L 1.66667E-6 4.81481E-6 " pathEditMode="relative" rAng="0" ptsTypes="AA">
                                          <p:cBhvr>
                                            <p:cTn id="543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104" y="33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25 -0.06821 L -0.00034 0.00123 " pathEditMode="relative" rAng="0" ptsTypes="AA">
                                          <p:cBhvr>
                                            <p:cTn id="54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8" y="3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493 -0.0642 L 3.33333E-6 0.00092 " pathEditMode="relative" rAng="0" ptsTypes="AA">
                                          <p:cBhvr>
                                            <p:cTn id="547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47" y="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8" fill="hold">
                          <p:stCondLst>
                            <p:cond delay="indefinite"/>
                          </p:stCondLst>
                          <p:childTnLst>
                            <p:par>
                              <p:cTn id="5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1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2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8" fill="hold">
                          <p:stCondLst>
                            <p:cond delay="indefinite"/>
                          </p:stCondLst>
                          <p:childTnLst>
                            <p:par>
                              <p:cTn id="5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3" fill="hold">
                          <p:stCondLst>
                            <p:cond delay="indefinite"/>
                          </p:stCondLst>
                          <p:childTnLst>
                            <p:par>
                              <p:cTn id="5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989 -0.10587 L -1.38889E-6 2.22222E-6 " pathEditMode="relative" rAng="0" ptsTypes="AA">
                                          <p:cBhvr>
                                            <p:cTn id="593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86" y="52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4" fill="hold">
                          <p:stCondLst>
                            <p:cond delay="indefinite"/>
                          </p:stCondLst>
                          <p:childTnLst>
                            <p:par>
                              <p:cTn id="5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9" fill="hold">
                          <p:stCondLst>
                            <p:cond delay="indefinite"/>
                          </p:stCondLst>
                          <p:childTnLst>
                            <p:par>
                              <p:cTn id="6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5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7" fill="hold">
                          <p:stCondLst>
                            <p:cond delay="indefinite"/>
                          </p:stCondLst>
                          <p:childTnLst>
                            <p:par>
                              <p:cTn id="6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2" fill="hold">
                          <p:stCondLst>
                            <p:cond delay="indefinite"/>
                          </p:stCondLst>
                          <p:childTnLst>
                            <p:par>
                              <p:cTn id="6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7" fill="hold">
                          <p:stCondLst>
                            <p:cond delay="indefinite"/>
                          </p:stCondLst>
                          <p:childTnLst>
                            <p:par>
                              <p:cTn id="6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9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1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135 -0.10803 L 0 2.22222E-6 " pathEditMode="relative" rAng="0" ptsTypes="AA">
                                          <p:cBhvr>
                                            <p:cTn id="622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59" y="54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24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6" fill="hold">
                          <p:stCondLst>
                            <p:cond delay="indefinite"/>
                          </p:stCondLst>
                          <p:childTnLst>
                            <p:par>
                              <p:cTn id="6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4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2" fill="hold">
                          <p:stCondLst>
                            <p:cond delay="indefinite"/>
                          </p:stCondLst>
                          <p:childTnLst>
                            <p:par>
                              <p:cTn id="6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4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0" fill="hold">
                          <p:stCondLst>
                            <p:cond delay="indefinite"/>
                          </p:stCondLst>
                          <p:childTnLst>
                            <p:par>
                              <p:cTn id="6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4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6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7" fill="hold">
                          <p:stCondLst>
                            <p:cond delay="indefinite"/>
                          </p:stCondLst>
                          <p:childTnLst>
                            <p:par>
                              <p:cTn id="6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9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5" fill="hold">
                          <p:stCondLst>
                            <p:cond delay="indefinite"/>
                          </p:stCondLst>
                          <p:childTnLst>
                            <p:par>
                              <p:cTn id="6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0" fill="hold">
                          <p:stCondLst>
                            <p:cond delay="indefinite"/>
                          </p:stCondLst>
                          <p:childTnLst>
                            <p:par>
                              <p:cTn id="6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2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8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8" fill="hold">
                          <p:stCondLst>
                            <p:cond delay="indefinite"/>
                          </p:stCondLst>
                          <p:childTnLst>
                            <p:par>
                              <p:cTn id="6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2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5" fill="hold">
                          <p:stCondLst>
                            <p:cond delay="indefinite"/>
                          </p:stCondLst>
                          <p:childTnLst>
                            <p:par>
                              <p:cTn id="7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7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0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7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8" fill="hold">
                          <p:stCondLst>
                            <p:cond delay="indefinite"/>
                          </p:stCondLst>
                          <p:childTnLst>
                            <p:par>
                              <p:cTn id="7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2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3" fill="hold">
                          <p:stCondLst>
                            <p:cond delay="indefinite"/>
                          </p:stCondLst>
                          <p:childTnLst>
                            <p:par>
                              <p:cTn id="7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8" fill="hold">
                          <p:stCondLst>
                            <p:cond delay="indefinite"/>
                          </p:stCondLst>
                          <p:childTnLst>
                            <p:par>
                              <p:cTn id="7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3" fill="hold">
                          <p:stCondLst>
                            <p:cond delay="indefinite"/>
                          </p:stCondLst>
                          <p:childTnLst>
                            <p:par>
                              <p:cTn id="7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8" fill="hold">
                          <p:stCondLst>
                            <p:cond delay="indefinite"/>
                          </p:stCondLst>
                          <p:childTnLst>
                            <p:par>
                              <p:cTn id="7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3" fill="hold">
                          <p:stCondLst>
                            <p:cond delay="indefinite"/>
                          </p:stCondLst>
                          <p:childTnLst>
                            <p:par>
                              <p:cTn id="7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8" fill="hold">
                          <p:stCondLst>
                            <p:cond delay="indefinite"/>
                          </p:stCondLst>
                          <p:childTnLst>
                            <p:par>
                              <p:cTn id="7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2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3" fill="hold">
                          <p:stCondLst>
                            <p:cond delay="indefinite"/>
                          </p:stCondLst>
                          <p:childTnLst>
                            <p:par>
                              <p:cTn id="7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9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0" fill="hold">
                          <p:stCondLst>
                            <p:cond delay="indefinite"/>
                          </p:stCondLst>
                          <p:childTnLst>
                            <p:par>
                              <p:cTn id="7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4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6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8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4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7" grpId="0" animBg="1"/>
          <p:bldP spid="27" grpId="1" animBg="1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55" grpId="0"/>
          <p:bldP spid="55" grpId="1"/>
          <p:bldP spid="55" grpId="2"/>
          <p:bldP spid="58" grpId="0"/>
          <p:bldP spid="58" grpId="1"/>
          <p:bldP spid="59" grpId="0"/>
          <p:bldP spid="59" grpId="1"/>
          <p:bldP spid="74" grpId="0"/>
          <p:bldP spid="74" grpId="1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09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9" y="974829"/>
            <a:ext cx="54864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1222073" y="930445"/>
            <a:ext cx="5577840" cy="20469"/>
          </a:xfrm>
          <a:prstGeom prst="rect">
            <a:avLst/>
          </a:prstGeom>
          <a:gradFill flip="none" rotWithShape="1">
            <a:gsLst>
              <a:gs pos="2000">
                <a:srgbClr val="FFCC00">
                  <a:lumMod val="100000"/>
                </a:srgbClr>
              </a:gs>
              <a:gs pos="50000">
                <a:srgbClr val="FFCC00"/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1" y="562138"/>
            <a:ext cx="63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557" y="1002943"/>
            <a:ext cx="51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3875" y="1002943"/>
            <a:ext cx="1830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17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60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1453684"/>
            <a:ext cx="38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0221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0243" y="1453684"/>
            <a:ext cx="59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17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5150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3031" y="1453684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4452" y="1001233"/>
            <a:ext cx="19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17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60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00" y="1794461"/>
            <a:ext cx="405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9372" y="18071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9723" y="1794461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2447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104821" y="1824234"/>
            <a:ext cx="288848" cy="28120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41232" y="3394128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056451" y="3698928"/>
            <a:ext cx="585790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732603" y="4271882"/>
            <a:ext cx="48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3740" y="4271882"/>
            <a:ext cx="3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57707" y="1859438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13679" y="427476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09867" y="4274774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13762" y="4274774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94653" y="429059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08013" y="4288976"/>
            <a:ext cx="46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59698" y="4284248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155002" y="4322732"/>
            <a:ext cx="506397" cy="28120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823868" y="1501770"/>
            <a:ext cx="477050" cy="28685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98144" y="1794461"/>
            <a:ext cx="65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(12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05277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63062" y="1794461"/>
            <a:ext cx="625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8200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95400" y="2136099"/>
            <a:ext cx="52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12447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28800" y="2136099"/>
            <a:ext cx="572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12471" y="2136099"/>
            <a:ext cx="32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40016" y="2125082"/>
            <a:ext cx="54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67975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85469" y="2136099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38200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95400" y="2492502"/>
            <a:ext cx="32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93409" y="249250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81172" y="249250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46492" y="2492502"/>
            <a:ext cx="52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44734" y="249250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22783" y="2492502"/>
            <a:ext cx="37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57130" y="249250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12570" y="249250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86780" y="2492502"/>
            <a:ext cx="503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38200" y="28406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95400" y="284062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00702" y="284062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726130" y="2840622"/>
            <a:ext cx="49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57400" y="2840622"/>
            <a:ext cx="550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364054" y="284062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68172" y="284062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287566" y="2840622"/>
            <a:ext cx="93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1381683" y="2443487"/>
            <a:ext cx="93344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2604335" y="2440320"/>
            <a:ext cx="82838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38200" y="398939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138417" y="3989393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349153" y="3989393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532762" y="3989393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830266" y="398939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110625" y="3989393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02710" y="3989393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825875" y="3989393"/>
            <a:ext cx="49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039760" y="3989393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217273" y="3989393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504159" y="398939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737263" y="3989393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38200" y="31248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295400" y="312481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12) and 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5) are the factors of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914900" y="3124815"/>
            <a:ext cx="184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17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60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295400" y="3434585"/>
            <a:ext cx="3757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17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60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309990" y="3737934"/>
            <a:ext cx="8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957500" y="3727995"/>
            <a:ext cx="102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12)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830266" y="372405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110625" y="372405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1416185" y="3421084"/>
            <a:ext cx="632234" cy="273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402710" y="3704180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759365" y="3721700"/>
            <a:ext cx="1078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642594" y="3425806"/>
            <a:ext cx="536926" cy="273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4504159" y="373380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37263" y="3733800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38200" y="428072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622259" y="4280725"/>
            <a:ext cx="3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830266" y="428072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048503" y="4280725"/>
            <a:ext cx="414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402710" y="4280725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216400" y="4280725"/>
            <a:ext cx="33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498396" y="428072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732539" y="428875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838200" y="468135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495800" y="4700953"/>
            <a:ext cx="60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 &amp;       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029200" y="470372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aseline="30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1309842" y="4695817"/>
            <a:ext cx="4004974" cy="326026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282545" y="4700953"/>
            <a:ext cx="342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zeroes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17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60 are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31560" y="4019640"/>
            <a:ext cx="48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492697" y="4019640"/>
            <a:ext cx="3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212636" y="402252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893610" y="402888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≠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084110" y="4019640"/>
            <a:ext cx="46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17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251440" y="1859574"/>
            <a:ext cx="174746" cy="24305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908988" y="2203278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339975" y="2203278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833 -0.06296 L -1.11111E-6 -2.34568E-6 " pathEditMode="relative" rAng="0" ptsTypes="AA">
                                          <p:cBhvr>
                                            <p:cTn id="9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17" y="31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938 -0.06481 L 1.66667E-6 -2.46914E-6 " pathEditMode="relative" rAng="0" ptsTypes="AA">
                                          <p:cBhvr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69" y="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5052 -0.30936 L 0.00052 0.00494 " pathEditMode="relative" rAng="0" ptsTypes="AA">
                                          <p:cBhvr>
                                            <p:cTn id="12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552" y="1571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4" fill="hold">
                          <p:stCondLst>
                            <p:cond delay="indefinite"/>
                          </p:stCondLst>
                          <p:childTnLst>
                            <p:par>
                              <p:cTn id="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8299 -0.42994 L 0 2.96296E-6 " pathEditMode="relative" rAng="0" ptsTypes="AA">
                                          <p:cBhvr>
                                            <p:cTn id="159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149" y="21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0" fill="hold">
                          <p:stCondLst>
                            <p:cond delay="indefinite"/>
                          </p:stCondLst>
                          <p:childTnLst>
                            <p:par>
                              <p:cTn id="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0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4907 L -0.00139 -0.00154 " pathEditMode="relative" rAng="0" ptsTypes="AA">
                                          <p:cBhvr>
                                            <p:cTn id="18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" y="237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1" fill="hold">
                          <p:stCondLst>
                            <p:cond delay="indefinite"/>
                          </p:stCondLst>
                          <p:childTnLst>
                            <p:par>
                              <p:cTn id="1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2" fill="hold">
                          <p:stCondLst>
                            <p:cond delay="indefinite"/>
                          </p:stCondLst>
                          <p:childTnLst>
                            <p:par>
                              <p:cTn id="2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6" fill="hold">
                          <p:stCondLst>
                            <p:cond delay="indefinite"/>
                          </p:stCondLst>
                          <p:childTnLst>
                            <p:par>
                              <p:cTn id="2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3" dur="5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4" dur="25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7" dur="25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681 0.48333 L -1.66667E-6 -1.23457E-7 " pathEditMode="relative" rAng="0" ptsTypes="AA">
                                          <p:cBhvr>
                                            <p:cTn id="243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40" y="-24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542 0.48055 L -0.00208 -0.00278 " pathEditMode="relative" rAng="0" ptsTypes="AA">
                                          <p:cBhvr>
                                            <p:cTn id="245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75" y="-24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698 0.47901 L 4.16667E-6 -1.23457E-7 " pathEditMode="relative" rAng="0" ptsTypes="AA">
                                          <p:cBhvr>
                                            <p:cTn id="247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58" y="-2395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4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6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6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1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6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3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8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3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8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0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" fill="hold">
                          <p:stCondLst>
                            <p:cond delay="indefinite"/>
                          </p:stCondLst>
                          <p:childTnLst>
                            <p:par>
                              <p:cTn id="3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9" fill="hold">
                          <p:stCondLst>
                            <p:cond delay="indefinite"/>
                          </p:stCondLst>
                          <p:childTnLst>
                            <p:par>
                              <p:cTn id="3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7" fill="hold">
                          <p:stCondLst>
                            <p:cond delay="indefinite"/>
                          </p:stCondLst>
                          <p:childTnLst>
                            <p:par>
                              <p:cTn id="3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6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8" fill="hold">
                          <p:stCondLst>
                            <p:cond delay="indefinite"/>
                          </p:stCondLst>
                          <p:childTnLst>
                            <p:par>
                              <p:cTn id="3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3" fill="hold">
                          <p:stCondLst>
                            <p:cond delay="indefinite"/>
                          </p:stCondLst>
                          <p:childTnLst>
                            <p:par>
                              <p:cTn id="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9" fill="hold">
                          <p:stCondLst>
                            <p:cond delay="indefinite"/>
                          </p:stCondLst>
                          <p:childTnLst>
                            <p:par>
                              <p:cTn id="3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7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3" fill="hold">
                          <p:stCondLst>
                            <p:cond delay="indefinite"/>
                          </p:stCondLst>
                          <p:childTnLst>
                            <p:par>
                              <p:cTn id="4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7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8" fill="hold">
                          <p:stCondLst>
                            <p:cond delay="indefinite"/>
                          </p:stCondLst>
                          <p:childTnLst>
                            <p:par>
                              <p:cTn id="4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3" fill="hold">
                          <p:stCondLst>
                            <p:cond delay="indefinite"/>
                          </p:stCondLst>
                          <p:childTnLst>
                            <p:par>
                              <p:cTn id="4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0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7" fill="hold">
                          <p:stCondLst>
                            <p:cond delay="indefinite"/>
                          </p:stCondLst>
                          <p:childTnLst>
                            <p:par>
                              <p:cTn id="4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9" fill="hold">
                          <p:stCondLst>
                            <p:cond delay="indefinite"/>
                          </p:stCondLst>
                          <p:childTnLst>
                            <p:par>
                              <p:cTn id="4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3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6" fill="hold">
                          <p:stCondLst>
                            <p:cond delay="indefinite"/>
                          </p:stCondLst>
                          <p:childTnLst>
                            <p:par>
                              <p:cTn id="4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0" fill="hold">
                          <p:stCondLst>
                            <p:cond delay="indefinite"/>
                          </p:stCondLst>
                          <p:childTnLst>
                            <p:par>
                              <p:cTn id="5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257 -0.06451 L -5.55556E-7 4.81481E-6 " pathEditMode="relative" rAng="0" ptsTypes="AA">
                                          <p:cBhvr>
                                            <p:cTn id="528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8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771 -0.06513 L -2.77778E-7 4.81481E-6 " pathEditMode="relative" rAng="0" ptsTypes="AA">
                                          <p:cBhvr>
                                            <p:cTn id="530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85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788 -0.07038 L -0.00017 4.81481E-6 " pathEditMode="relative" rAng="0" ptsTypes="AA">
                                          <p:cBhvr>
                                            <p:cTn id="532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03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4982 -0.06481 L 4.72222E-6 -2.96296E-6 " pathEditMode="relative" rAng="0" ptsTypes="AA">
                                          <p:cBhvr>
                                            <p:cTn id="534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00" y="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6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3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739 -0.06359 L -4.72222E-6 4.81481E-6 " pathEditMode="relative" rAng="0" ptsTypes="AA">
                                          <p:cBhvr>
                                            <p:cTn id="568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61" y="31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469 -0.06297 L 3.88889E-6 4.81481E-6 " pathEditMode="relative" rAng="0" ptsTypes="AA">
                                          <p:cBhvr>
                                            <p:cTn id="570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" y="31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337 -0.06451 L -0.00313 4.81481E-6 " pathEditMode="relative" rAng="0" ptsTypes="AA">
                                          <p:cBhvr>
                                            <p:cTn id="572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03" y="32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6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7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6" dur="3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7" dur="3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3" fill="hold">
                          <p:stCondLst>
                            <p:cond delay="indefinite"/>
                          </p:stCondLst>
                          <p:childTnLst>
                            <p:par>
                              <p:cTn id="6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778 -0.10978 L -0.00695 -0.00123 " pathEditMode="relative" rAng="0" ptsTypes="AA">
                                          <p:cBhvr>
                                            <p:cTn id="618" dur="10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42" y="542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3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4" fill="hold">
                          <p:stCondLst>
                            <p:cond delay="indefinite"/>
                          </p:stCondLst>
                          <p:childTnLst>
                            <p:par>
                              <p:cTn id="6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2" fill="hold">
                          <p:stCondLst>
                            <p:cond delay="indefinite"/>
                          </p:stCondLst>
                          <p:childTnLst>
                            <p:par>
                              <p:cTn id="6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6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7" fill="hold">
                          <p:stCondLst>
                            <p:cond delay="indefinite"/>
                          </p:stCondLst>
                          <p:childTnLst>
                            <p:par>
                              <p:cTn id="6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1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2" fill="hold">
                          <p:stCondLst>
                            <p:cond delay="indefinite"/>
                          </p:stCondLst>
                          <p:childTnLst>
                            <p:par>
                              <p:cTn id="6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4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4445 -0.11173 L 1.11111E-6 -1.48148E-6 " pathEditMode="relative" rAng="0" ptsTypes="AA">
                                          <p:cBhvr>
                                            <p:cTn id="647" dur="1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22" y="55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1" fill="hold">
                          <p:stCondLst>
                            <p:cond delay="indefinite"/>
                          </p:stCondLst>
                          <p:childTnLst>
                            <p:par>
                              <p:cTn id="6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5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0" fill="hold">
                          <p:stCondLst>
                            <p:cond delay="indefinite"/>
                          </p:stCondLst>
                          <p:childTnLst>
                            <p:par>
                              <p:cTn id="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6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7" fill="hold">
                          <p:stCondLst>
                            <p:cond delay="indefinite"/>
                          </p:stCondLst>
                          <p:childTnLst>
                            <p:par>
                              <p:cTn id="6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5" fill="hold">
                          <p:stCondLst>
                            <p:cond delay="indefinite"/>
                          </p:stCondLst>
                          <p:childTnLst>
                            <p:par>
                              <p:cTn id="6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2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5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8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9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0" fill="hold">
                          <p:stCondLst>
                            <p:cond delay="indefinite"/>
                          </p:stCondLst>
                          <p:childTnLst>
                            <p:par>
                              <p:cTn id="7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4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5" fill="hold">
                          <p:stCondLst>
                            <p:cond delay="indefinite"/>
                          </p:stCondLst>
                          <p:childTnLst>
                            <p:par>
                              <p:cTn id="7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2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3" fill="hold">
                          <p:stCondLst>
                            <p:cond delay="indefinite"/>
                          </p:stCondLst>
                          <p:childTnLst>
                            <p:par>
                              <p:cTn id="7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7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0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3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9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0" fill="hold">
                          <p:stCondLst>
                            <p:cond delay="indefinite"/>
                          </p:stCondLst>
                          <p:childTnLst>
                            <p:par>
                              <p:cTn id="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2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2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3" fill="hold">
                          <p:stCondLst>
                            <p:cond delay="indefinite"/>
                          </p:stCondLst>
                          <p:childTnLst>
                            <p:par>
                              <p:cTn id="7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7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8" fill="hold">
                          <p:stCondLst>
                            <p:cond delay="indefinite"/>
                          </p:stCondLst>
                          <p:childTnLst>
                            <p:par>
                              <p:cTn id="7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2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3" fill="hold">
                          <p:stCondLst>
                            <p:cond delay="indefinite"/>
                          </p:stCondLst>
                          <p:childTnLst>
                            <p:par>
                              <p:cTn id="7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7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8" fill="hold">
                          <p:stCondLst>
                            <p:cond delay="indefinite"/>
                          </p:stCondLst>
                          <p:childTnLst>
                            <p:par>
                              <p:cTn id="7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2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3" fill="hold">
                          <p:stCondLst>
                            <p:cond delay="indefinite"/>
                          </p:stCondLst>
                          <p:childTnLst>
                            <p:par>
                              <p:cTn id="7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7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8" fill="hold">
                          <p:stCondLst>
                            <p:cond delay="indefinite"/>
                          </p:stCondLst>
                          <p:childTnLst>
                            <p:par>
                              <p:cTn id="7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2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3" fill="hold">
                          <p:stCondLst>
                            <p:cond delay="indefinite"/>
                          </p:stCondLst>
                          <p:childTnLst>
                            <p:par>
                              <p:cTn id="7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7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8" fill="hold">
                          <p:stCondLst>
                            <p:cond delay="indefinite"/>
                          </p:stCondLst>
                          <p:childTnLst>
                            <p:par>
                              <p:cTn id="7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8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1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4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8" dur="35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4" grpId="0" animBg="1"/>
          <p:bldP spid="54" grpId="1" animBg="1"/>
          <p:bldP spid="55" grpId="0"/>
          <p:bldP spid="55" grpId="1"/>
          <p:bldP spid="55" grpId="2"/>
          <p:bldP spid="56" grpId="0"/>
          <p:bldP spid="56" grpId="1"/>
          <p:bldP spid="57" grpId="0"/>
          <p:bldP spid="57" grpId="1"/>
          <p:bldP spid="58" grpId="0"/>
          <p:bldP spid="58" grpId="1"/>
          <p:bldP spid="59" grpId="0"/>
          <p:bldP spid="59" grpId="1"/>
          <p:bldP spid="60" grpId="0"/>
          <p:bldP spid="60" grpId="1"/>
          <p:bldP spid="61" grpId="0" animBg="1"/>
          <p:bldP spid="61" grpId="1" animBg="1"/>
          <p:bldP spid="61" grpId="2" animBg="1"/>
          <p:bldP spid="62" grpId="0" animBg="1"/>
          <p:bldP spid="62" grpId="1" animBg="1"/>
          <p:bldP spid="62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9" grpId="0"/>
          <p:bldP spid="149" grpId="1"/>
          <p:bldP spid="149" grpId="2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6" grpId="0"/>
          <p:bldP spid="208" grpId="0"/>
          <p:bldP spid="209" grpId="0"/>
          <p:bldP spid="210" grpId="0"/>
          <p:bldP spid="211" grpId="0"/>
          <p:bldP spid="212" grpId="0"/>
          <p:bldP spid="213" grpId="0"/>
          <p:bldP spid="213" grpId="1"/>
          <p:bldP spid="213" grpId="2"/>
          <p:bldP spid="213" grpId="3"/>
          <p:bldP spid="214" grpId="0"/>
          <p:bldP spid="214" grpId="1"/>
          <p:bldP spid="214" grpId="2"/>
          <p:bldP spid="215" grpId="0"/>
          <p:bldP spid="215" grpId="1"/>
          <p:bldP spid="215" grpId="2"/>
          <p:bldP spid="217" grpId="0"/>
          <p:bldP spid="218" grpId="0"/>
          <p:bldP spid="218" grpId="1"/>
          <p:bldP spid="218" grpId="2"/>
          <p:bldP spid="218" grpId="3"/>
          <p:bldP spid="220" grpId="0"/>
          <p:bldP spid="220" grpId="1"/>
          <p:bldP spid="220" grpId="2"/>
          <p:bldP spid="221" grpId="0"/>
          <p:bldP spid="221" grpId="1"/>
          <p:bldP spid="221" grpId="2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2" grpId="0"/>
          <p:bldP spid="233" grpId="0"/>
          <p:bldP spid="235" grpId="0"/>
          <p:bldP spid="237" grpId="0" animBg="1"/>
          <p:bldP spid="238" grpId="0"/>
          <p:bldP spid="114" grpId="0"/>
          <p:bldP spid="114" grpId="1"/>
          <p:bldP spid="122" grpId="0"/>
          <p:bldP spid="122" grpId="1"/>
          <p:bldP spid="123" grpId="0"/>
          <p:bldP spid="123" grpId="1"/>
          <p:bldP spid="123" grpId="2"/>
          <p:bldP spid="124" grpId="0"/>
          <p:bldP spid="124" grpId="1"/>
          <p:bldP spid="125" grpId="0"/>
          <p:bldP spid="125" grpId="1"/>
          <p:bldP spid="126" grpId="0" animBg="1"/>
          <p:bldP spid="126" grpId="1" animBg="1"/>
          <p:bldP spid="113" grpId="0" animBg="1"/>
          <p:bldP spid="113" grpId="1" animBg="1"/>
          <p:bldP spid="127" grpId="0" animBg="1"/>
          <p:bldP spid="127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833 -0.06296 L -1.11111E-6 -2.34568E-6 " pathEditMode="relative" rAng="0" ptsTypes="AA">
                                          <p:cBhvr>
                                            <p:cTn id="9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17" y="31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938 -0.06481 L 1.66667E-6 -2.46914E-6 " pathEditMode="relative" rAng="0" ptsTypes="AA">
                                          <p:cBhvr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69" y="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5052 -0.30936 L 0.00052 0.00494 " pathEditMode="relative" rAng="0" ptsTypes="AA">
                                          <p:cBhvr>
                                            <p:cTn id="12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552" y="1571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4" fill="hold">
                          <p:stCondLst>
                            <p:cond delay="indefinite"/>
                          </p:stCondLst>
                          <p:childTnLst>
                            <p:par>
                              <p:cTn id="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8299 -0.42994 L 0 2.96296E-6 " pathEditMode="relative" rAng="0" ptsTypes="AA">
                                          <p:cBhvr>
                                            <p:cTn id="159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149" y="21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0" fill="hold">
                          <p:stCondLst>
                            <p:cond delay="indefinite"/>
                          </p:stCondLst>
                          <p:childTnLst>
                            <p:par>
                              <p:cTn id="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0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4907 L -0.00139 -0.00154 " pathEditMode="relative" rAng="0" ptsTypes="AA">
                                          <p:cBhvr>
                                            <p:cTn id="18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" y="237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1" fill="hold">
                          <p:stCondLst>
                            <p:cond delay="indefinite"/>
                          </p:stCondLst>
                          <p:childTnLst>
                            <p:par>
                              <p:cTn id="1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2" fill="hold">
                          <p:stCondLst>
                            <p:cond delay="indefinite"/>
                          </p:stCondLst>
                          <p:childTnLst>
                            <p:par>
                              <p:cTn id="2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6" fill="hold">
                          <p:stCondLst>
                            <p:cond delay="indefinite"/>
                          </p:stCondLst>
                          <p:childTnLst>
                            <p:par>
                              <p:cTn id="2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3" dur="5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4" dur="25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7" dur="25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681 0.48333 L -1.66667E-6 -1.23457E-7 " pathEditMode="relative" rAng="0" ptsTypes="AA">
                                          <p:cBhvr>
                                            <p:cTn id="243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40" y="-24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542 0.48055 L -0.00208 -0.00278 " pathEditMode="relative" rAng="0" ptsTypes="AA">
                                          <p:cBhvr>
                                            <p:cTn id="245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75" y="-24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698 0.47901 L 4.16667E-6 -1.23457E-7 " pathEditMode="relative" rAng="0" ptsTypes="AA">
                                          <p:cBhvr>
                                            <p:cTn id="247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58" y="-2395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4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6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6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1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6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3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8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3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8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0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" fill="hold">
                          <p:stCondLst>
                            <p:cond delay="indefinite"/>
                          </p:stCondLst>
                          <p:childTnLst>
                            <p:par>
                              <p:cTn id="3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9" fill="hold">
                          <p:stCondLst>
                            <p:cond delay="indefinite"/>
                          </p:stCondLst>
                          <p:childTnLst>
                            <p:par>
                              <p:cTn id="3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2" fill="hold">
                          <p:stCondLst>
                            <p:cond delay="indefinite"/>
                          </p:stCondLst>
                          <p:childTnLst>
                            <p:par>
                              <p:cTn id="3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7" fill="hold">
                          <p:stCondLst>
                            <p:cond delay="indefinite"/>
                          </p:stCondLst>
                          <p:childTnLst>
                            <p:par>
                              <p:cTn id="3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6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8" fill="hold">
                          <p:stCondLst>
                            <p:cond delay="indefinite"/>
                          </p:stCondLst>
                          <p:childTnLst>
                            <p:par>
                              <p:cTn id="3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3" fill="hold">
                          <p:stCondLst>
                            <p:cond delay="indefinite"/>
                          </p:stCondLst>
                          <p:childTnLst>
                            <p:par>
                              <p:cTn id="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9" fill="hold">
                          <p:stCondLst>
                            <p:cond delay="indefinite"/>
                          </p:stCondLst>
                          <p:childTnLst>
                            <p:par>
                              <p:cTn id="3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7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3" fill="hold">
                          <p:stCondLst>
                            <p:cond delay="indefinite"/>
                          </p:stCondLst>
                          <p:childTnLst>
                            <p:par>
                              <p:cTn id="4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7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8" fill="hold">
                          <p:stCondLst>
                            <p:cond delay="indefinite"/>
                          </p:stCondLst>
                          <p:childTnLst>
                            <p:par>
                              <p:cTn id="4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3" fill="hold">
                          <p:stCondLst>
                            <p:cond delay="indefinite"/>
                          </p:stCondLst>
                          <p:childTnLst>
                            <p:par>
                              <p:cTn id="4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0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7" fill="hold">
                          <p:stCondLst>
                            <p:cond delay="indefinite"/>
                          </p:stCondLst>
                          <p:childTnLst>
                            <p:par>
                              <p:cTn id="4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9" fill="hold">
                          <p:stCondLst>
                            <p:cond delay="indefinite"/>
                          </p:stCondLst>
                          <p:childTnLst>
                            <p:par>
                              <p:cTn id="4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3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6" fill="hold">
                          <p:stCondLst>
                            <p:cond delay="indefinite"/>
                          </p:stCondLst>
                          <p:childTnLst>
                            <p:par>
                              <p:cTn id="4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0" fill="hold">
                          <p:stCondLst>
                            <p:cond delay="indefinite"/>
                          </p:stCondLst>
                          <p:childTnLst>
                            <p:par>
                              <p:cTn id="5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257 -0.06451 L -5.55556E-7 4.81481E-6 " pathEditMode="relative" rAng="0" ptsTypes="AA">
                                          <p:cBhvr>
                                            <p:cTn id="528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8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771 -0.06513 L -2.77778E-7 4.81481E-6 " pathEditMode="relative" rAng="0" ptsTypes="AA">
                                          <p:cBhvr>
                                            <p:cTn id="530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85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788 -0.07038 L -0.00017 4.81481E-6 " pathEditMode="relative" rAng="0" ptsTypes="AA">
                                          <p:cBhvr>
                                            <p:cTn id="532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03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4982 -0.06481 L 4.72222E-6 -2.96296E-6 " pathEditMode="relative" rAng="0" ptsTypes="AA">
                                          <p:cBhvr>
                                            <p:cTn id="534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00" y="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6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3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739 -0.06359 L -4.72222E-6 4.81481E-6 " pathEditMode="relative" rAng="0" ptsTypes="AA">
                                          <p:cBhvr>
                                            <p:cTn id="568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61" y="31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469 -0.06297 L 3.88889E-6 4.81481E-6 " pathEditMode="relative" rAng="0" ptsTypes="AA">
                                          <p:cBhvr>
                                            <p:cTn id="570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" y="31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337 -0.06451 L -0.00313 4.81481E-6 " pathEditMode="relative" rAng="0" ptsTypes="AA">
                                          <p:cBhvr>
                                            <p:cTn id="572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03" y="32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6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7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6" dur="3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7" dur="3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3" fill="hold">
                          <p:stCondLst>
                            <p:cond delay="indefinite"/>
                          </p:stCondLst>
                          <p:childTnLst>
                            <p:par>
                              <p:cTn id="6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778 -0.10978 L -0.00695 -0.00123 " pathEditMode="relative" rAng="0" ptsTypes="AA">
                                          <p:cBhvr>
                                            <p:cTn id="618" dur="10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42" y="542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3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4" fill="hold">
                          <p:stCondLst>
                            <p:cond delay="indefinite"/>
                          </p:stCondLst>
                          <p:childTnLst>
                            <p:par>
                              <p:cTn id="6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2" fill="hold">
                          <p:stCondLst>
                            <p:cond delay="indefinite"/>
                          </p:stCondLst>
                          <p:childTnLst>
                            <p:par>
                              <p:cTn id="6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6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7" fill="hold">
                          <p:stCondLst>
                            <p:cond delay="indefinite"/>
                          </p:stCondLst>
                          <p:childTnLst>
                            <p:par>
                              <p:cTn id="6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1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2" fill="hold">
                          <p:stCondLst>
                            <p:cond delay="indefinite"/>
                          </p:stCondLst>
                          <p:childTnLst>
                            <p:par>
                              <p:cTn id="6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4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4445 -0.11173 L 1.11111E-6 -1.48148E-6 " pathEditMode="relative" rAng="0" ptsTypes="AA">
                                          <p:cBhvr>
                                            <p:cTn id="647" dur="1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22" y="55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9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1" fill="hold">
                          <p:stCondLst>
                            <p:cond delay="indefinite"/>
                          </p:stCondLst>
                          <p:childTnLst>
                            <p:par>
                              <p:cTn id="6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5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0" fill="hold">
                          <p:stCondLst>
                            <p:cond delay="indefinite"/>
                          </p:stCondLst>
                          <p:childTnLst>
                            <p:par>
                              <p:cTn id="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6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7" fill="hold">
                          <p:stCondLst>
                            <p:cond delay="indefinite"/>
                          </p:stCondLst>
                          <p:childTnLst>
                            <p:par>
                              <p:cTn id="6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9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5" fill="hold">
                          <p:stCondLst>
                            <p:cond delay="indefinite"/>
                          </p:stCondLst>
                          <p:childTnLst>
                            <p:par>
                              <p:cTn id="6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2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5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8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9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0" fill="hold">
                          <p:stCondLst>
                            <p:cond delay="indefinite"/>
                          </p:stCondLst>
                          <p:childTnLst>
                            <p:par>
                              <p:cTn id="7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4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5" fill="hold">
                          <p:stCondLst>
                            <p:cond delay="indefinite"/>
                          </p:stCondLst>
                          <p:childTnLst>
                            <p:par>
                              <p:cTn id="7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2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3" fill="hold">
                          <p:stCondLst>
                            <p:cond delay="indefinite"/>
                          </p:stCondLst>
                          <p:childTnLst>
                            <p:par>
                              <p:cTn id="7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7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0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3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9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0" fill="hold">
                          <p:stCondLst>
                            <p:cond delay="indefinite"/>
                          </p:stCondLst>
                          <p:childTnLst>
                            <p:par>
                              <p:cTn id="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2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2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3" fill="hold">
                          <p:stCondLst>
                            <p:cond delay="indefinite"/>
                          </p:stCondLst>
                          <p:childTnLst>
                            <p:par>
                              <p:cTn id="7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7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8" fill="hold">
                          <p:stCondLst>
                            <p:cond delay="indefinite"/>
                          </p:stCondLst>
                          <p:childTnLst>
                            <p:par>
                              <p:cTn id="7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2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3" fill="hold">
                          <p:stCondLst>
                            <p:cond delay="indefinite"/>
                          </p:stCondLst>
                          <p:childTnLst>
                            <p:par>
                              <p:cTn id="7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7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8" fill="hold">
                          <p:stCondLst>
                            <p:cond delay="indefinite"/>
                          </p:stCondLst>
                          <p:childTnLst>
                            <p:par>
                              <p:cTn id="7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2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3" fill="hold">
                          <p:stCondLst>
                            <p:cond delay="indefinite"/>
                          </p:stCondLst>
                          <p:childTnLst>
                            <p:par>
                              <p:cTn id="7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7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8" fill="hold">
                          <p:stCondLst>
                            <p:cond delay="indefinite"/>
                          </p:stCondLst>
                          <p:childTnLst>
                            <p:par>
                              <p:cTn id="7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2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3" fill="hold">
                          <p:stCondLst>
                            <p:cond delay="indefinite"/>
                          </p:stCondLst>
                          <p:childTnLst>
                            <p:par>
                              <p:cTn id="7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7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8" fill="hold">
                          <p:stCondLst>
                            <p:cond delay="indefinite"/>
                          </p:stCondLst>
                          <p:childTnLst>
                            <p:par>
                              <p:cTn id="7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8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1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4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8" dur="35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3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4" grpId="0" animBg="1"/>
          <p:bldP spid="54" grpId="1" animBg="1"/>
          <p:bldP spid="55" grpId="0"/>
          <p:bldP spid="55" grpId="1"/>
          <p:bldP spid="55" grpId="2"/>
          <p:bldP spid="56" grpId="0"/>
          <p:bldP spid="56" grpId="1"/>
          <p:bldP spid="57" grpId="0"/>
          <p:bldP spid="57" grpId="1"/>
          <p:bldP spid="58" grpId="0"/>
          <p:bldP spid="58" grpId="1"/>
          <p:bldP spid="59" grpId="0"/>
          <p:bldP spid="59" grpId="1"/>
          <p:bldP spid="60" grpId="0"/>
          <p:bldP spid="60" grpId="1"/>
          <p:bldP spid="61" grpId="0" animBg="1"/>
          <p:bldP spid="61" grpId="1" animBg="1"/>
          <p:bldP spid="61" grpId="2" animBg="1"/>
          <p:bldP spid="62" grpId="0" animBg="1"/>
          <p:bldP spid="62" grpId="1" animBg="1"/>
          <p:bldP spid="62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9" grpId="0"/>
          <p:bldP spid="149" grpId="1"/>
          <p:bldP spid="149" grpId="2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6" grpId="0"/>
          <p:bldP spid="208" grpId="0"/>
          <p:bldP spid="209" grpId="0"/>
          <p:bldP spid="210" grpId="0"/>
          <p:bldP spid="211" grpId="0"/>
          <p:bldP spid="212" grpId="0"/>
          <p:bldP spid="213" grpId="0"/>
          <p:bldP spid="213" grpId="1"/>
          <p:bldP spid="213" grpId="2"/>
          <p:bldP spid="213" grpId="3"/>
          <p:bldP spid="214" grpId="0"/>
          <p:bldP spid="214" grpId="1"/>
          <p:bldP spid="214" grpId="2"/>
          <p:bldP spid="215" grpId="0"/>
          <p:bldP spid="215" grpId="1"/>
          <p:bldP spid="215" grpId="2"/>
          <p:bldP spid="217" grpId="0"/>
          <p:bldP spid="218" grpId="0"/>
          <p:bldP spid="218" grpId="1"/>
          <p:bldP spid="218" grpId="2"/>
          <p:bldP spid="218" grpId="3"/>
          <p:bldP spid="220" grpId="0"/>
          <p:bldP spid="220" grpId="1"/>
          <p:bldP spid="220" grpId="2"/>
          <p:bldP spid="221" grpId="0"/>
          <p:bldP spid="221" grpId="1"/>
          <p:bldP spid="221" grpId="2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2" grpId="0"/>
          <p:bldP spid="233" grpId="0"/>
          <p:bldP spid="235" grpId="0"/>
          <p:bldP spid="237" grpId="0" animBg="1"/>
          <p:bldP spid="238" grpId="0"/>
          <p:bldP spid="114" grpId="0"/>
          <p:bldP spid="114" grpId="1"/>
          <p:bldP spid="122" grpId="0"/>
          <p:bldP spid="122" grpId="1"/>
          <p:bldP spid="123" grpId="0"/>
          <p:bldP spid="123" grpId="1"/>
          <p:bldP spid="123" grpId="2"/>
          <p:bldP spid="124" grpId="0"/>
          <p:bldP spid="124" grpId="1"/>
          <p:bldP spid="125" grpId="0"/>
          <p:bldP spid="125" grpId="1"/>
          <p:bldP spid="126" grpId="0" animBg="1"/>
          <p:bldP spid="126" grpId="1" animBg="1"/>
          <p:bldP spid="113" grpId="0" animBg="1"/>
          <p:bldP spid="113" grpId="1" animBg="1"/>
          <p:bldP spid="127" grpId="0" animBg="1"/>
          <p:bldP spid="127" grpId="1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9" y="974829"/>
            <a:ext cx="54864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1145873" y="930445"/>
            <a:ext cx="5577840" cy="20469"/>
          </a:xfrm>
          <a:prstGeom prst="rect">
            <a:avLst/>
          </a:prstGeom>
          <a:gradFill flip="none" rotWithShape="1">
            <a:gsLst>
              <a:gs pos="2000">
                <a:srgbClr val="FFCC00">
                  <a:lumMod val="100000"/>
                </a:srgbClr>
              </a:gs>
              <a:gs pos="50000">
                <a:srgbClr val="FFCC00"/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562138"/>
            <a:ext cx="68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133" y="1025013"/>
            <a:ext cx="46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1566" y="1025013"/>
            <a:ext cx="1444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3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1460425"/>
            <a:ext cx="487468" cy="338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8735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5524" y="1453684"/>
            <a:ext cx="62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9837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1890" y="1453684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2334" y="1025013"/>
            <a:ext cx="1442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5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3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4245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0679" y="1780660"/>
            <a:ext cx="492343" cy="370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0997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3565" y="1796384"/>
            <a:ext cx="33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71000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8" name="Oval 27" hidden="1"/>
          <p:cNvSpPr/>
          <p:nvPr/>
        </p:nvSpPr>
        <p:spPr>
          <a:xfrm>
            <a:off x="3116921" y="1824234"/>
            <a:ext cx="288848" cy="28120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2830" y="3488273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998049" y="3818513"/>
            <a:ext cx="585790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44313" y="4140589"/>
            <a:ext cx="308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35338" y="4140589"/>
            <a:ext cx="3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80592" y="4434758"/>
            <a:ext cx="32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86652" y="4434758"/>
            <a:ext cx="23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" name="Oval 53" hidden="1"/>
          <p:cNvSpPr/>
          <p:nvPr/>
        </p:nvSpPr>
        <p:spPr>
          <a:xfrm>
            <a:off x="2869807" y="1859438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55277" y="414347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36251" y="414982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≠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26751" y="4140589"/>
            <a:ext cx="46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54649" y="444043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18414" y="4436335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74408" y="4436335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36251" y="4442996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02455" y="4436648"/>
            <a:ext cx="30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8166129" y="4475877"/>
            <a:ext cx="426752" cy="25711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060327" y="1496900"/>
            <a:ext cx="403240" cy="25819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49068" y="1796384"/>
            <a:ext cx="49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39694" y="17963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40510" y="1796384"/>
            <a:ext cx="517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74245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55669" y="2136099"/>
            <a:ext cx="55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95594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5798" y="2136099"/>
            <a:ext cx="41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99830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04916" y="2136099"/>
            <a:ext cx="29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28920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34290" y="2133402"/>
            <a:ext cx="3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74245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62845" y="2481485"/>
            <a:ext cx="53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14235" y="2481485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89261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76820" y="2481485"/>
            <a:ext cx="37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41448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18282" y="2476772"/>
            <a:ext cx="2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23383" y="2462633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74712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56513" y="2461607"/>
            <a:ext cx="51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74245" y="28406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76378" y="284062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32454" y="284062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36947" y="2840622"/>
            <a:ext cx="433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91400" y="2831954"/>
            <a:ext cx="60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(2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56027" y="2831954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21348" y="2831954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85261" y="2832857"/>
            <a:ext cx="7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1530350" y="2434061"/>
            <a:ext cx="763807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584631" y="2424635"/>
            <a:ext cx="594030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67230" y="4439602"/>
            <a:ext cx="45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030969" y="1452563"/>
            <a:ext cx="31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 </a:t>
            </a:r>
            <a:endParaRPr lang="en-US" sz="16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074245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305627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516363" y="40116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99972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13560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239474" y="401167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536506" y="4011678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051427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56067" y="4011678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433580" y="4011678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32433" y="401167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988619" y="401167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4245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824985" y="432793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13560" y="432793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236400" y="4327932"/>
            <a:ext cx="29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536506" y="4327932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26752" y="4327932"/>
            <a:ext cx="33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726670" y="432793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933872" y="4314930"/>
            <a:ext cx="40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–1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74245" y="466403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30043" y="4664030"/>
            <a:ext cx="410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zeroes of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5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–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449443" y="4687520"/>
            <a:ext cx="3888170" cy="288342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074245" y="31248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493376" y="315529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1) are the factors of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123349" y="3155295"/>
            <a:ext cx="1627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5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3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509887" y="3487925"/>
            <a:ext cx="359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5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532225" y="3779844"/>
            <a:ext cx="8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190596" y="3769905"/>
            <a:ext cx="108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3)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013560" y="3765968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239474" y="3765968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1618720" y="3495175"/>
            <a:ext cx="549158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536506" y="3746090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902643" y="3763610"/>
            <a:ext cx="105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1)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693211" y="3488880"/>
            <a:ext cx="588773" cy="364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732433" y="377571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988619" y="3775710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494875" y="1826373"/>
            <a:ext cx="187351" cy="252920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3089943" y="1829042"/>
            <a:ext cx="258901" cy="24955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896550" y="1898014"/>
            <a:ext cx="168776" cy="169287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756472" y="2201389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2338310" y="2201389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965 -0.0642 L 1.66667E-6 3.08642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3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417 -0.06296 L 5.55556E-7 -1.48148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08" y="3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236 -0.32901 L -0.00121 0.00185 " pathEditMode="relative" rAng="0" ptsTypes="AA">
                                          <p:cBhvr>
                                            <p:cTn id="13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049" y="1654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8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6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4" fill="hold">
                          <p:stCondLst>
                            <p:cond delay="indefinite"/>
                          </p:stCondLst>
                          <p:childTnLst>
                            <p:par>
                              <p:cTn id="1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7187 -0.45617 L -0.0026 0.00124 " pathEditMode="relative" rAng="0" ptsTypes="AA">
                                          <p:cBhvr>
                                            <p:cTn id="17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455" y="22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0" fill="hold">
                          <p:stCondLst>
                            <p:cond delay="indefinite"/>
                          </p:stCondLst>
                          <p:childTnLst>
                            <p:par>
                              <p:cTn id="2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3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4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9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0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8" fill="hold">
                          <p:stCondLst>
                            <p:cond delay="indefinite"/>
                          </p:stCondLst>
                          <p:childTnLst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2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0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2" fill="hold">
                          <p:stCondLst>
                            <p:cond delay="indefinite"/>
                          </p:stCondLst>
                          <p:childTnLst>
                            <p:par>
                              <p:cTn id="2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7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68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2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73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4" fill="hold">
                          <p:stCondLst>
                            <p:cond delay="indefinite"/>
                          </p:stCondLst>
                          <p:childTnLst>
                            <p:par>
                              <p:cTn id="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8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0" fill="hold">
                          <p:stCondLst>
                            <p:cond delay="indefinite"/>
                          </p:stCondLst>
                          <p:childTnLst>
                            <p:par>
                              <p:cTn id="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448 0.51481 L 2.22222E-6 1.23457E-6 " pathEditMode="relative" rAng="0" ptsTypes="AA">
                                          <p:cBhvr>
                                            <p:cTn id="289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233" y="-25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552 0.51543 L 1.38889E-6 1.23457E-6 " pathEditMode="relative" rAng="0" ptsTypes="AA">
                                          <p:cBhvr>
                                            <p:cTn id="291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285" y="-257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396 0.51203 L 5E-6 2.59259E-6 " pathEditMode="relative" rAng="0" ptsTypes="AA">
                                          <p:cBhvr>
                                            <p:cTn id="293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198" y="-256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4" fill="hold">
                          <p:stCondLst>
                            <p:cond delay="indefinite"/>
                          </p:stCondLst>
                          <p:childTnLst>
                            <p:par>
                              <p:cTn id="2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4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6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5" fill="hold">
                          <p:stCondLst>
                            <p:cond delay="indefinite"/>
                          </p:stCondLst>
                          <p:childTnLst>
                            <p:par>
                              <p:cTn id="3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5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9" fill="hold">
                          <p:stCondLst>
                            <p:cond delay="indefinite"/>
                          </p:stCondLst>
                          <p:childTnLst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6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8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0" fill="hold">
                          <p:stCondLst>
                            <p:cond delay="indefinite"/>
                          </p:stCondLst>
                          <p:childTnLst>
                            <p:par>
                              <p:cTn id="3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0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0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0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0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0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8" fill="hold">
                          <p:stCondLst>
                            <p:cond delay="indefinite"/>
                          </p:stCondLst>
                          <p:childTnLst>
                            <p:par>
                              <p:cTn id="4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3" fill="hold">
                          <p:stCondLst>
                            <p:cond delay="indefinite"/>
                          </p:stCondLst>
                          <p:childTnLst>
                            <p:par>
                              <p:cTn id="4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8" fill="hold">
                          <p:stCondLst>
                            <p:cond delay="indefinite"/>
                          </p:stCondLst>
                          <p:childTnLst>
                            <p:par>
                              <p:cTn id="4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6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9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0" fill="hold">
                          <p:stCondLst>
                            <p:cond delay="indefinite"/>
                          </p:stCondLst>
                          <p:childTnLst>
                            <p:par>
                              <p:cTn id="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2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6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8" fill="hold">
                          <p:stCondLst>
                            <p:cond delay="indefinite"/>
                          </p:stCondLst>
                          <p:childTnLst>
                            <p:par>
                              <p:cTn id="5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0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5 -0.06636 L -2.22222E-6 4.81481E-6 " pathEditMode="relative" rAng="0" ptsTypes="AA">
                                          <p:cBhvr>
                                            <p:cTn id="548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" y="33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361 -0.06513 L 0 4.81481E-6 " pathEditMode="relative" rAng="0" ptsTypes="AA">
                                          <p:cBhvr>
                                            <p:cTn id="550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1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899 -0.06513 L 8.33333E-7 4.81481E-6 " pathEditMode="relative" rAng="0" ptsTypes="AA">
                                          <p:cBhvr>
                                            <p:cTn id="552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8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823 -0.06295 L 2.77556E-17 3.05461E-6 " pathEditMode="relative" rAng="0" ptsTypes="AA">
                                          <p:cBhvr>
                                            <p:cTn id="554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20" y="31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56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0" fill="hold">
                          <p:stCondLst>
                            <p:cond delay="indefinite"/>
                          </p:stCondLst>
                          <p:childTnLst>
                            <p:par>
                              <p:cTn id="5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622 -0.0645 L 8.33333E-7 -3.33333E-6 " pathEditMode="relative" rAng="0" ptsTypes="AA">
                                          <p:cBhvr>
                                            <p:cTn id="589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02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7 -0.06574 L 3.33333E-6 -3.33333E-6 " pathEditMode="relative" rAng="0" ptsTypes="AA">
                                          <p:cBhvr>
                                            <p:cTn id="591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643 -0.06265 L -0.00625 0.00186 " pathEditMode="relative" rAng="0" ptsTypes="AA">
                                          <p:cBhvr>
                                            <p:cTn id="593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4" fill="hold">
                          <p:stCondLst>
                            <p:cond delay="indefinite"/>
                          </p:stCondLst>
                          <p:childTnLst>
                            <p:par>
                              <p:cTn id="5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9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9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0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2" fill="hold">
                          <p:stCondLst>
                            <p:cond delay="indefinite"/>
                          </p:stCondLst>
                          <p:childTnLst>
                            <p:par>
                              <p:cTn id="6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9" fill="hold">
                          <p:stCondLst>
                            <p:cond delay="indefinite"/>
                          </p:stCondLst>
                          <p:childTnLst>
                            <p:par>
                              <p:cTn id="6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3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7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8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3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4" fill="hold">
                          <p:stCondLst>
                            <p:cond delay="indefinite"/>
                          </p:stCondLst>
                          <p:childTnLst>
                            <p:par>
                              <p:cTn id="6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4" fill="hold">
                          <p:stCondLst>
                            <p:cond delay="indefinite"/>
                          </p:stCondLst>
                          <p:childTnLst>
                            <p:par>
                              <p:cTn id="6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6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396 -0.11759 L 1.66667E-6 -7.40741E-7 " pathEditMode="relative" rAng="0" ptsTypes="AA">
                                          <p:cBhvr>
                                            <p:cTn id="639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586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4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5" fill="hold">
                          <p:stCondLst>
                            <p:cond delay="indefinite"/>
                          </p:stCondLst>
                          <p:childTnLst>
                            <p:par>
                              <p:cTn id="6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1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3" fill="hold">
                          <p:stCondLst>
                            <p:cond delay="indefinite"/>
                          </p:stCondLst>
                          <p:childTnLst>
                            <p:par>
                              <p:cTn id="6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7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8" fill="hold">
                          <p:stCondLst>
                            <p:cond delay="indefinite"/>
                          </p:stCondLst>
                          <p:childTnLst>
                            <p:par>
                              <p:cTn id="6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3" fill="hold">
                          <p:stCondLst>
                            <p:cond delay="indefinite"/>
                          </p:stCondLst>
                          <p:childTnLst>
                            <p:par>
                              <p:cTn id="6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573 -0.11173 L -1.38889E-6 3.82716E-6 " pathEditMode="relative" rAng="0" ptsTypes="AA">
                                          <p:cBhvr>
                                            <p:cTn id="668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778" y="55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2" fill="hold">
                          <p:stCondLst>
                            <p:cond delay="indefinite"/>
                          </p:stCondLst>
                          <p:childTnLst>
                            <p:par>
                              <p:cTn id="6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0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1" fill="hold">
                          <p:stCondLst>
                            <p:cond delay="indefinite"/>
                          </p:stCondLst>
                          <p:childTnLst>
                            <p:par>
                              <p:cTn id="6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8" fill="hold">
                          <p:stCondLst>
                            <p:cond delay="indefinite"/>
                          </p:stCondLst>
                          <p:childTnLst>
                            <p:par>
                              <p:cTn id="6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6" fill="hold">
                          <p:stCondLst>
                            <p:cond delay="indefinite"/>
                          </p:stCondLst>
                          <p:childTnLst>
                            <p:par>
                              <p:cTn id="6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2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3" fill="hold">
                          <p:stCondLst>
                            <p:cond delay="indefinite"/>
                          </p:stCondLst>
                          <p:childTnLst>
                            <p:par>
                              <p:cTn id="7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5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2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1" fill="hold">
                          <p:stCondLst>
                            <p:cond delay="indefinite"/>
                          </p:stCondLst>
                          <p:childTnLst>
                            <p:par>
                              <p:cTn id="7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5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6" fill="hold">
                          <p:stCondLst>
                            <p:cond delay="indefinite"/>
                          </p:stCondLst>
                          <p:childTnLst>
                            <p:par>
                              <p:cTn id="7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2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4" fill="hold">
                          <p:stCondLst>
                            <p:cond delay="indefinite"/>
                          </p:stCondLst>
                          <p:childTnLst>
                            <p:par>
                              <p:cTn id="7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0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1" fill="hold">
                          <p:stCondLst>
                            <p:cond delay="indefinite"/>
                          </p:stCondLst>
                          <p:childTnLst>
                            <p:par>
                              <p:cTn id="7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3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5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5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56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5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5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1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3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4" fill="hold">
                          <p:stCondLst>
                            <p:cond delay="indefinite"/>
                          </p:stCondLst>
                          <p:childTnLst>
                            <p:par>
                              <p:cTn id="7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9" fill="hold">
                          <p:stCondLst>
                            <p:cond delay="indefinite"/>
                          </p:stCondLst>
                          <p:childTnLst>
                            <p:par>
                              <p:cTn id="7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4" fill="hold">
                          <p:stCondLst>
                            <p:cond delay="indefinite"/>
                          </p:stCondLst>
                          <p:childTnLst>
                            <p:par>
                              <p:cTn id="7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8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9" fill="hold">
                          <p:stCondLst>
                            <p:cond delay="indefinite"/>
                          </p:stCondLst>
                          <p:childTnLst>
                            <p:par>
                              <p:cTn id="7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3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4" fill="hold">
                          <p:stCondLst>
                            <p:cond delay="indefinite"/>
                          </p:stCondLst>
                          <p:childTnLst>
                            <p:par>
                              <p:cTn id="7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9" fill="hold">
                          <p:stCondLst>
                            <p:cond delay="indefinite"/>
                          </p:stCondLst>
                          <p:childTnLst>
                            <p:par>
                              <p:cTn id="7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4" fill="hold">
                          <p:stCondLst>
                            <p:cond delay="indefinite"/>
                          </p:stCondLst>
                          <p:childTnLst>
                            <p:par>
                              <p:cTn id="7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8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9" fill="hold">
                          <p:stCondLst>
                            <p:cond delay="indefinite"/>
                          </p:stCondLst>
                          <p:childTnLst>
                            <p:par>
                              <p:cTn id="8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6" fill="hold">
                          <p:stCondLst>
                            <p:cond delay="indefinite"/>
                          </p:stCondLst>
                          <p:childTnLst>
                            <p:par>
                              <p:cTn id="8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0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1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8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13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55" grpId="0"/>
          <p:bldP spid="55" grpId="1"/>
          <p:bldP spid="55" grpId="2"/>
          <p:bldP spid="58" grpId="0"/>
          <p:bldP spid="58" grpId="1"/>
          <p:bldP spid="59" grpId="0"/>
          <p:bldP spid="59" grpId="1"/>
          <p:bldP spid="74" grpId="0"/>
          <p:bldP spid="74" grpId="1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4" grpId="0" animBg="1"/>
          <p:bldP spid="114" grpId="1" animBg="1"/>
          <p:bldP spid="122" grpId="0" animBg="1"/>
          <p:bldP spid="122" grpId="1" animBg="1"/>
          <p:bldP spid="123" grpId="0" animBg="1"/>
          <p:bldP spid="123" grpId="1" animBg="1"/>
          <p:bldP spid="124" grpId="0" animBg="1"/>
          <p:bldP spid="124" grpId="1" animBg="1"/>
          <p:bldP spid="125" grpId="0" animBg="1"/>
          <p:bldP spid="12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965 -0.0642 L 1.66667E-6 3.08642E-6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3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417 -0.06296 L 5.55556E-7 -1.48148E-6 " pathEditMode="relative" rAng="0" ptsTypes="AA">
                                          <p:cBhvr>
                                            <p:cTn id="10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08" y="3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236 -0.32901 L -0.00121 0.00185 " pathEditMode="relative" rAng="0" ptsTypes="AA">
                                          <p:cBhvr>
                                            <p:cTn id="13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049" y="1654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8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6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4" fill="hold">
                          <p:stCondLst>
                            <p:cond delay="indefinite"/>
                          </p:stCondLst>
                          <p:childTnLst>
                            <p:par>
                              <p:cTn id="1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7187 -0.45617 L -0.0026 0.00124 " pathEditMode="relative" rAng="0" ptsTypes="AA">
                                          <p:cBhvr>
                                            <p:cTn id="17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455" y="22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0" fill="hold">
                          <p:stCondLst>
                            <p:cond delay="indefinite"/>
                          </p:stCondLst>
                          <p:childTnLst>
                            <p:par>
                              <p:cTn id="2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3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4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9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0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8" fill="hold">
                          <p:stCondLst>
                            <p:cond delay="indefinite"/>
                          </p:stCondLst>
                          <p:childTnLst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2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0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2" fill="hold">
                          <p:stCondLst>
                            <p:cond delay="indefinite"/>
                          </p:stCondLst>
                          <p:childTnLst>
                            <p:par>
                              <p:cTn id="2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7" dur="500" tmFilter="0, 0; .2, .5; .8, .5; 1, 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68" dur="250" autoRev="1" fill="hold"/>
                                            <p:tgtEl>
                                              <p:spTgt spid="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2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73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4" fill="hold">
                          <p:stCondLst>
                            <p:cond delay="indefinite"/>
                          </p:stCondLst>
                          <p:childTnLst>
                            <p:par>
                              <p:cTn id="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6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8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0" fill="hold">
                          <p:stCondLst>
                            <p:cond delay="indefinite"/>
                          </p:stCondLst>
                          <p:childTnLst>
                            <p:par>
                              <p:cTn id="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448 0.51481 L 2.22222E-6 1.23457E-6 " pathEditMode="relative" rAng="0" ptsTypes="AA">
                                          <p:cBhvr>
                                            <p:cTn id="289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233" y="-25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552 0.51543 L 1.38889E-6 1.23457E-6 " pathEditMode="relative" rAng="0" ptsTypes="AA">
                                          <p:cBhvr>
                                            <p:cTn id="291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285" y="-257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2396 0.51203 L 5E-6 2.59259E-6 " pathEditMode="relative" rAng="0" ptsTypes="AA">
                                          <p:cBhvr>
                                            <p:cTn id="293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198" y="-256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4" fill="hold">
                          <p:stCondLst>
                            <p:cond delay="indefinite"/>
                          </p:stCondLst>
                          <p:childTnLst>
                            <p:par>
                              <p:cTn id="2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4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6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5" fill="hold">
                          <p:stCondLst>
                            <p:cond delay="indefinite"/>
                          </p:stCondLst>
                          <p:childTnLst>
                            <p:par>
                              <p:cTn id="3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5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5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7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9" fill="hold">
                          <p:stCondLst>
                            <p:cond delay="indefinite"/>
                          </p:stCondLst>
                          <p:childTnLst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6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8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0" fill="hold">
                          <p:stCondLst>
                            <p:cond delay="indefinite"/>
                          </p:stCondLst>
                          <p:childTnLst>
                            <p:par>
                              <p:cTn id="3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0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0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0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0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0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8" fill="hold">
                          <p:stCondLst>
                            <p:cond delay="indefinite"/>
                          </p:stCondLst>
                          <p:childTnLst>
                            <p:par>
                              <p:cTn id="4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3" fill="hold">
                          <p:stCondLst>
                            <p:cond delay="indefinite"/>
                          </p:stCondLst>
                          <p:childTnLst>
                            <p:par>
                              <p:cTn id="4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8" fill="hold">
                          <p:stCondLst>
                            <p:cond delay="indefinite"/>
                          </p:stCondLst>
                          <p:childTnLst>
                            <p:par>
                              <p:cTn id="4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4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46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9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5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0" fill="hold">
                          <p:stCondLst>
                            <p:cond delay="indefinite"/>
                          </p:stCondLst>
                          <p:childTnLst>
                            <p:par>
                              <p:cTn id="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2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1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16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8" fill="hold">
                          <p:stCondLst>
                            <p:cond delay="indefinite"/>
                          </p:stCondLst>
                          <p:childTnLst>
                            <p:par>
                              <p:cTn id="5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0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2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2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5 -0.06636 L -2.22222E-6 4.81481E-6 " pathEditMode="relative" rAng="0" ptsTypes="AA">
                                          <p:cBhvr>
                                            <p:cTn id="548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" y="33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361 -0.06513 L 0 4.81481E-6 " pathEditMode="relative" rAng="0" ptsTypes="AA">
                                          <p:cBhvr>
                                            <p:cTn id="550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1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899 -0.06513 L 8.33333E-7 4.81481E-6 " pathEditMode="relative" rAng="0" ptsTypes="AA">
                                          <p:cBhvr>
                                            <p:cTn id="552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8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823 -0.06295 L 2.77556E-17 3.05461E-6 " pathEditMode="relative" rAng="0" ptsTypes="AA">
                                          <p:cBhvr>
                                            <p:cTn id="554" dur="7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20" y="31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56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6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0" fill="hold">
                          <p:stCondLst>
                            <p:cond delay="indefinite"/>
                          </p:stCondLst>
                          <p:childTnLst>
                            <p:par>
                              <p:cTn id="5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622 -0.0645 L 8.33333E-7 -3.33333E-6 " pathEditMode="relative" rAng="0" ptsTypes="AA">
                                          <p:cBhvr>
                                            <p:cTn id="589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02" y="32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7 -0.06574 L 3.33333E-6 -3.33333E-6 " pathEditMode="relative" rAng="0" ptsTypes="AA">
                                          <p:cBhvr>
                                            <p:cTn id="591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643 -0.06265 L -0.00625 0.00186 " pathEditMode="relative" rAng="0" ptsTypes="AA">
                                          <p:cBhvr>
                                            <p:cTn id="593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4" fill="hold">
                          <p:stCondLst>
                            <p:cond delay="indefinite"/>
                          </p:stCondLst>
                          <p:childTnLst>
                            <p:par>
                              <p:cTn id="5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9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9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9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0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2" fill="hold">
                          <p:stCondLst>
                            <p:cond delay="indefinite"/>
                          </p:stCondLst>
                          <p:childTnLst>
                            <p:par>
                              <p:cTn id="6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9" fill="hold">
                          <p:stCondLst>
                            <p:cond delay="indefinite"/>
                          </p:stCondLst>
                          <p:childTnLst>
                            <p:par>
                              <p:cTn id="6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3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7" dur="30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8" dur="3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3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4" fill="hold">
                          <p:stCondLst>
                            <p:cond delay="indefinite"/>
                          </p:stCondLst>
                          <p:childTnLst>
                            <p:par>
                              <p:cTn id="6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8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4" fill="hold">
                          <p:stCondLst>
                            <p:cond delay="indefinite"/>
                          </p:stCondLst>
                          <p:childTnLst>
                            <p:par>
                              <p:cTn id="6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6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396 -0.11759 L 1.66667E-6 -7.40741E-7 " pathEditMode="relative" rAng="0" ptsTypes="AA">
                                          <p:cBhvr>
                                            <p:cTn id="639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586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4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5" fill="hold">
                          <p:stCondLst>
                            <p:cond delay="indefinite"/>
                          </p:stCondLst>
                          <p:childTnLst>
                            <p:par>
                              <p:cTn id="6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1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3" fill="hold">
                          <p:stCondLst>
                            <p:cond delay="indefinite"/>
                          </p:stCondLst>
                          <p:childTnLst>
                            <p:par>
                              <p:cTn id="6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7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8" fill="hold">
                          <p:stCondLst>
                            <p:cond delay="indefinite"/>
                          </p:stCondLst>
                          <p:childTnLst>
                            <p:par>
                              <p:cTn id="6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3" fill="hold">
                          <p:stCondLst>
                            <p:cond delay="indefinite"/>
                          </p:stCondLst>
                          <p:childTnLst>
                            <p:par>
                              <p:cTn id="6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573 -0.11173 L -1.38889E-6 3.82716E-6 " pathEditMode="relative" rAng="0" ptsTypes="AA">
                                          <p:cBhvr>
                                            <p:cTn id="668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778" y="55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2" fill="hold">
                          <p:stCondLst>
                            <p:cond delay="indefinite"/>
                          </p:stCondLst>
                          <p:childTnLst>
                            <p:par>
                              <p:cTn id="6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0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1" fill="hold">
                          <p:stCondLst>
                            <p:cond delay="indefinite"/>
                          </p:stCondLst>
                          <p:childTnLst>
                            <p:par>
                              <p:cTn id="6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8" fill="hold">
                          <p:stCondLst>
                            <p:cond delay="indefinite"/>
                          </p:stCondLst>
                          <p:childTnLst>
                            <p:par>
                              <p:cTn id="6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0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6" fill="hold">
                          <p:stCondLst>
                            <p:cond delay="indefinite"/>
                          </p:stCondLst>
                          <p:childTnLst>
                            <p:par>
                              <p:cTn id="6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3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2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3" fill="hold">
                          <p:stCondLst>
                            <p:cond delay="indefinite"/>
                          </p:stCondLst>
                          <p:childTnLst>
                            <p:par>
                              <p:cTn id="7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5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1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1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2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1" fill="hold">
                          <p:stCondLst>
                            <p:cond delay="indefinite"/>
                          </p:stCondLst>
                          <p:childTnLst>
                            <p:par>
                              <p:cTn id="7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5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6" fill="hold">
                          <p:stCondLst>
                            <p:cond delay="indefinite"/>
                          </p:stCondLst>
                          <p:childTnLst>
                            <p:par>
                              <p:cTn id="7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2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4" fill="hold">
                          <p:stCondLst>
                            <p:cond delay="indefinite"/>
                          </p:stCondLst>
                          <p:childTnLst>
                            <p:par>
                              <p:cTn id="7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0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1" fill="hold">
                          <p:stCondLst>
                            <p:cond delay="indefinite"/>
                          </p:stCondLst>
                          <p:childTnLst>
                            <p:par>
                              <p:cTn id="7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3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5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5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56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5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5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1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3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4" fill="hold">
                          <p:stCondLst>
                            <p:cond delay="indefinite"/>
                          </p:stCondLst>
                          <p:childTnLst>
                            <p:par>
                              <p:cTn id="7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9" fill="hold">
                          <p:stCondLst>
                            <p:cond delay="indefinite"/>
                          </p:stCondLst>
                          <p:childTnLst>
                            <p:par>
                              <p:cTn id="7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4" fill="hold">
                          <p:stCondLst>
                            <p:cond delay="indefinite"/>
                          </p:stCondLst>
                          <p:childTnLst>
                            <p:par>
                              <p:cTn id="7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8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9" fill="hold">
                          <p:stCondLst>
                            <p:cond delay="indefinite"/>
                          </p:stCondLst>
                          <p:childTnLst>
                            <p:par>
                              <p:cTn id="7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3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4" fill="hold">
                          <p:stCondLst>
                            <p:cond delay="indefinite"/>
                          </p:stCondLst>
                          <p:childTnLst>
                            <p:par>
                              <p:cTn id="7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9" fill="hold">
                          <p:stCondLst>
                            <p:cond delay="indefinite"/>
                          </p:stCondLst>
                          <p:childTnLst>
                            <p:par>
                              <p:cTn id="7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4" fill="hold">
                          <p:stCondLst>
                            <p:cond delay="indefinite"/>
                          </p:stCondLst>
                          <p:childTnLst>
                            <p:par>
                              <p:cTn id="7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8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9" fill="hold">
                          <p:stCondLst>
                            <p:cond delay="indefinite"/>
                          </p:stCondLst>
                          <p:childTnLst>
                            <p:par>
                              <p:cTn id="8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6" fill="hold">
                          <p:stCondLst>
                            <p:cond delay="indefinite"/>
                          </p:stCondLst>
                          <p:childTnLst>
                            <p:par>
                              <p:cTn id="8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0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1" presetID="21" presetClass="entr" presetSubtype="1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8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13" dur="3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0" grpId="0"/>
          <p:bldP spid="50" grpId="1"/>
          <p:bldP spid="51" grpId="0"/>
          <p:bldP spid="51" grpId="1"/>
          <p:bldP spid="54" grpId="0" animBg="1"/>
          <p:bldP spid="54" grpId="1" animBg="1"/>
          <p:bldP spid="55" grpId="0"/>
          <p:bldP spid="55" grpId="1"/>
          <p:bldP spid="55" grpId="2"/>
          <p:bldP spid="58" grpId="0"/>
          <p:bldP spid="58" grpId="1"/>
          <p:bldP spid="59" grpId="0"/>
          <p:bldP spid="59" grpId="1"/>
          <p:bldP spid="74" grpId="0"/>
          <p:bldP spid="74" grpId="1"/>
          <p:bldP spid="75" grpId="0"/>
          <p:bldP spid="75" grpId="1"/>
          <p:bldP spid="76" grpId="0"/>
          <p:bldP spid="76" grpId="1"/>
          <p:bldP spid="77" grpId="0"/>
          <p:bldP spid="77" grpId="1"/>
          <p:bldP spid="79" grpId="0"/>
          <p:bldP spid="79" grpId="1"/>
          <p:bldP spid="80" grpId="0" animBg="1"/>
          <p:bldP spid="80" grpId="1" animBg="1"/>
          <p:bldP spid="80" grpId="2" animBg="1"/>
          <p:bldP spid="81" grpId="0" animBg="1"/>
          <p:bldP spid="81" grpId="1" animBg="1"/>
          <p:bldP spid="81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6" grpId="0"/>
          <p:bldP spid="146" grpId="1"/>
          <p:bldP spid="146" grpId="2"/>
          <p:bldP spid="153" grpId="0"/>
          <p:bldP spid="153" grpId="1"/>
          <p:bldP spid="147" grpId="0"/>
          <p:bldP spid="147" grpId="1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6" grpId="0"/>
          <p:bldP spid="167" grpId="0"/>
          <p:bldP spid="168" grpId="0"/>
          <p:bldP spid="169" grpId="0"/>
          <p:bldP spid="170" grpId="0"/>
          <p:bldP spid="171" grpId="0"/>
          <p:bldP spid="172" grpId="0"/>
          <p:bldP spid="173" grpId="0"/>
          <p:bldP spid="174" grpId="0"/>
          <p:bldP spid="175" grpId="0"/>
          <p:bldP spid="176" grpId="0" animBg="1"/>
          <p:bldP spid="177" grpId="0"/>
          <p:bldP spid="178" grpId="0"/>
          <p:bldP spid="179" grpId="0"/>
          <p:bldP spid="180" grpId="0"/>
          <p:bldP spid="181" grpId="0"/>
          <p:bldP spid="182" grpId="0"/>
          <p:bldP spid="182" grpId="1"/>
          <p:bldP spid="182" grpId="2"/>
          <p:bldP spid="182" grpId="3"/>
          <p:bldP spid="183" grpId="0"/>
          <p:bldP spid="183" grpId="1"/>
          <p:bldP spid="183" grpId="2"/>
          <p:bldP spid="184" grpId="0"/>
          <p:bldP spid="184" grpId="1"/>
          <p:bldP spid="184" grpId="2"/>
          <p:bldP spid="186" grpId="0"/>
          <p:bldP spid="187" grpId="0"/>
          <p:bldP spid="187" grpId="1"/>
          <p:bldP spid="187" grpId="2"/>
          <p:bldP spid="187" grpId="3"/>
          <p:bldP spid="189" grpId="0"/>
          <p:bldP spid="189" grpId="1"/>
          <p:bldP spid="189" grpId="2"/>
          <p:bldP spid="190" grpId="0"/>
          <p:bldP spid="190" grpId="1"/>
          <p:bldP spid="190" grpId="2"/>
          <p:bldP spid="114" grpId="0" animBg="1"/>
          <p:bldP spid="114" grpId="1" animBg="1"/>
          <p:bldP spid="122" grpId="0" animBg="1"/>
          <p:bldP spid="122" grpId="1" animBg="1"/>
          <p:bldP spid="123" grpId="0" animBg="1"/>
          <p:bldP spid="123" grpId="1" animBg="1"/>
          <p:bldP spid="124" grpId="0" animBg="1"/>
          <p:bldP spid="124" grpId="1" animBg="1"/>
          <p:bldP spid="125" grpId="0" animBg="1"/>
          <p:bldP spid="125" grpId="1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10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6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9" y="974829"/>
            <a:ext cx="54864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83" y="361950"/>
            <a:ext cx="100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r>
              <a:rPr lang="en-US" sz="3600" b="1" dirty="0">
                <a:solidFill>
                  <a:srgbClr val="00FFFF"/>
                </a:solidFill>
                <a:latin typeface="Book Antiqua" panose="02040602050305030304" pitchFamily="18" charset="0"/>
              </a:rPr>
              <a:t>Q</a:t>
            </a:r>
            <a:r>
              <a:rPr lang="en-US" sz="2000" b="1" dirty="0">
                <a:solidFill>
                  <a:srgbClr val="00FFFF"/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1222073" y="930445"/>
            <a:ext cx="5577840" cy="20469"/>
          </a:xfrm>
          <a:prstGeom prst="rect">
            <a:avLst/>
          </a:prstGeom>
          <a:gradFill flip="none" rotWithShape="1">
            <a:gsLst>
              <a:gs pos="2000">
                <a:srgbClr val="FFCC00">
                  <a:lumMod val="100000"/>
                </a:srgbClr>
              </a:gs>
              <a:gs pos="50000">
                <a:srgbClr val="FFCC00"/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562138"/>
            <a:ext cx="65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800" b="1" dirty="0">
                <a:solidFill>
                  <a:srgbClr val="00FFFF"/>
                </a:solidFill>
              </a:rPr>
              <a:t>Find the zeroes of the following quadratics Polynomials.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557" y="1002943"/>
            <a:ext cx="51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defRPr>
            </a:lvl1pPr>
          </a:lstStyle>
          <a:p>
            <a:pPr>
              <a:tabLst>
                <a:tab pos="2344738" algn="l"/>
              </a:tabLst>
            </a:pPr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1307743"/>
            <a:ext cx="761549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350">
                  <a:solidFill>
                    <a:srgbClr val="FFFF00"/>
                  </a:solidFill>
                </a:ln>
                <a:solidFill>
                  <a:srgbClr val="AC0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Gautami" panose="020B0502040204020203" pitchFamily="34" charset="0"/>
              </a:rPr>
              <a:t>Sol.</a:t>
            </a:r>
            <a:endParaRPr lang="en-US" sz="2400" b="1" dirty="0">
              <a:ln w="6350">
                <a:solidFill>
                  <a:srgbClr val="FFFF00"/>
                </a:solidFill>
              </a:ln>
              <a:solidFill>
                <a:srgbClr val="AC0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Gautam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02994"/>
            <a:ext cx="656935" cy="12081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FF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3875" y="1002943"/>
            <a:ext cx="1830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10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8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6321" y="1453684"/>
            <a:ext cx="546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defRPr>
            </a:lvl1pPr>
          </a:lstStyle>
          <a:p>
            <a:r>
              <a:rPr lang="en-US" dirty="0"/>
              <a:t>3</a:t>
            </a:r>
            <a:r>
              <a:rPr lang="en-US" i="1" dirty="0">
                <a:latin typeface="Georgia" panose="02040502050405020303" pitchFamily="18" charset="0"/>
              </a:rPr>
              <a:t>x</a:t>
            </a:r>
            <a:r>
              <a:rPr lang="en-US" baseline="30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0046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0412" y="1453684"/>
            <a:ext cx="59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10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2452" y="1453684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7941" y="1453684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8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4453" y="1001233"/>
            <a:ext cx="168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10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 8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2067" y="1794461"/>
            <a:ext cx="644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9372" y="18071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9723" y="1794461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8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0046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104821" y="1824234"/>
            <a:ext cx="288848" cy="28120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07907" y="3422703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23126" y="3727503"/>
            <a:ext cx="585790" cy="310302"/>
            <a:chOff x="5486400" y="1538704"/>
            <a:chExt cx="585790" cy="310302"/>
          </a:xfrm>
          <a:effectLst>
            <a:outerShdw blurRad="50800" dist="38100" dir="1800000" sx="94000" sy="94000" algn="tl" rotWithShape="0">
              <a:prstClr val="black">
                <a:alpha val="67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5781205" y="1541085"/>
              <a:ext cx="290985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86400" y="1538704"/>
              <a:ext cx="318614" cy="307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799278" y="4300457"/>
            <a:ext cx="48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52795" y="4300457"/>
            <a:ext cx="3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57707" y="1859438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80354" y="430334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9395" y="4303349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80437" y="4303349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61328" y="431917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74688" y="4317551"/>
            <a:ext cx="46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435898" y="4312823"/>
            <a:ext cx="32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263132" y="4351307"/>
            <a:ext cx="436186" cy="281201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977633" y="1482718"/>
            <a:ext cx="458436" cy="286853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83571" y="1794461"/>
            <a:ext cx="65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48960" y="179446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06745" y="1794461"/>
            <a:ext cx="625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8200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95399" y="2136099"/>
            <a:ext cx="504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07629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88376" y="2136099"/>
            <a:ext cx="572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28852" y="2136099"/>
            <a:ext cx="32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56397" y="2125082"/>
            <a:ext cx="54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84356" y="2136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71800" y="2136099"/>
            <a:ext cx="42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8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38200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95400" y="2503519"/>
            <a:ext cx="52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nsolas" pitchFamily="49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67968" y="249250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69412" y="24941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76007" y="2492502"/>
            <a:ext cx="52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77224" y="248148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78292" y="2481485"/>
            <a:ext cx="37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31689" y="2481485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87129" y="248148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61340" y="2481485"/>
            <a:ext cx="414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38200" y="2840622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95400" y="284062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00702" y="284062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23594" y="2840622"/>
            <a:ext cx="435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24694" y="2840622"/>
            <a:ext cx="550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0076" y="2840622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2289" y="2840622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05082" y="2843003"/>
            <a:ext cx="93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 2)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1338486" y="2443487"/>
            <a:ext cx="91505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2546939" y="2440320"/>
            <a:ext cx="757428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38200" y="398939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129547" y="4040193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321231" y="4040193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504840" y="4040193"/>
            <a:ext cx="340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97227" y="404019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067132" y="4040193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295650" y="4040193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663004" y="4040193"/>
            <a:ext cx="49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965789" y="4040193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143302" y="4040193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398840" y="4040193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619067" y="4040193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38200" y="312481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295400" y="3169265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2) and (3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4) are the factors of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940300" y="3192046"/>
            <a:ext cx="138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10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+ 8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320800" y="3477796"/>
            <a:ext cx="358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44738" algn="l"/>
              </a:tabLst>
            </a:pP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So, the value of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10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+ 8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zero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329040" y="3771857"/>
            <a:ext cx="8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085324" y="3771857"/>
            <a:ext cx="115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2)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797227" y="377185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067132" y="3771857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1400406" y="3465534"/>
            <a:ext cx="572352" cy="273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295650" y="3771857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581400" y="3771857"/>
            <a:ext cx="1078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</a:t>
            </a:r>
            <a:r>
              <a:rPr lang="en-US" sz="16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4)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488849" y="3470256"/>
            <a:ext cx="768217" cy="273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4400004" y="3771857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619067" y="3771857"/>
            <a:ext cx="2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38200" y="428072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490785" y="4280725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97227" y="428072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053305" y="4280725"/>
            <a:ext cx="39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295650" y="4280725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070185" y="4280725"/>
            <a:ext cx="45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412361" y="4280725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614343" y="428875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4876800" y="4688970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5207094" y="4650511"/>
            <a:ext cx="3941986" cy="457278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5156398" y="4708573"/>
            <a:ext cx="37365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zeroes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10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+ 8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Century Gothic" panose="020B0502020202020204" pitchFamily="34" charset="0"/>
              </a:rPr>
              <a:t>2 and       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98235" y="4048215"/>
            <a:ext cx="48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8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559372" y="4048215"/>
            <a:ext cx="3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279311" y="4051099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960285" y="4057455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≠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150785" y="4048215"/>
            <a:ext cx="46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</a:t>
            </a:r>
            <a:endParaRPr lang="en-US" sz="1600" b="1" baseline="300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372071" y="1860608"/>
            <a:ext cx="169607" cy="226697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774213" y="460434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782867" y="483161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aseline="30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8825671" y="4884001"/>
            <a:ext cx="220094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257420" y="2203574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832097" y="2203574"/>
            <a:ext cx="227922" cy="223246"/>
          </a:xfrm>
          <a:prstGeom prst="ellipse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38200" y="461582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490785" y="4615821"/>
            <a:ext cx="4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797227" y="4615821"/>
            <a:ext cx="2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053305" y="4615821"/>
            <a:ext cx="39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95650" y="4615821"/>
            <a:ext cx="40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70185" y="4615821"/>
            <a:ext cx="45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Consolas" pitchFamily="49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412361" y="4615821"/>
            <a:ext cx="3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625340" y="4529132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US" sz="16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633994" y="4756407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en-US" sz="1600" baseline="30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4676798" y="4808792"/>
            <a:ext cx="220094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052 -0.06574 L -1.94444E-6 2.59259E-6 " pathEditMode="relative" rAng="0" ptsTypes="AA">
                                          <p:cBhvr>
                                            <p:cTn id="9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17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417 -0.06019 L 0 3.58025E-6 " pathEditMode="relative" rAng="0" ptsTypes="AA">
                                          <p:cBhvr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08" y="29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5555 -0.31019 L -1.94444E-6 1.85185E-6 " pathEditMode="relative" rAng="0" ptsTypes="AA">
                                          <p:cBhvr>
                                            <p:cTn id="12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778" y="154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4" fill="hold">
                          <p:stCondLst>
                            <p:cond delay="indefinite"/>
                          </p:stCondLst>
                          <p:childTnLst>
                            <p:par>
                              <p:cTn id="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8785 -0.43611 L -0.00017 -0.00309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375" y="216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0" fill="hold">
                          <p:stCondLst>
                            <p:cond delay="indefinite"/>
                          </p:stCondLst>
                          <p:childTnLst>
                            <p:par>
                              <p:cTn id="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0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4907 L -0.00139 -0.00154 " pathEditMode="relative" rAng="0" ptsTypes="AA">
                                          <p:cBhvr>
                                            <p:cTn id="18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" y="23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0" fill="hold">
                          <p:stCondLst>
                            <p:cond delay="indefinite"/>
                          </p:stCondLst>
                          <p:childTnLst>
                            <p:par>
                              <p:cTn id="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5" fill="hold">
                          <p:stCondLst>
                            <p:cond delay="indefinite"/>
                          </p:stCondLst>
                          <p:childTnLst>
                            <p:par>
                              <p:cTn id="2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2" dur="5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3" dur="25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4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5" dur="5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6" dur="25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35 0.49259 L 3.33333E-6 -1.23457E-7 " pathEditMode="relative" rAng="0" ptsTypes="AA">
                                          <p:cBhvr>
                                            <p:cTn id="242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84" y="-2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879 0.48611 L -0.00225 -0.00031 " pathEditMode="relative" rAng="0" ptsTypes="AA">
                                          <p:cBhvr>
                                            <p:cTn id="244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552" y="-243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526 0.48765 L 4.16667E-6 -1.23457E-7 " pathEditMode="relative" rAng="0" ptsTypes="AA">
                                          <p:cBhvr>
                                            <p:cTn id="246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639" y="-243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4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9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4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1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8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3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6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7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1" fill="hold">
                          <p:stCondLst>
                            <p:cond delay="indefinite"/>
                          </p:stCondLst>
                          <p:childTnLst>
                            <p:par>
                              <p:cTn id="3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6" fill="hold">
                          <p:stCondLst>
                            <p:cond delay="indefinite"/>
                          </p:stCondLst>
                          <p:childTnLst>
                            <p:par>
                              <p:cTn id="3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" fill="hold">
                          <p:stCondLst>
                            <p:cond delay="indefinite"/>
                          </p:stCondLst>
                          <p:childTnLst>
                            <p:par>
                              <p:cTn id="3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7" fill="hold">
                          <p:stCondLst>
                            <p:cond delay="indefinite"/>
                          </p:stCondLst>
                          <p:childTnLst>
                            <p:par>
                              <p:cTn id="3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2" fill="hold">
                          <p:stCondLst>
                            <p:cond delay="indefinite"/>
                          </p:stCondLst>
                          <p:childTnLst>
                            <p:par>
                              <p:cTn id="3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5" fill="hold">
                          <p:stCondLst>
                            <p:cond delay="indefinite"/>
                          </p:stCondLst>
                          <p:childTnLst>
                            <p:par>
                              <p:cTn id="3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2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1" fill="hold">
                          <p:stCondLst>
                            <p:cond delay="indefinite"/>
                          </p:stCondLst>
                          <p:childTnLst>
                            <p:par>
                              <p:cTn id="3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6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2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5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8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1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6" fill="hold">
                          <p:stCondLst>
                            <p:cond delay="indefinite"/>
                          </p:stCondLst>
                          <p:childTnLst>
                            <p:par>
                              <p:cTn id="4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3" fill="hold">
                          <p:stCondLst>
                            <p:cond delay="indefinite"/>
                          </p:stCondLst>
                          <p:childTnLst>
                            <p:par>
                              <p:cTn id="4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5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7" fill="hold">
                          <p:stCondLst>
                            <p:cond delay="indefinite"/>
                          </p:stCondLst>
                          <p:childTnLst>
                            <p:par>
                              <p:cTn id="5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681 -0.06791 L 0.00382 4.81481E-6 " pathEditMode="relative" rAng="0" ptsTypes="AA">
                                          <p:cBhvr>
                                            <p:cTn id="525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9" y="33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247 -0.06729 L -0.00069 0.00308 " pathEditMode="relative" rAng="0" ptsTypes="AA">
                                          <p:cBhvr>
                                            <p:cTn id="527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67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674 -0.06544 L -0.00868 4.81481E-6 " pathEditMode="relative" rAng="0" ptsTypes="AA">
                                          <p:cBhvr>
                                            <p:cTn id="529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71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5712 -0.06327 L -3.61111E-6 -3.82716E-6 " pathEditMode="relative" rAng="0" ptsTypes="AA">
                                          <p:cBhvr>
                                            <p:cTn id="531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65" y="3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3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5" fill="hold">
                          <p:stCondLst>
                            <p:cond delay="indefinite"/>
                          </p:stCondLst>
                          <p:childTnLst>
                            <p:par>
                              <p:cTn id="5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0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611 -0.06482 L -0.00781 4.81481E-6 " pathEditMode="relative" rAng="0" ptsTypes="AA">
                                          <p:cBhvr>
                                            <p:cTn id="565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06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625 -0.06636 L -0.00885 -0.00093 " pathEditMode="relative" rAng="0" ptsTypes="AA">
                                          <p:cBhvr>
                                            <p:cTn id="567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4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642 -0.06173 L -0.00625 -0.00186 " pathEditMode="relative" rAng="0" ptsTypes="AA">
                                          <p:cBhvr>
                                            <p:cTn id="569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9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8" fill="hold">
                          <p:stCondLst>
                            <p:cond delay="indefinite"/>
                          </p:stCondLst>
                          <p:childTnLst>
                            <p:par>
                              <p:cTn id="5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5" fill="hold">
                          <p:stCondLst>
                            <p:cond delay="indefinite"/>
                          </p:stCondLst>
                          <p:childTnLst>
                            <p:par>
                              <p:cTn id="5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3" dur="3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4" dur="3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5" fill="hold">
                          <p:stCondLst>
                            <p:cond delay="indefinite"/>
                          </p:stCondLst>
                          <p:childTnLst>
                            <p:par>
                              <p:cTn id="5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9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0" fill="hold">
                          <p:stCondLst>
                            <p:cond delay="indefinite"/>
                          </p:stCondLst>
                          <p:childTnLst>
                            <p:par>
                              <p:cTn id="6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5" fill="hold">
                          <p:stCondLst>
                            <p:cond delay="indefinite"/>
                          </p:stCondLst>
                          <p:childTnLst>
                            <p:par>
                              <p:cTn id="6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0" fill="hold">
                          <p:stCondLst>
                            <p:cond delay="indefinite"/>
                          </p:stCondLst>
                          <p:childTnLst>
                            <p:par>
                              <p:cTn id="6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747 -0.1037 L -0.00782 -2.34568E-6 " pathEditMode="relative" rAng="0" ptsTypes="AA">
                                          <p:cBhvr>
                                            <p:cTn id="615" dur="10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3" y="518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6" fill="hold">
                          <p:stCondLst>
                            <p:cond delay="indefinite"/>
                          </p:stCondLst>
                          <p:childTnLst>
                            <p:par>
                              <p:cTn id="6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1" fill="hold">
                          <p:stCondLst>
                            <p:cond delay="indefinite"/>
                          </p:stCondLst>
                          <p:childTnLst>
                            <p:par>
                              <p:cTn id="6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4" fill="hold">
                          <p:stCondLst>
                            <p:cond delay="indefinite"/>
                          </p:stCondLst>
                          <p:childTnLst>
                            <p:par>
                              <p:cTn id="6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8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9" fill="hold">
                          <p:stCondLst>
                            <p:cond delay="indefinite"/>
                          </p:stCondLst>
                          <p:childTnLst>
                            <p:par>
                              <p:cTn id="6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1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187 -0.10247 L -4.44444E-6 2.22222E-6 " pathEditMode="relative" rAng="0" ptsTypes="AA">
                                          <p:cBhvr>
                                            <p:cTn id="644" dur="1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51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8" fill="hold">
                          <p:stCondLst>
                            <p:cond delay="indefinite"/>
                          </p:stCondLst>
                          <p:childTnLst>
                            <p:par>
                              <p:cTn id="6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2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6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7" fill="hold">
                          <p:stCondLst>
                            <p:cond delay="indefinite"/>
                          </p:stCondLst>
                          <p:childTnLst>
                            <p:par>
                              <p:cTn id="6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4" fill="hold">
                          <p:stCondLst>
                            <p:cond delay="indefinite"/>
                          </p:stCondLst>
                          <p:childTnLst>
                            <p:par>
                              <p:cTn id="6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2" fill="hold">
                          <p:stCondLst>
                            <p:cond delay="indefinite"/>
                          </p:stCondLst>
                          <p:childTnLst>
                            <p:par>
                              <p:cTn id="6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6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5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8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9" fill="hold">
                          <p:stCondLst>
                            <p:cond delay="indefinite"/>
                          </p:stCondLst>
                          <p:childTnLst>
                            <p:par>
                              <p:cTn id="6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1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4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7" fill="hold">
                          <p:stCondLst>
                            <p:cond delay="indefinite"/>
                          </p:stCondLst>
                          <p:childTnLst>
                            <p:par>
                              <p:cTn id="6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1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2" fill="hold">
                          <p:stCondLst>
                            <p:cond delay="indefinite"/>
                          </p:stCondLst>
                          <p:childTnLst>
                            <p:par>
                              <p:cTn id="7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0" fill="hold">
                          <p:stCondLst>
                            <p:cond delay="indefinite"/>
                          </p:stCondLst>
                          <p:childTnLst>
                            <p:par>
                              <p:cTn id="7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7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0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3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7" fill="hold">
                          <p:stCondLst>
                            <p:cond delay="indefinite"/>
                          </p:stCondLst>
                          <p:childTnLst>
                            <p:par>
                              <p:cTn id="7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9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0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2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8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9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0" fill="hold">
                          <p:stCondLst>
                            <p:cond delay="indefinite"/>
                          </p:stCondLst>
                          <p:childTnLst>
                            <p:par>
                              <p:cTn id="7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4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5" fill="hold">
                          <p:stCondLst>
                            <p:cond delay="indefinite"/>
                          </p:stCondLst>
                          <p:childTnLst>
                            <p:par>
                              <p:cTn id="7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9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0" fill="hold">
                          <p:stCondLst>
                            <p:cond delay="indefinite"/>
                          </p:stCondLst>
                          <p:childTnLst>
                            <p:par>
                              <p:cTn id="7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5" fill="hold">
                          <p:stCondLst>
                            <p:cond delay="indefinite"/>
                          </p:stCondLst>
                          <p:childTnLst>
                            <p:par>
                              <p:cTn id="7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0" fill="hold">
                          <p:stCondLst>
                            <p:cond delay="indefinite"/>
                          </p:stCondLst>
                          <p:childTnLst>
                            <p:par>
                              <p:cTn id="7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4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5" fill="hold">
                          <p:stCondLst>
                            <p:cond delay="indefinite"/>
                          </p:stCondLst>
                          <p:childTnLst>
                            <p:par>
                              <p:cTn id="7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9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0" fill="hold">
                          <p:stCondLst>
                            <p:cond delay="indefinite"/>
                          </p:stCondLst>
                          <p:childTnLst>
                            <p:par>
                              <p:cTn id="7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5" fill="hold">
                          <p:stCondLst>
                            <p:cond delay="indefinite"/>
                          </p:stCondLst>
                          <p:childTnLst>
                            <p:par>
                              <p:cTn id="7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2" fill="hold">
                          <p:stCondLst>
                            <p:cond delay="indefinite"/>
                          </p:stCondLst>
                          <p:childTnLst>
                            <p:par>
                              <p:cTn id="7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7" fill="hold">
                          <p:stCondLst>
                            <p:cond delay="indefinite"/>
                          </p:stCondLst>
                          <p:childTnLst>
                            <p:par>
                              <p:cTn id="7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1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2" fill="hold">
                          <p:stCondLst>
                            <p:cond delay="indefinite"/>
                          </p:stCondLst>
                          <p:childTnLst>
                            <p:par>
                              <p:cTn id="7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7" fill="hold">
                          <p:stCondLst>
                            <p:cond delay="indefinite"/>
                          </p:stCondLst>
                          <p:childTnLst>
                            <p:par>
                              <p:cTn id="7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1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2" fill="hold">
                          <p:stCondLst>
                            <p:cond delay="indefinite"/>
                          </p:stCondLst>
                          <p:childTnLst>
                            <p:par>
                              <p:cTn id="8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6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7" fill="hold">
                          <p:stCondLst>
                            <p:cond delay="indefinite"/>
                          </p:stCondLst>
                          <p:childTnLst>
                            <p:par>
                              <p:cTn id="8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2" fill="hold">
                          <p:stCondLst>
                            <p:cond delay="indefinite"/>
                          </p:stCondLst>
                          <p:childTnLst>
                            <p:par>
                              <p:cTn id="8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6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9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3" fill="hold">
                          <p:stCondLst>
                            <p:cond delay="indefinite"/>
                          </p:stCondLst>
                          <p:childTnLst>
                            <p:par>
                              <p:cTn id="8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7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8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9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3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37" dur="35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0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3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2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4" grpId="0" animBg="1"/>
          <p:bldP spid="54" grpId="1" animBg="1"/>
          <p:bldP spid="55" grpId="0"/>
          <p:bldP spid="55" grpId="1"/>
          <p:bldP spid="55" grpId="2"/>
          <p:bldP spid="56" grpId="0"/>
          <p:bldP spid="56" grpId="1"/>
          <p:bldP spid="57" grpId="0"/>
          <p:bldP spid="57" grpId="1"/>
          <p:bldP spid="58" grpId="0"/>
          <p:bldP spid="58" grpId="1"/>
          <p:bldP spid="59" grpId="0"/>
          <p:bldP spid="59" grpId="1"/>
          <p:bldP spid="60" grpId="0"/>
          <p:bldP spid="60" grpId="1"/>
          <p:bldP spid="61" grpId="0" animBg="1"/>
          <p:bldP spid="61" grpId="1" animBg="1"/>
          <p:bldP spid="61" grpId="2" animBg="1"/>
          <p:bldP spid="62" grpId="0" animBg="1"/>
          <p:bldP spid="62" grpId="1" animBg="1"/>
          <p:bldP spid="62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9" grpId="0"/>
          <p:bldP spid="149" grpId="1"/>
          <p:bldP spid="149" grpId="2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6" grpId="0"/>
          <p:bldP spid="208" grpId="0"/>
          <p:bldP spid="209" grpId="0"/>
          <p:bldP spid="210" grpId="0"/>
          <p:bldP spid="211" grpId="0"/>
          <p:bldP spid="212" grpId="0"/>
          <p:bldP spid="213" grpId="0"/>
          <p:bldP spid="213" grpId="1"/>
          <p:bldP spid="213" grpId="2"/>
          <p:bldP spid="213" grpId="3"/>
          <p:bldP spid="214" grpId="0"/>
          <p:bldP spid="214" grpId="1"/>
          <p:bldP spid="214" grpId="2"/>
          <p:bldP spid="215" grpId="0"/>
          <p:bldP spid="215" grpId="1"/>
          <p:bldP spid="215" grpId="2"/>
          <p:bldP spid="217" grpId="0"/>
          <p:bldP spid="218" grpId="0"/>
          <p:bldP spid="218" grpId="1"/>
          <p:bldP spid="218" grpId="2"/>
          <p:bldP spid="218" grpId="3"/>
          <p:bldP spid="220" grpId="0"/>
          <p:bldP spid="220" grpId="1"/>
          <p:bldP spid="220" grpId="2"/>
          <p:bldP spid="221" grpId="0"/>
          <p:bldP spid="221" grpId="1"/>
          <p:bldP spid="221" grpId="2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2" grpId="0"/>
          <p:bldP spid="237" grpId="0" animBg="1"/>
          <p:bldP spid="238" grpId="0"/>
          <p:bldP spid="114" grpId="0"/>
          <p:bldP spid="114" grpId="1"/>
          <p:bldP spid="122" grpId="0"/>
          <p:bldP spid="122" grpId="1"/>
          <p:bldP spid="123" grpId="0"/>
          <p:bldP spid="123" grpId="1"/>
          <p:bldP spid="123" grpId="2"/>
          <p:bldP spid="124" grpId="0"/>
          <p:bldP spid="124" grpId="1"/>
          <p:bldP spid="125" grpId="0"/>
          <p:bldP spid="125" grpId="1"/>
          <p:bldP spid="126" grpId="0" animBg="1"/>
          <p:bldP spid="126" grpId="1" animBg="1"/>
          <p:bldP spid="127" grpId="0"/>
          <p:bldP spid="128" grpId="0"/>
          <p:bldP spid="130" grpId="0" animBg="1"/>
          <p:bldP spid="130" grpId="1" animBg="1"/>
          <p:bldP spid="131" grpId="0" animBg="1"/>
          <p:bldP spid="131" grpId="1" animBg="1"/>
          <p:bldP spid="132" grpId="0"/>
          <p:bldP spid="133" grpId="0"/>
          <p:bldP spid="134" grpId="0"/>
          <p:bldP spid="135" grpId="0"/>
          <p:bldP spid="136" grpId="0"/>
          <p:bldP spid="137" grpId="0"/>
          <p:bldP spid="138" grpId="0"/>
          <p:bldP spid="140" grpId="0"/>
          <p:bldP spid="1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8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9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6.17284E-7 L 2.77778E-6 0.09105 " pathEditMode="relative" rAng="0" ptsTypes="AA">
                                          <p:cBhvr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2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052 -0.06574 L -1.94444E-6 2.59259E-6 " pathEditMode="relative" rAng="0" ptsTypes="AA">
                                          <p:cBhvr>
                                            <p:cTn id="9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17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417 -0.06019 L 0 3.58025E-6 " pathEditMode="relative" rAng="0" ptsTypes="AA">
                                          <p:cBhvr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08" y="29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5555 -0.31019 L -1.94444E-6 1.85185E-6 " pathEditMode="relative" rAng="0" ptsTypes="AA">
                                          <p:cBhvr>
                                            <p:cTn id="12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778" y="154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4" fill="hold">
                          <p:stCondLst>
                            <p:cond delay="indefinite"/>
                          </p:stCondLst>
                          <p:childTnLst>
                            <p:par>
                              <p:cTn id="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8785 -0.43611 L -0.00017 -0.00309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375" y="216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0" fill="hold">
                          <p:stCondLst>
                            <p:cond delay="indefinite"/>
                          </p:stCondLst>
                          <p:childTnLst>
                            <p:par>
                              <p:cTn id="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0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4907 L -0.00139 -0.00154 " pathEditMode="relative" rAng="0" ptsTypes="AA">
                                          <p:cBhvr>
                                            <p:cTn id="18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" y="23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0" fill="hold">
                          <p:stCondLst>
                            <p:cond delay="indefinite"/>
                          </p:stCondLst>
                          <p:childTnLst>
                            <p:par>
                              <p:cTn id="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5" fill="hold">
                          <p:stCondLst>
                            <p:cond delay="indefinite"/>
                          </p:stCondLst>
                          <p:childTnLst>
                            <p:par>
                              <p:cTn id="2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2" dur="5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3" dur="25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4" presetID="26" presetClass="emph" presetSubtype="0" repeatCount="3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5" dur="5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6" dur="25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335 0.49259 L 3.33333E-6 -1.23457E-7 " pathEditMode="relative" rAng="0" ptsTypes="AA">
                                          <p:cBhvr>
                                            <p:cTn id="242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84" y="-2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4879 0.48611 L -0.00225 -0.00031 " pathEditMode="relative" rAng="0" ptsTypes="AA">
                                          <p:cBhvr>
                                            <p:cTn id="244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552" y="-243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5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526 0.48765 L 4.16667E-6 -1.23457E-7 " pathEditMode="relative" rAng="0" ptsTypes="AA">
                                          <p:cBhvr>
                                            <p:cTn id="246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639" y="-243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4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9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4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1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8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3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6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7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1" fill="hold">
                          <p:stCondLst>
                            <p:cond delay="indefinite"/>
                          </p:stCondLst>
                          <p:childTnLst>
                            <p:par>
                              <p:cTn id="3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6" fill="hold">
                          <p:stCondLst>
                            <p:cond delay="indefinite"/>
                          </p:stCondLst>
                          <p:childTnLst>
                            <p:par>
                              <p:cTn id="3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8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2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3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" fill="hold">
                          <p:stCondLst>
                            <p:cond delay="indefinite"/>
                          </p:stCondLst>
                          <p:childTnLst>
                            <p:par>
                              <p:cTn id="3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7" fill="hold">
                          <p:stCondLst>
                            <p:cond delay="indefinite"/>
                          </p:stCondLst>
                          <p:childTnLst>
                            <p:par>
                              <p:cTn id="3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2" fill="hold">
                          <p:stCondLst>
                            <p:cond delay="indefinite"/>
                          </p:stCondLst>
                          <p:childTnLst>
                            <p:par>
                              <p:cTn id="3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4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4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4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5" fill="hold">
                          <p:stCondLst>
                            <p:cond delay="indefinite"/>
                          </p:stCondLst>
                          <p:childTnLst>
                            <p:par>
                              <p:cTn id="3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2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64" presetID="3" presetClass="emph" presetSubtype="2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1" fill="hold">
                          <p:stCondLst>
                            <p:cond delay="indefinite"/>
                          </p:stCondLst>
                          <p:childTnLst>
                            <p:par>
                              <p:cTn id="3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7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3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6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18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1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0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2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5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2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2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3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3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8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1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6" fill="hold">
                          <p:stCondLst>
                            <p:cond delay="indefinite"/>
                          </p:stCondLst>
                          <p:childTnLst>
                            <p:par>
                              <p:cTn id="4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8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3" fill="hold">
                          <p:stCondLst>
                            <p:cond delay="indefinite"/>
                          </p:stCondLst>
                          <p:childTnLst>
                            <p:par>
                              <p:cTn id="4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5" presetID="3" presetClass="emph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7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499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1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3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05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7" fill="hold">
                          <p:stCondLst>
                            <p:cond delay="indefinite"/>
                          </p:stCondLst>
                          <p:childTnLst>
                            <p:par>
                              <p:cTn id="5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681 -0.06791 L 0.00382 4.81481E-6 " pathEditMode="relative" rAng="0" ptsTypes="AA">
                                          <p:cBhvr>
                                            <p:cTn id="525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9" y="33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247 -0.06729 L -0.00069 0.00308 " pathEditMode="relative" rAng="0" ptsTypes="AA">
                                          <p:cBhvr>
                                            <p:cTn id="527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67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674 -0.06544 L -0.00868 4.81481E-6 " pathEditMode="relative" rAng="0" ptsTypes="AA">
                                          <p:cBhvr>
                                            <p:cTn id="529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71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5712 -0.06327 L -3.61111E-6 -3.82716E-6 " pathEditMode="relative" rAng="0" ptsTypes="AA">
                                          <p:cBhvr>
                                            <p:cTn id="531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65" y="3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3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5" fill="hold">
                          <p:stCondLst>
                            <p:cond delay="indefinite"/>
                          </p:stCondLst>
                          <p:childTnLst>
                            <p:par>
                              <p:cTn id="5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7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39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47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4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0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54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611 -0.06482 L -0.00781 4.81481E-6 " pathEditMode="relative" rAng="0" ptsTypes="AA">
                                          <p:cBhvr>
                                            <p:cTn id="565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06" y="3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625 -0.06636 L -0.00885 -0.00093 " pathEditMode="relative" rAng="0" ptsTypes="AA">
                                          <p:cBhvr>
                                            <p:cTn id="567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4" y="3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8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642 -0.06173 L -0.00625 -0.00186 " pathEditMode="relative" rAng="0" ptsTypes="AA">
                                          <p:cBhvr>
                                            <p:cTn id="569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9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4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576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7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8" fill="hold">
                          <p:stCondLst>
                            <p:cond delay="indefinite"/>
                          </p:stCondLst>
                          <p:childTnLst>
                            <p:par>
                              <p:cTn id="5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5" fill="hold">
                          <p:stCondLst>
                            <p:cond delay="indefinite"/>
                          </p:stCondLst>
                          <p:childTnLst>
                            <p:par>
                              <p:cTn id="5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3" dur="3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4" dur="3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5" fill="hold">
                          <p:stCondLst>
                            <p:cond delay="indefinite"/>
                          </p:stCondLst>
                          <p:childTnLst>
                            <p:par>
                              <p:cTn id="5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9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0" fill="hold">
                          <p:stCondLst>
                            <p:cond delay="indefinite"/>
                          </p:stCondLst>
                          <p:childTnLst>
                            <p:par>
                              <p:cTn id="6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5" fill="hold">
                          <p:stCondLst>
                            <p:cond delay="indefinite"/>
                          </p:stCondLst>
                          <p:childTnLst>
                            <p:par>
                              <p:cTn id="6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0" fill="hold">
                          <p:stCondLst>
                            <p:cond delay="indefinite"/>
                          </p:stCondLst>
                          <p:childTnLst>
                            <p:par>
                              <p:cTn id="6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747 -0.1037 L -0.00782 -2.34568E-6 " pathEditMode="relative" rAng="0" ptsTypes="AA">
                                          <p:cBhvr>
                                            <p:cTn id="615" dur="10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3" y="518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6" fill="hold">
                          <p:stCondLst>
                            <p:cond delay="indefinite"/>
                          </p:stCondLst>
                          <p:childTnLst>
                            <p:par>
                              <p:cTn id="6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1" fill="hold">
                          <p:stCondLst>
                            <p:cond delay="indefinite"/>
                          </p:stCondLst>
                          <p:childTnLst>
                            <p:par>
                              <p:cTn id="6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4" fill="hold">
                          <p:stCondLst>
                            <p:cond delay="indefinite"/>
                          </p:stCondLst>
                          <p:childTnLst>
                            <p:par>
                              <p:cTn id="6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8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9" fill="hold">
                          <p:stCondLst>
                            <p:cond delay="indefinite"/>
                          </p:stCondLst>
                          <p:childTnLst>
                            <p:par>
                              <p:cTn id="6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1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187 -0.10247 L -4.44444E-6 2.22222E-6 " pathEditMode="relative" rAng="0" ptsTypes="AA">
                                          <p:cBhvr>
                                            <p:cTn id="644" dur="1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51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8" fill="hold">
                          <p:stCondLst>
                            <p:cond delay="indefinite"/>
                          </p:stCondLst>
                          <p:childTnLst>
                            <p:par>
                              <p:cTn id="6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2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6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7" fill="hold">
                          <p:stCondLst>
                            <p:cond delay="indefinite"/>
                          </p:stCondLst>
                          <p:childTnLst>
                            <p:par>
                              <p:cTn id="6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4" fill="hold">
                          <p:stCondLst>
                            <p:cond delay="indefinite"/>
                          </p:stCondLst>
                          <p:childTnLst>
                            <p:par>
                              <p:cTn id="6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6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6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6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70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7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2" fill="hold">
                          <p:stCondLst>
                            <p:cond delay="indefinite"/>
                          </p:stCondLst>
                          <p:childTnLst>
                            <p:par>
                              <p:cTn id="6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6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5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8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9" fill="hold">
                          <p:stCondLst>
                            <p:cond delay="indefinite"/>
                          </p:stCondLst>
                          <p:childTnLst>
                            <p:par>
                              <p:cTn id="6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1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4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695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7" fill="hold">
                          <p:stCondLst>
                            <p:cond delay="indefinite"/>
                          </p:stCondLst>
                          <p:childTnLst>
                            <p:par>
                              <p:cTn id="6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1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2" fill="hold">
                          <p:stCondLst>
                            <p:cond delay="indefinite"/>
                          </p:stCondLst>
                          <p:childTnLst>
                            <p:par>
                              <p:cTn id="7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4" presetID="3" presetClass="emph" presetSubtype="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6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08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0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0" fill="hold">
                          <p:stCondLst>
                            <p:cond delay="indefinite"/>
                          </p:stCondLst>
                          <p:childTnLst>
                            <p:par>
                              <p:cTn id="7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7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0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3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7" fill="hold">
                          <p:stCondLst>
                            <p:cond delay="indefinite"/>
                          </p:stCondLst>
                          <p:childTnLst>
                            <p:par>
                              <p:cTn id="7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9" presetID="3" presetClass="emph" presetSubtype="2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0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1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2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3" presetID="3" presetClass="emph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7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8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9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0" fill="hold">
                          <p:stCondLst>
                            <p:cond delay="indefinite"/>
                          </p:stCondLst>
                          <p:childTnLst>
                            <p:par>
                              <p:cTn id="7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4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5" fill="hold">
                          <p:stCondLst>
                            <p:cond delay="indefinite"/>
                          </p:stCondLst>
                          <p:childTnLst>
                            <p:par>
                              <p:cTn id="7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9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0" fill="hold">
                          <p:stCondLst>
                            <p:cond delay="indefinite"/>
                          </p:stCondLst>
                          <p:childTnLst>
                            <p:par>
                              <p:cTn id="7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5" fill="hold">
                          <p:stCondLst>
                            <p:cond delay="indefinite"/>
                          </p:stCondLst>
                          <p:childTnLst>
                            <p:par>
                              <p:cTn id="7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0" fill="hold">
                          <p:stCondLst>
                            <p:cond delay="indefinite"/>
                          </p:stCondLst>
                          <p:childTnLst>
                            <p:par>
                              <p:cTn id="7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4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5" fill="hold">
                          <p:stCondLst>
                            <p:cond delay="indefinite"/>
                          </p:stCondLst>
                          <p:childTnLst>
                            <p:par>
                              <p:cTn id="7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9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0" fill="hold">
                          <p:stCondLst>
                            <p:cond delay="indefinite"/>
                          </p:stCondLst>
                          <p:childTnLst>
                            <p:par>
                              <p:cTn id="7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5" fill="hold">
                          <p:stCondLst>
                            <p:cond delay="indefinite"/>
                          </p:stCondLst>
                          <p:childTnLst>
                            <p:par>
                              <p:cTn id="7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2" fill="hold">
                          <p:stCondLst>
                            <p:cond delay="indefinite"/>
                          </p:stCondLst>
                          <p:childTnLst>
                            <p:par>
                              <p:cTn id="7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7" fill="hold">
                          <p:stCondLst>
                            <p:cond delay="indefinite"/>
                          </p:stCondLst>
                          <p:childTnLst>
                            <p:par>
                              <p:cTn id="7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1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2" fill="hold">
                          <p:stCondLst>
                            <p:cond delay="indefinite"/>
                          </p:stCondLst>
                          <p:childTnLst>
                            <p:par>
                              <p:cTn id="7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7" fill="hold">
                          <p:stCondLst>
                            <p:cond delay="indefinite"/>
                          </p:stCondLst>
                          <p:childTnLst>
                            <p:par>
                              <p:cTn id="7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1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2" fill="hold">
                          <p:stCondLst>
                            <p:cond delay="indefinite"/>
                          </p:stCondLst>
                          <p:childTnLst>
                            <p:par>
                              <p:cTn id="8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6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7" fill="hold">
                          <p:stCondLst>
                            <p:cond delay="indefinite"/>
                          </p:stCondLst>
                          <p:childTnLst>
                            <p:par>
                              <p:cTn id="8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2" fill="hold">
                          <p:stCondLst>
                            <p:cond delay="indefinite"/>
                          </p:stCondLst>
                          <p:childTnLst>
                            <p:par>
                              <p:cTn id="8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6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9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3" fill="hold">
                          <p:stCondLst>
                            <p:cond delay="indefinite"/>
                          </p:stCondLst>
                          <p:childTnLst>
                            <p:par>
                              <p:cTn id="8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7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8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9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3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37" dur="35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0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3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  <p:bldP spid="8" grpId="0"/>
          <p:bldP spid="9" grpId="0"/>
          <p:bldP spid="10" grpId="0" animBg="1"/>
          <p:bldP spid="11" grpId="0"/>
          <p:bldP spid="11" grpId="1"/>
          <p:bldP spid="11" grpId="2"/>
          <p:bldP spid="11" grpId="3"/>
          <p:bldP spid="12" grpId="0"/>
          <p:bldP spid="13" grpId="0"/>
          <p:bldP spid="14" grpId="0"/>
          <p:bldP spid="14" grpId="1"/>
          <p:bldP spid="14" grpId="3"/>
          <p:bldP spid="15" grpId="0"/>
          <p:bldP spid="16" grpId="0"/>
          <p:bldP spid="19" grpId="0"/>
          <p:bldP spid="20" grpId="0"/>
          <p:bldP spid="21" grpId="0"/>
          <p:bldP spid="22" grpId="0"/>
          <p:bldP spid="22" grpId="1"/>
          <p:bldP spid="23" grpId="0"/>
          <p:bldP spid="23" grpId="1"/>
          <p:bldP spid="26" grpId="0"/>
          <p:bldP spid="26" grpId="1"/>
          <p:bldP spid="26" grpId="2"/>
          <p:bldP spid="28" grpId="0" animBg="1"/>
          <p:bldP spid="28" grpId="1" animBg="1"/>
          <p:bldP spid="30" grpId="0"/>
          <p:bldP spid="30" grpId="1"/>
          <p:bldP spid="30" grpId="2"/>
          <p:bldP spid="45" grpId="0"/>
          <p:bldP spid="45" grpId="1"/>
          <p:bldP spid="46" grpId="0"/>
          <p:bldP spid="46" grpId="1"/>
          <p:bldP spid="54" grpId="0" animBg="1"/>
          <p:bldP spid="54" grpId="1" animBg="1"/>
          <p:bldP spid="55" grpId="0"/>
          <p:bldP spid="55" grpId="1"/>
          <p:bldP spid="55" grpId="2"/>
          <p:bldP spid="56" grpId="0"/>
          <p:bldP spid="56" grpId="1"/>
          <p:bldP spid="57" grpId="0"/>
          <p:bldP spid="57" grpId="1"/>
          <p:bldP spid="58" grpId="0"/>
          <p:bldP spid="58" grpId="1"/>
          <p:bldP spid="59" grpId="0"/>
          <p:bldP spid="59" grpId="1"/>
          <p:bldP spid="60" grpId="0"/>
          <p:bldP spid="60" grpId="1"/>
          <p:bldP spid="61" grpId="0" animBg="1"/>
          <p:bldP spid="61" grpId="1" animBg="1"/>
          <p:bldP spid="61" grpId="2" animBg="1"/>
          <p:bldP spid="62" grpId="0" animBg="1"/>
          <p:bldP spid="62" grpId="1" animBg="1"/>
          <p:bldP spid="62" grpId="2" animBg="1"/>
          <p:bldP spid="90" grpId="0"/>
          <p:bldP spid="90" grpId="1"/>
          <p:bldP spid="90" grpId="2"/>
          <p:bldP spid="90" grpId="3"/>
          <p:bldP spid="91" grpId="0"/>
          <p:bldP spid="91" grpId="1"/>
          <p:bldP spid="91" grpId="2"/>
          <p:bldP spid="91" grpId="3"/>
          <p:bldP spid="92" grpId="0"/>
          <p:bldP spid="92" grpId="1"/>
          <p:bldP spid="92" grpId="2"/>
          <p:bldP spid="92" grpId="3"/>
          <p:bldP spid="93" grpId="0"/>
          <p:bldP spid="94" grpId="0"/>
          <p:bldP spid="94" grpId="1"/>
          <p:bldP spid="94" grpId="2"/>
          <p:bldP spid="95" grpId="0"/>
          <p:bldP spid="95" grpId="1"/>
          <p:bldP spid="95" grpId="2"/>
          <p:bldP spid="96" grpId="0"/>
          <p:bldP spid="96" grpId="1"/>
          <p:bldP spid="96" grpId="2"/>
          <p:bldP spid="97" grpId="0"/>
          <p:bldP spid="97" grpId="1"/>
          <p:bldP spid="97" grpId="2"/>
          <p:bldP spid="98" grpId="0"/>
          <p:bldP spid="98" grpId="1"/>
          <p:bldP spid="98" grpId="2"/>
          <p:bldP spid="99" grpId="0"/>
          <p:bldP spid="99" grpId="1"/>
          <p:bldP spid="99" grpId="2"/>
          <p:bldP spid="100" grpId="0"/>
          <p:bldP spid="100" grpId="1"/>
          <p:bldP spid="100" grpId="2"/>
          <p:bldP spid="103" grpId="0"/>
          <p:bldP spid="104" grpId="0"/>
          <p:bldP spid="104" grpId="1"/>
          <p:bldP spid="104" grpId="2"/>
          <p:bldP spid="105" grpId="0"/>
          <p:bldP spid="105" grpId="1"/>
          <p:bldP spid="105" grpId="2"/>
          <p:bldP spid="106" grpId="0"/>
          <p:bldP spid="106" grpId="1"/>
          <p:bldP spid="106" grpId="2"/>
          <p:bldP spid="107" grpId="0"/>
          <p:bldP spid="107" grpId="1"/>
          <p:bldP spid="107" grpId="2"/>
          <p:bldP spid="108" grpId="0"/>
          <p:bldP spid="108" grpId="1"/>
          <p:bldP spid="108" grpId="2"/>
          <p:bldP spid="109" grpId="0"/>
          <p:bldP spid="109" grpId="1"/>
          <p:bldP spid="109" grpId="2"/>
          <p:bldP spid="110" grpId="0"/>
          <p:bldP spid="110" grpId="1"/>
          <p:bldP spid="110" grpId="2"/>
          <p:bldP spid="111" grpId="0"/>
          <p:bldP spid="111" grpId="1"/>
          <p:bldP spid="111" grpId="2"/>
          <p:bldP spid="112" grpId="0"/>
          <p:bldP spid="112" grpId="1"/>
          <p:bldP spid="112" grpId="2"/>
          <p:bldP spid="115" grpId="0"/>
          <p:bldP spid="116" grpId="0"/>
          <p:bldP spid="116" grpId="1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0" grpId="1"/>
          <p:bldP spid="121" grpId="0"/>
          <p:bldP spid="121" grpId="1"/>
          <p:bldP spid="149" grpId="0"/>
          <p:bldP spid="149" grpId="1"/>
          <p:bldP spid="149" grpId="2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6" grpId="0"/>
          <p:bldP spid="208" grpId="0"/>
          <p:bldP spid="209" grpId="0"/>
          <p:bldP spid="210" grpId="0"/>
          <p:bldP spid="211" grpId="0"/>
          <p:bldP spid="212" grpId="0"/>
          <p:bldP spid="213" grpId="0"/>
          <p:bldP spid="213" grpId="1"/>
          <p:bldP spid="213" grpId="2"/>
          <p:bldP spid="213" grpId="3"/>
          <p:bldP spid="214" grpId="0"/>
          <p:bldP spid="214" grpId="1"/>
          <p:bldP spid="214" grpId="2"/>
          <p:bldP spid="215" grpId="0"/>
          <p:bldP spid="215" grpId="1"/>
          <p:bldP spid="215" grpId="2"/>
          <p:bldP spid="217" grpId="0"/>
          <p:bldP spid="218" grpId="0"/>
          <p:bldP spid="218" grpId="1"/>
          <p:bldP spid="218" grpId="2"/>
          <p:bldP spid="218" grpId="3"/>
          <p:bldP spid="220" grpId="0"/>
          <p:bldP spid="220" grpId="1"/>
          <p:bldP spid="220" grpId="2"/>
          <p:bldP spid="221" grpId="0"/>
          <p:bldP spid="221" grpId="1"/>
          <p:bldP spid="221" grpId="2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2" grpId="0"/>
          <p:bldP spid="237" grpId="0" animBg="1"/>
          <p:bldP spid="238" grpId="0"/>
          <p:bldP spid="114" grpId="0"/>
          <p:bldP spid="114" grpId="1"/>
          <p:bldP spid="122" grpId="0"/>
          <p:bldP spid="122" grpId="1"/>
          <p:bldP spid="123" grpId="0"/>
          <p:bldP spid="123" grpId="1"/>
          <p:bldP spid="123" grpId="2"/>
          <p:bldP spid="124" grpId="0"/>
          <p:bldP spid="124" grpId="1"/>
          <p:bldP spid="125" grpId="0"/>
          <p:bldP spid="125" grpId="1"/>
          <p:bldP spid="126" grpId="0" animBg="1"/>
          <p:bldP spid="126" grpId="1" animBg="1"/>
          <p:bldP spid="127" grpId="0"/>
          <p:bldP spid="128" grpId="0"/>
          <p:bldP spid="130" grpId="0" animBg="1"/>
          <p:bldP spid="130" grpId="1" animBg="1"/>
          <p:bldP spid="131" grpId="0" animBg="1"/>
          <p:bldP spid="131" grpId="1" animBg="1"/>
          <p:bldP spid="132" grpId="0"/>
          <p:bldP spid="133" grpId="0"/>
          <p:bldP spid="134" grpId="0"/>
          <p:bldP spid="135" grpId="0"/>
          <p:bldP spid="136" grpId="0"/>
          <p:bldP spid="137" grpId="0"/>
          <p:bldP spid="138" grpId="0"/>
          <p:bldP spid="140" grpId="0"/>
          <p:bldP spid="141" grpId="0"/>
        </p:bldLst>
      </p:timing>
    </mc:Fallback>
  </mc:AlternateContent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10201</TotalTime>
  <Words>1864</Words>
  <Application>Microsoft Office PowerPoint</Application>
  <PresentationFormat>On-screen Show (16:9)</PresentationFormat>
  <Paragraphs>1051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Book Antiqua</vt:lpstr>
      <vt:lpstr>Calibri</vt:lpstr>
      <vt:lpstr>Century Gothic</vt:lpstr>
      <vt:lpstr>Consolas</vt:lpstr>
      <vt:lpstr>Gautami</vt:lpstr>
      <vt:lpstr>Georgia</vt:lpstr>
      <vt:lpstr>Symbol</vt:lpstr>
      <vt:lpstr>5_Office Theme</vt:lpstr>
      <vt:lpstr>1_Office Theme</vt:lpstr>
      <vt:lpstr>38_Custom Design</vt:lpstr>
      <vt:lpstr>48_Custom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1346</cp:revision>
  <dcterms:created xsi:type="dcterms:W3CDTF">2014-05-05T07:07:32Z</dcterms:created>
  <dcterms:modified xsi:type="dcterms:W3CDTF">2022-04-23T04:37:26Z</dcterms:modified>
</cp:coreProperties>
</file>